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71" r:id="rId3"/>
    <p:sldId id="272" r:id="rId4"/>
    <p:sldId id="273" r:id="rId5"/>
    <p:sldId id="270" r:id="rId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4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429" autoAdjust="0"/>
  </p:normalViewPr>
  <p:slideViewPr>
    <p:cSldViewPr>
      <p:cViewPr varScale="1">
        <p:scale>
          <a:sx n="118" d="100"/>
          <a:sy n="118" d="100"/>
        </p:scale>
        <p:origin x="-1398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71BDCD-EBE6-4678-8413-13BFAA387E1D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A570D4-9143-4E91-8959-8D963457B7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637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14522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14522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14522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671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SShafigullin\Desktop\Проекты\Брендбук\Гайдлайн\Презентация\презентация шаблон КФУ-0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472"/>
          <a:stretch/>
        </p:blipFill>
        <p:spPr bwMode="auto">
          <a:xfrm>
            <a:off x="0" y="1786"/>
            <a:ext cx="9144000" cy="5141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MSShafigullin\Desktop\2020\Презентация КФУ\kfu_logo_circle_ru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555526"/>
            <a:ext cx="1152128" cy="1124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27584" y="2372666"/>
            <a:ext cx="73448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buClr>
                <a:srgbClr val="000000"/>
              </a:buClr>
              <a:buSzPts val="1100"/>
            </a:pPr>
            <a:r>
              <a:rPr lang="ru-RU" sz="2400" b="1" dirty="0" smtClean="0">
                <a:solidFill>
                  <a:schemeClr val="l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ПРЕЗЕНТАЦИЯ КАНДИДАТА </a:t>
            </a:r>
            <a:r>
              <a:rPr lang="ru-RU" sz="2400" b="1" dirty="0">
                <a:solidFill>
                  <a:schemeClr val="l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ДОЛЖНОСТЬ </a:t>
            </a:r>
            <a:endParaRPr lang="ru-RU" sz="2400" b="1" dirty="0" smtClean="0">
              <a:solidFill>
                <a:schemeClr val="l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buClr>
                <a:srgbClr val="000000"/>
              </a:buClr>
              <a:buSzPts val="1100"/>
            </a:pPr>
            <a:endParaRPr lang="ru-RU" sz="2000" b="1" dirty="0" smtClean="0">
              <a:solidFill>
                <a:schemeClr val="lt1"/>
              </a:solidFill>
              <a:latin typeface="PT Sans" panose="020B0503020203020204" pitchFamily="34" charset="-52"/>
            </a:endParaRPr>
          </a:p>
          <a:p>
            <a:pPr lvl="0" algn="ctr">
              <a:buClr>
                <a:srgbClr val="000000"/>
              </a:buClr>
              <a:buSzPts val="1100"/>
            </a:pPr>
            <a:endParaRPr lang="ru-RU" sz="2000" b="1" dirty="0">
              <a:solidFill>
                <a:schemeClr val="lt1"/>
              </a:solidFill>
              <a:latin typeface="PT Sans" panose="020B0503020203020204" pitchFamily="34" charset="-52"/>
            </a:endParaRPr>
          </a:p>
          <a:p>
            <a:pPr lvl="0" algn="ctr">
              <a:buClr>
                <a:srgbClr val="000000"/>
              </a:buClr>
              <a:buSzPts val="1100"/>
            </a:pPr>
            <a:r>
              <a:rPr lang="ru-RU" dirty="0" smtClean="0">
                <a:solidFill>
                  <a:schemeClr val="l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рассмотрения Научно-клиническим советом</a:t>
            </a:r>
          </a:p>
          <a:p>
            <a:pPr lvl="0" algn="ctr">
              <a:buClr>
                <a:srgbClr val="000000"/>
              </a:buClr>
              <a:buSzPts val="1100"/>
            </a:pPr>
            <a:r>
              <a:rPr lang="ru-RU" dirty="0" smtClean="0">
                <a:solidFill>
                  <a:schemeClr val="l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ФГАОУ ВО «Казанский (Приволжский) федеральный университет» </a:t>
            </a:r>
          </a:p>
          <a:p>
            <a:pPr lvl="0" algn="ctr">
              <a:buClr>
                <a:srgbClr val="000000"/>
              </a:buClr>
              <a:buSzPts val="1100"/>
            </a:pPr>
            <a:endParaRPr lang="ru-RU" sz="2000" dirty="0" smtClean="0">
              <a:solidFill>
                <a:schemeClr val="lt1"/>
              </a:solidFill>
              <a:latin typeface="PT Sans" panose="020B0503020203020204" pitchFamily="34" charset="-52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2339753" y="2058086"/>
            <a:ext cx="446449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0840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827584" cy="5143500"/>
          </a:xfrm>
          <a:prstGeom prst="rect">
            <a:avLst/>
          </a:prstGeom>
          <a:gradFill flip="none" rotWithShape="1">
            <a:gsLst>
              <a:gs pos="0">
                <a:srgbClr val="00549F">
                  <a:shade val="30000"/>
                  <a:satMod val="115000"/>
                </a:srgbClr>
              </a:gs>
              <a:gs pos="50000">
                <a:srgbClr val="00549F">
                  <a:shade val="67500"/>
                  <a:satMod val="115000"/>
                </a:srgbClr>
              </a:gs>
              <a:gs pos="100000">
                <a:srgbClr val="00549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2" descr="C:\Users\MSShafigullin\Desktop\2020\Презентация КФУ\kfu_logo_circle_ru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67" y="87534"/>
            <a:ext cx="553050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C:\Users\MSShafigullin\Desktop\Проекты\Презентация по ДК\q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099" y="4422472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C:\Users\MSShafigullin\Desktop\2020\Презентация КФУ\TH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792" y="3843770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84051" y="4728776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347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" b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uLnTx/>
                <a:uFillTx/>
                <a:latin typeface="PT Sans" panose="020B0503020203020204" pitchFamily="34" charset="-52"/>
              </a:rPr>
              <a:t>10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4051" y="4083918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0" kern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pic>
        <p:nvPicPr>
          <p:cNvPr id="1028" name="Picture 4" descr="C:\Users\MSShafigullin\Desktop\2020\5+\5+ (white)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389" y="3435846"/>
            <a:ext cx="524805" cy="238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899592" y="95924"/>
            <a:ext cx="7344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3005"/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Сведения о кандидате на должность заведующего отделением МСЧ КФУ</a:t>
            </a: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0432" y="79052"/>
            <a:ext cx="616789" cy="616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71600" y="552079"/>
            <a:ext cx="3960440" cy="4354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Название отделения: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Объект 2"/>
          <p:cNvSpPr txBox="1">
            <a:spLocks/>
          </p:cNvSpPr>
          <p:nvPr/>
        </p:nvSpPr>
        <p:spPr>
          <a:xfrm>
            <a:off x="971600" y="1200151"/>
            <a:ext cx="7560840" cy="36038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z="1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ФИО руководителя:</a:t>
            </a:r>
          </a:p>
          <a:p>
            <a:pPr marL="0" indent="0">
              <a:buFont typeface="Arial" pitchFamily="34" charset="0"/>
              <a:buNone/>
            </a:pPr>
            <a:r>
              <a:rPr lang="ru-RU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Дата рождения:</a:t>
            </a:r>
          </a:p>
          <a:p>
            <a:pPr marL="0" indent="0">
              <a:buFont typeface="Arial" pitchFamily="34" charset="0"/>
              <a:buNone/>
            </a:pPr>
            <a:r>
              <a:rPr lang="ru-RU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Стаж работы в области/в должности/научно-педагогический стаж:</a:t>
            </a:r>
          </a:p>
          <a:p>
            <a:pPr marL="0" indent="0">
              <a:buFont typeface="Arial" pitchFamily="34" charset="0"/>
              <a:buNone/>
            </a:pPr>
            <a:r>
              <a:rPr lang="ru-RU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Наличие степени, квалификация:</a:t>
            </a:r>
          </a:p>
          <a:p>
            <a:pPr marL="0" indent="0">
              <a:buFont typeface="Arial" pitchFamily="34" charset="0"/>
              <a:buNone/>
            </a:pPr>
            <a:r>
              <a:rPr lang="ru-RU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Сведения о трудовой деятельности:</a:t>
            </a:r>
          </a:p>
          <a:p>
            <a:pPr marL="0" indent="0">
              <a:buFont typeface="Arial" pitchFamily="34" charset="0"/>
              <a:buNone/>
            </a:pPr>
            <a:r>
              <a:rPr lang="ru-RU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Знание английского языка и других языков:</a:t>
            </a:r>
          </a:p>
          <a:p>
            <a:pPr marL="0" indent="0">
              <a:buFont typeface="Arial" pitchFamily="34" charset="0"/>
              <a:buNone/>
            </a:pPr>
            <a:r>
              <a:rPr lang="ru-RU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Сведения о </a:t>
            </a:r>
            <a:r>
              <a:rPr lang="ru-RU" sz="1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наукометрике</a:t>
            </a:r>
            <a:r>
              <a:rPr lang="ru-RU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(при наличии):</a:t>
            </a:r>
          </a:p>
          <a:p>
            <a:pPr marL="0" indent="0">
              <a:buFont typeface="Arial" pitchFamily="34" charset="0"/>
              <a:buNone/>
            </a:pPr>
            <a:r>
              <a:rPr lang="ru-RU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Сведения о повышении квалификации:  </a:t>
            </a:r>
          </a:p>
          <a:p>
            <a:pPr marL="0" indent="0">
              <a:buFont typeface="Arial" pitchFamily="34" charset="0"/>
              <a:buNone/>
            </a:pPr>
            <a:endParaRPr lang="ru-RU" sz="1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itchFamily="34" charset="0"/>
              <a:buNone/>
            </a:pPr>
            <a:endPara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4948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827584" cy="5143500"/>
          </a:xfrm>
          <a:prstGeom prst="rect">
            <a:avLst/>
          </a:prstGeom>
          <a:gradFill flip="none" rotWithShape="1">
            <a:gsLst>
              <a:gs pos="0">
                <a:srgbClr val="00549F">
                  <a:shade val="30000"/>
                  <a:satMod val="115000"/>
                </a:srgbClr>
              </a:gs>
              <a:gs pos="50000">
                <a:srgbClr val="00549F">
                  <a:shade val="67500"/>
                  <a:satMod val="115000"/>
                </a:srgbClr>
              </a:gs>
              <a:gs pos="100000">
                <a:srgbClr val="00549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2" descr="C:\Users\MSShafigullin\Desktop\2020\Презентация КФУ\kfu_logo_circle_ru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67" y="87534"/>
            <a:ext cx="553050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C:\Users\MSShafigullin\Desktop\Проекты\Презентация по ДК\q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099" y="4422472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C:\Users\MSShafigullin\Desktop\2020\Презентация КФУ\TH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792" y="3843770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84051" y="4728776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347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" b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uLnTx/>
                <a:uFillTx/>
                <a:latin typeface="PT Sans" panose="020B0503020203020204" pitchFamily="34" charset="-52"/>
              </a:rPr>
              <a:t>10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4051" y="4083918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0" kern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pic>
        <p:nvPicPr>
          <p:cNvPr id="1028" name="Picture 4" descr="C:\Users\MSShafigullin\Desktop\2020\5+\5+ (white)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389" y="3435846"/>
            <a:ext cx="524805" cy="238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899592" y="95924"/>
            <a:ext cx="7344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3005"/>
            <a:r>
              <a:rPr lang="ru-RU" sz="1400" b="1" dirty="0">
                <a:solidFill>
                  <a:srgbClr val="002060"/>
                </a:solidFill>
                <a:latin typeface="PT Serif" panose="020A0603040505020204" pitchFamily="18" charset="-52"/>
                <a:cs typeface="Times New Roman" pitchFamily="18" charset="0"/>
              </a:rPr>
              <a:t>Перспективы и стратегии развития отделения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070" y="49139"/>
            <a:ext cx="616789" cy="616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Объект 2"/>
          <p:cNvSpPr>
            <a:spLocks noGrp="1"/>
          </p:cNvSpPr>
          <p:nvPr>
            <p:ph idx="1"/>
          </p:nvPr>
        </p:nvSpPr>
        <p:spPr>
          <a:xfrm>
            <a:off x="971600" y="843558"/>
            <a:ext cx="7499176" cy="3755607"/>
          </a:xfrm>
        </p:spPr>
        <p:txBody>
          <a:bodyPr>
            <a:normAutofit/>
          </a:bodyPr>
          <a:lstStyle/>
          <a:p>
            <a:pPr marL="0" indent="0" algn="just" fontAlgn="t">
              <a:buNone/>
            </a:pPr>
            <a:endParaRPr lang="ru-RU" sz="1600" b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75" indent="352425" algn="just" fontAlgn="t">
              <a:buFont typeface="Arial" panose="020B0604020202020204" pitchFamily="34" charset="0"/>
              <a:buChar char="‒"/>
            </a:pP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Предложения 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повышению эффективности деятельности отделения и механизму предоставления платных 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услуг</a:t>
            </a:r>
          </a:p>
          <a:p>
            <a:pPr marL="3175" indent="352425" algn="just" fontAlgn="t">
              <a:buFont typeface="Arial" panose="020B0604020202020204" pitchFamily="34" charset="0"/>
              <a:buChar char="‒"/>
            </a:pPr>
            <a:endPara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75" indent="352425" algn="just" fontAlgn="t">
              <a:buFont typeface="Arial" panose="020B0604020202020204" pitchFamily="34" charset="0"/>
              <a:buChar char="‒"/>
            </a:pPr>
            <a:endPara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75" indent="352425" algn="just" fontAlgn="t">
              <a:buFont typeface="Arial" panose="020B0604020202020204" pitchFamily="34" charset="0"/>
              <a:buChar char="‒"/>
            </a:pP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Указать 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решение этих вопросов приведет к развитию отделения, как планируется увеличить объем дохода с перспективой на 3 года (по годам) </a:t>
            </a:r>
            <a:endPara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75" indent="352425" algn="just" fontAlgn="t">
              <a:buFont typeface="Arial" panose="020B0604020202020204" pitchFamily="34" charset="0"/>
              <a:buChar char="‒"/>
            </a:pPr>
            <a:endPara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75" indent="352425" algn="just" fontAlgn="t">
              <a:buFont typeface="Arial" panose="020B0604020202020204" pitchFamily="34" charset="0"/>
              <a:buChar char="‒"/>
            </a:pPr>
            <a:endPara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75" indent="352425" algn="just" fontAlgn="t">
              <a:buFont typeface="Arial" panose="020B0604020202020204" pitchFamily="34" charset="0"/>
              <a:buChar char="‒"/>
            </a:pP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Предложения 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механизму повышения общих доходов и заработной платы коллектива 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отделения</a:t>
            </a:r>
          </a:p>
          <a:p>
            <a:pPr marL="3175" indent="352425" algn="just" fontAlgn="t">
              <a:buFont typeface="Arial" panose="020B0604020202020204" pitchFamily="34" charset="0"/>
              <a:buChar char="‒"/>
            </a:pPr>
            <a:endPara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fontAlgn="t">
              <a:buNone/>
            </a:pPr>
            <a:endParaRPr lang="ru-RU" sz="1600" b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fontAlgn="t">
              <a:buFontTx/>
              <a:buChar char="-"/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7998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827584" cy="5143500"/>
          </a:xfrm>
          <a:prstGeom prst="rect">
            <a:avLst/>
          </a:prstGeom>
          <a:gradFill flip="none" rotWithShape="1">
            <a:gsLst>
              <a:gs pos="0">
                <a:srgbClr val="00549F">
                  <a:shade val="30000"/>
                  <a:satMod val="115000"/>
                </a:srgbClr>
              </a:gs>
              <a:gs pos="50000">
                <a:srgbClr val="00549F">
                  <a:shade val="67500"/>
                  <a:satMod val="115000"/>
                </a:srgbClr>
              </a:gs>
              <a:gs pos="100000">
                <a:srgbClr val="00549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2" descr="C:\Users\MSShafigullin\Desktop\2020\Презентация КФУ\kfu_logo_circle_ru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67" y="87534"/>
            <a:ext cx="553050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C:\Users\MSShafigullin\Desktop\Проекты\Презентация по ДК\q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099" y="4422472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C:\Users\MSShafigullin\Desktop\2020\Презентация КФУ\TH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792" y="3843770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84051" y="4728776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347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" b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uLnTx/>
                <a:uFillTx/>
                <a:latin typeface="PT Sans" panose="020B0503020203020204" pitchFamily="34" charset="-52"/>
              </a:rPr>
              <a:t>10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4051" y="4083918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0" kern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pic>
        <p:nvPicPr>
          <p:cNvPr id="1028" name="Picture 4" descr="C:\Users\MSShafigullin\Desktop\2020\5+\5+ (white)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389" y="3435846"/>
            <a:ext cx="524805" cy="238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2670" y="49139"/>
            <a:ext cx="616789" cy="616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899592" y="95924"/>
            <a:ext cx="7344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3005"/>
            <a:r>
              <a:rPr lang="ru-RU" sz="1400" b="1" dirty="0">
                <a:solidFill>
                  <a:srgbClr val="002060"/>
                </a:solidFill>
                <a:latin typeface="PT Serif" panose="020A0603040505020204" pitchFamily="18" charset="-52"/>
                <a:cs typeface="Times New Roman" pitchFamily="18" charset="0"/>
              </a:rPr>
              <a:t>Перспективы и стратегии развития отделения</a:t>
            </a:r>
          </a:p>
        </p:txBody>
      </p:sp>
      <p:sp>
        <p:nvSpPr>
          <p:cNvPr id="16" name="Объект 2"/>
          <p:cNvSpPr>
            <a:spLocks noGrp="1"/>
          </p:cNvSpPr>
          <p:nvPr>
            <p:ph idx="1"/>
          </p:nvPr>
        </p:nvSpPr>
        <p:spPr>
          <a:xfrm>
            <a:off x="1043608" y="843558"/>
            <a:ext cx="7767456" cy="3755607"/>
          </a:xfrm>
        </p:spPr>
        <p:txBody>
          <a:bodyPr>
            <a:normAutofit/>
          </a:bodyPr>
          <a:lstStyle/>
          <a:p>
            <a:pPr marL="0" indent="0" algn="just" fontAlgn="t">
              <a:buNone/>
            </a:pPr>
            <a:endParaRPr lang="ru-RU" sz="1600" dirty="0"/>
          </a:p>
          <a:p>
            <a:pPr marL="3175" indent="352425" algn="just" fontAlgn="t">
              <a:buFont typeface="Arial" panose="020B0604020202020204" pitchFamily="34" charset="0"/>
              <a:buChar char="‒"/>
            </a:pP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Предложения по научным исследованиями на базе отделения…</a:t>
            </a:r>
          </a:p>
          <a:p>
            <a:pPr marL="3175" indent="352425" algn="just" fontAlgn="t">
              <a:buFont typeface="Arial" panose="020B0604020202020204" pitchFamily="34" charset="0"/>
              <a:buChar char="‒"/>
            </a:pPr>
            <a:endParaRPr lang="ru-RU" sz="1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75" indent="0" algn="just" fontAlgn="t">
              <a:buNone/>
            </a:pPr>
            <a:endParaRPr lang="ru-RU" sz="1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75" indent="352425" algn="just" fontAlgn="t">
              <a:buFont typeface="Arial" panose="020B0604020202020204" pitchFamily="34" charset="0"/>
              <a:buChar char="‒"/>
            </a:pPr>
            <a:r>
              <a:rPr lang="ru-RU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Образовательная 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деятельность</a:t>
            </a:r>
            <a:r>
              <a:rPr lang="ru-RU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marL="3175" indent="352425" algn="just" fontAlgn="t">
              <a:buFont typeface="Arial" panose="020B0604020202020204" pitchFamily="34" charset="0"/>
              <a:buChar char="‒"/>
            </a:pPr>
            <a:endPara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75" indent="0" algn="just" fontAlgn="t">
              <a:buNone/>
            </a:pPr>
            <a:endPara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75" indent="352425" algn="just" fontAlgn="t">
              <a:buFont typeface="Arial" panose="020B0604020202020204" pitchFamily="34" charset="0"/>
              <a:buChar char="‒"/>
            </a:pP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Отразить видение заведующего </a:t>
            </a:r>
            <a:r>
              <a:rPr lang="ru-RU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 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образовательном процессе в отделении (студенты, волонтеры и ординаторы</a:t>
            </a:r>
            <a:r>
              <a:rPr lang="ru-RU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)…</a:t>
            </a:r>
            <a:endPara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0230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SShafigullin\Desktop\Проекты\Брендбук\Гайдлайн\Презентация\презентация шаблон КФУ-01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472"/>
          <a:stretch/>
        </p:blipFill>
        <p:spPr bwMode="auto">
          <a:xfrm>
            <a:off x="0" y="1786"/>
            <a:ext cx="9144000" cy="5141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MSShafigullin\Desktop\2020\Презентация КФУ\kfu_logo_circle_rus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11510"/>
            <a:ext cx="1152128" cy="1124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Google Shape;898;g89d9307d70_13_164"/>
          <p:cNvSpPr txBox="1"/>
          <p:nvPr/>
        </p:nvSpPr>
        <p:spPr>
          <a:xfrm>
            <a:off x="2051720" y="1842936"/>
            <a:ext cx="5904656" cy="9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67"/>
              <a:buFont typeface="Arial"/>
              <a:buNone/>
            </a:pPr>
            <a:r>
              <a:rPr lang="en-US" sz="3600" b="1" i="0" u="none" strike="noStrike" cap="none" dirty="0" err="1">
                <a:solidFill>
                  <a:schemeClr val="bg1"/>
                </a:solidFill>
                <a:latin typeface="PT Sans" panose="020B0503020203020204" pitchFamily="34" charset="-52"/>
                <a:ea typeface="Arial"/>
                <a:cs typeface="Arial"/>
                <a:sym typeface="Arial"/>
              </a:rPr>
              <a:t>Спасибо</a:t>
            </a:r>
            <a:r>
              <a:rPr lang="en-US" sz="3600" b="1" i="0" u="none" strike="noStrike" cap="none" dirty="0">
                <a:solidFill>
                  <a:schemeClr val="bg1"/>
                </a:solidFill>
                <a:latin typeface="PT Sans" panose="020B0503020203020204" pitchFamily="34" charset="-52"/>
                <a:ea typeface="Arial"/>
                <a:cs typeface="Arial"/>
                <a:sym typeface="Arial"/>
              </a:rPr>
              <a:t> </a:t>
            </a:r>
            <a:r>
              <a:rPr lang="en-US" sz="3600" b="1" i="0" u="none" strike="noStrike" cap="none" dirty="0" err="1">
                <a:solidFill>
                  <a:schemeClr val="bg1"/>
                </a:solidFill>
                <a:latin typeface="PT Sans" panose="020B0503020203020204" pitchFamily="34" charset="-52"/>
                <a:ea typeface="Arial"/>
                <a:cs typeface="Arial"/>
                <a:sym typeface="Arial"/>
              </a:rPr>
              <a:t>за</a:t>
            </a:r>
            <a:r>
              <a:rPr lang="en-US" sz="3600" b="1" i="0" u="none" strike="noStrike" cap="none" dirty="0">
                <a:solidFill>
                  <a:schemeClr val="bg1"/>
                </a:solidFill>
                <a:latin typeface="PT Sans" panose="020B0503020203020204" pitchFamily="34" charset="-52"/>
                <a:ea typeface="Arial"/>
                <a:cs typeface="Arial"/>
                <a:sym typeface="Arial"/>
              </a:rPr>
              <a:t> </a:t>
            </a:r>
            <a:r>
              <a:rPr lang="en-US" sz="3600" b="1" i="0" u="none" strike="noStrike" cap="none" dirty="0" err="1" smtClean="0">
                <a:solidFill>
                  <a:schemeClr val="bg1"/>
                </a:solidFill>
                <a:latin typeface="PT Sans" panose="020B0503020203020204" pitchFamily="34" charset="-52"/>
                <a:ea typeface="Arial"/>
                <a:cs typeface="Arial"/>
                <a:sym typeface="Arial"/>
              </a:rPr>
              <a:t>внимание</a:t>
            </a:r>
            <a:r>
              <a:rPr lang="en-US" sz="3600" b="1" i="0" u="none" strike="noStrike" cap="none" dirty="0" smtClean="0">
                <a:solidFill>
                  <a:schemeClr val="bg1"/>
                </a:solidFill>
                <a:latin typeface="PT Sans" panose="020B0503020203020204" pitchFamily="34" charset="-52"/>
                <a:ea typeface="Arial"/>
                <a:cs typeface="Arial"/>
                <a:sym typeface="Arial"/>
              </a:rPr>
              <a:t>!</a:t>
            </a:r>
            <a:endParaRPr sz="3600" b="1" i="0" u="none" strike="noStrike" cap="none" dirty="0">
              <a:solidFill>
                <a:schemeClr val="bg1"/>
              </a:solidFill>
              <a:latin typeface="PT Sans" panose="020B0503020203020204" pitchFamily="34" charset="-52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489901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1291</TotalTime>
  <Words>183</Words>
  <Application>Microsoft Office PowerPoint</Application>
  <PresentationFormat>Экран (16:9)</PresentationFormat>
  <Paragraphs>52</Paragraphs>
  <Slides>5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Шафигуллин Марат Шарифуллович</dc:creator>
  <cp:lastModifiedBy>Закирова Эльвира Рашитовна</cp:lastModifiedBy>
  <cp:revision>56</cp:revision>
  <dcterms:created xsi:type="dcterms:W3CDTF">2020-07-15T10:53:07Z</dcterms:created>
  <dcterms:modified xsi:type="dcterms:W3CDTF">2021-10-28T07:26:46Z</dcterms:modified>
</cp:coreProperties>
</file>