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72" r:id="rId4"/>
    <p:sldId id="273" r:id="rId5"/>
    <p:sldId id="27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29" autoAdjust="0"/>
  </p:normalViewPr>
  <p:slideViewPr>
    <p:cSldViewPr>
      <p:cViewPr varScale="1">
        <p:scale>
          <a:sx n="118" d="100"/>
          <a:sy n="118" d="100"/>
        </p:scale>
        <p:origin x="-139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BDCD-EBE6-4678-8413-13BFAA387E1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70D4-9143-4E91-8959-8D963457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7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55526"/>
            <a:ext cx="1152128" cy="11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2372666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sz="24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КАНДИДАТА </a:t>
            </a:r>
            <a:r>
              <a:rPr lang="ru-RU" sz="24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ДОЛЖНОСТЬ </a:t>
            </a:r>
            <a:endParaRPr lang="ru-RU" sz="2400" b="1" dirty="0" smtClean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 smtClean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r>
              <a:rPr lang="ru-RU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рассмотрения Научно-клиническим советом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ФГАОУ ВО «Казанский (Приволжский) федеральный университет» </a:t>
            </a:r>
          </a:p>
          <a:p>
            <a:pPr lvl="0" algn="ctr">
              <a:buClr>
                <a:srgbClr val="000000"/>
              </a:buClr>
              <a:buSzPts val="1100"/>
            </a:pPr>
            <a:endParaRPr lang="ru-RU" sz="2000" dirty="0" smtClean="0">
              <a:solidFill>
                <a:schemeClr val="lt1"/>
              </a:solidFill>
              <a:latin typeface="PT Sans" panose="020B0503020203020204" pitchFamily="34" charset="-52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339753" y="2058086"/>
            <a:ext cx="446449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84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99592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005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кандидате на должность заведующего отделением МСЧ КФУ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79052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552079"/>
            <a:ext cx="3960440" cy="435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отделения: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971600" y="1200151"/>
            <a:ext cx="7560840" cy="360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ФИО руководителя: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рождения: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 работы в области/в должности/научно-педагогический стаж: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степени, квалификация: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трудовой деятельности: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Знание английского языка и других языков: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</a:t>
            </a:r>
            <a:r>
              <a:rPr lang="ru-RU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наукометрике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(при наличии):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повышении квалификации:  </a:t>
            </a:r>
          </a:p>
          <a:p>
            <a:pPr marL="0" indent="0">
              <a:buFont typeface="Arial" pitchFamily="34" charset="0"/>
              <a:buNone/>
            </a:pPr>
            <a:endPara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4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99592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005"/>
            <a:r>
              <a:rPr lang="ru-RU" sz="1400" b="1" dirty="0">
                <a:solidFill>
                  <a:srgbClr val="002060"/>
                </a:solidFill>
                <a:latin typeface="PT Serif" panose="020A0603040505020204" pitchFamily="18" charset="-52"/>
                <a:cs typeface="Times New Roman" pitchFamily="18" charset="0"/>
              </a:rPr>
              <a:t>Перспективы и стратегии развития отделения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070" y="49139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Объект 2"/>
          <p:cNvSpPr>
            <a:spLocks noGrp="1"/>
          </p:cNvSpPr>
          <p:nvPr>
            <p:ph idx="1"/>
          </p:nvPr>
        </p:nvSpPr>
        <p:spPr>
          <a:xfrm>
            <a:off x="971600" y="843558"/>
            <a:ext cx="7499176" cy="3755607"/>
          </a:xfrm>
        </p:spPr>
        <p:txBody>
          <a:bodyPr>
            <a:normAutofit/>
          </a:bodyPr>
          <a:lstStyle/>
          <a:p>
            <a:pPr marL="0" indent="0" algn="just" fontAlgn="t">
              <a:buNone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повышению эффективности деятельности отделения и механизму предоставления платных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</a:t>
            </a: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Указать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решение этих вопросов приведет к развитию отделения, как планируется увеличить объем дохода с перспективой на 3 года (по годам) 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механизму повышения общих доходов и заработной платы коллектива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отделения</a:t>
            </a: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t">
              <a:buNone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t">
              <a:buFontTx/>
              <a:buChar char="-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99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670" y="49139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99592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005"/>
            <a:r>
              <a:rPr lang="ru-RU" sz="1400" b="1" dirty="0">
                <a:solidFill>
                  <a:srgbClr val="002060"/>
                </a:solidFill>
                <a:latin typeface="PT Serif" panose="020A0603040505020204" pitchFamily="18" charset="-52"/>
                <a:cs typeface="Times New Roman" pitchFamily="18" charset="0"/>
              </a:rPr>
              <a:t>Перспективы и стратегии развития отделения</a:t>
            </a:r>
          </a:p>
        </p:txBody>
      </p: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1043608" y="843558"/>
            <a:ext cx="7767456" cy="3755607"/>
          </a:xfrm>
        </p:spPr>
        <p:txBody>
          <a:bodyPr>
            <a:normAutofit/>
          </a:bodyPr>
          <a:lstStyle/>
          <a:p>
            <a:pPr marL="0" indent="0" algn="just" fontAlgn="t">
              <a:buNone/>
            </a:pPr>
            <a:endParaRPr lang="ru-RU" sz="1600" dirty="0"/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научным исследованиями на базе отделения…</a:t>
            </a: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endPara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0" algn="just" fontAlgn="t">
              <a:buNone/>
            </a:pPr>
            <a:endPara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0" algn="just" fontAlgn="t">
              <a:buNone/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352425" algn="just" fontAlgn="t">
              <a:buFont typeface="Arial" panose="020B0604020202020204" pitchFamily="34" charset="0"/>
              <a:buChar char="‒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Отразить видение заведующего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образовательном процессе в отделении (студенты, волонтеры и ординаторы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)…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23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510"/>
            <a:ext cx="1152128" cy="11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98;g89d9307d70_13_164"/>
          <p:cNvSpPr txBox="1"/>
          <p:nvPr/>
        </p:nvSpPr>
        <p:spPr>
          <a:xfrm>
            <a:off x="2051720" y="1842936"/>
            <a:ext cx="5904656" cy="9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67"/>
              <a:buFont typeface="Arial"/>
              <a:buNone/>
            </a:pP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Спасибо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за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 smtClean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внимание</a:t>
            </a:r>
            <a:r>
              <a:rPr lang="en-US" sz="3600" b="1" i="0" u="none" strike="noStrike" cap="none" dirty="0" smtClean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!</a:t>
            </a:r>
            <a:endParaRPr sz="3600" b="1" i="0" u="none" strike="noStrike" cap="none" dirty="0">
              <a:solidFill>
                <a:schemeClr val="bg1"/>
              </a:solidFill>
              <a:latin typeface="PT Sans" panose="020B0503020203020204" pitchFamily="34" charset="-52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8990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183</Words>
  <Application>Microsoft Office PowerPoint</Application>
  <PresentationFormat>Экран (16:9)</PresentationFormat>
  <Paragraphs>52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Шафигуллин Марат Шарифуллович</dc:creator>
  <cp:lastModifiedBy>Закирова Эльвира Рашитовна</cp:lastModifiedBy>
  <cp:revision>56</cp:revision>
  <dcterms:created xsi:type="dcterms:W3CDTF">2020-07-15T10:53:07Z</dcterms:created>
  <dcterms:modified xsi:type="dcterms:W3CDTF">2021-10-28T07:26:46Z</dcterms:modified>
</cp:coreProperties>
</file>