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B9194A-79E5-489F-AB8F-0371CD80057D}" v="46" dt="2020-09-10T10:03:24.419"/>
    <p1510:client id="{C3F26034-B018-4CA0-97A3-D984E77A3F3D}" v="163" dt="2020-09-10T09:12:29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2454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ologia@list.ru" userId="DLQbTSIKMpD+AWHsTv9soUFwHFJGpWY1oUUlO2tImII=" providerId="None" clId="Web-{C3F26034-B018-4CA0-97A3-D984E77A3F3D}"/>
    <pc:docChg chg="modSld">
      <pc:chgData name="valeologia@list.ru" userId="DLQbTSIKMpD+AWHsTv9soUFwHFJGpWY1oUUlO2tImII=" providerId="None" clId="Web-{C3F26034-B018-4CA0-97A3-D984E77A3F3D}" dt="2020-09-10T09:12:29.272" v="161" actId="14100"/>
      <pc:docMkLst>
        <pc:docMk/>
      </pc:docMkLst>
      <pc:sldChg chg="modSp">
        <pc:chgData name="valeologia@list.ru" userId="DLQbTSIKMpD+AWHsTv9soUFwHFJGpWY1oUUlO2tImII=" providerId="None" clId="Web-{C3F26034-B018-4CA0-97A3-D984E77A3F3D}" dt="2020-09-10T09:12:29.272" v="161" actId="14100"/>
        <pc:sldMkLst>
          <pc:docMk/>
          <pc:sldMk cId="1925432521" sldId="256"/>
        </pc:sldMkLst>
        <pc:spChg chg="mod">
          <ac:chgData name="valeologia@list.ru" userId="DLQbTSIKMpD+AWHsTv9soUFwHFJGpWY1oUUlO2tImII=" providerId="None" clId="Web-{C3F26034-B018-4CA0-97A3-D984E77A3F3D}" dt="2020-09-10T09:12:29.272" v="161" actId="14100"/>
          <ac:spMkLst>
            <pc:docMk/>
            <pc:sldMk cId="1925432521" sldId="256"/>
            <ac:spMk id="3" creationId="{00000000-0000-0000-0000-000000000000}"/>
          </ac:spMkLst>
        </pc:spChg>
      </pc:sldChg>
    </pc:docChg>
  </pc:docChgLst>
  <pc:docChgLst>
    <pc:chgData name="valeologia@list.ru" userId="DLQbTSIKMpD+AWHsTv9soUFwHFJGpWY1oUUlO2tImII=" providerId="None" clId="Web-{75B9194A-79E5-489F-AB8F-0371CD80057D}"/>
    <pc:docChg chg="modSld">
      <pc:chgData name="valeologia@list.ru" userId="DLQbTSIKMpD+AWHsTv9soUFwHFJGpWY1oUUlO2tImII=" providerId="None" clId="Web-{75B9194A-79E5-489F-AB8F-0371CD80057D}" dt="2020-09-10T10:03:24.419" v="45" actId="20577"/>
      <pc:docMkLst>
        <pc:docMk/>
      </pc:docMkLst>
      <pc:sldChg chg="modSp">
        <pc:chgData name="valeologia@list.ru" userId="DLQbTSIKMpD+AWHsTv9soUFwHFJGpWY1oUUlO2tImII=" providerId="None" clId="Web-{75B9194A-79E5-489F-AB8F-0371CD80057D}" dt="2020-09-10T10:03:24.419" v="44" actId="20577"/>
        <pc:sldMkLst>
          <pc:docMk/>
          <pc:sldMk cId="1925432521" sldId="256"/>
        </pc:sldMkLst>
        <pc:spChg chg="mod">
          <ac:chgData name="valeologia@list.ru" userId="DLQbTSIKMpD+AWHsTv9soUFwHFJGpWY1oUUlO2tImII=" providerId="None" clId="Web-{75B9194A-79E5-489F-AB8F-0371CD80057D}" dt="2020-09-10T10:03:24.419" v="44" actId="20577"/>
          <ac:spMkLst>
            <pc:docMk/>
            <pc:sldMk cId="1925432521" sldId="256"/>
            <ac:spMk id="3" creationId="{00000000-0000-0000-0000-000000000000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AD1536-8DAF-4B03-B4AC-511243B45178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96113C-C308-43C0-9F4E-5BD62EE08693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 algn="ctr"/>
          <a:r>
            <a:rPr lang="ru-RU" sz="1800" b="1" dirty="0">
              <a:solidFill>
                <a:schemeClr val="tx1"/>
              </a:solidFill>
              <a:latin typeface="+mn-lt"/>
            </a:rPr>
            <a:t>Новая коронавирусная инфекция </a:t>
          </a:r>
        </a:p>
      </dgm:t>
    </dgm:pt>
    <dgm:pt modelId="{344ACE1F-D2B8-4EFE-9723-37D4ABB51CED}" type="parTrans" cxnId="{EFB82C78-17C2-4579-887D-8F5AF2E4ECBB}">
      <dgm:prSet/>
      <dgm:spPr/>
      <dgm:t>
        <a:bodyPr/>
        <a:lstStyle/>
        <a:p>
          <a:endParaRPr lang="ru-RU" sz="1600"/>
        </a:p>
      </dgm:t>
    </dgm:pt>
    <dgm:pt modelId="{A7C82133-5710-43B9-BF43-EE89C8A6F0B8}" type="sibTrans" cxnId="{EFB82C78-17C2-4579-887D-8F5AF2E4ECBB}">
      <dgm:prSet/>
      <dgm:spPr/>
      <dgm:t>
        <a:bodyPr/>
        <a:lstStyle/>
        <a:p>
          <a:endParaRPr lang="ru-RU" sz="1600"/>
        </a:p>
      </dgm:t>
    </dgm:pt>
    <dgm:pt modelId="{2A1DC53B-C67B-487F-BDFC-3743420CB680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 algn="ctr"/>
          <a:r>
            <a:rPr lang="ru-RU" sz="1800" b="1" dirty="0">
              <a:solidFill>
                <a:schemeClr val="tx1"/>
              </a:solidFill>
            </a:rPr>
            <a:t>Поражает дыхательные пути</a:t>
          </a:r>
        </a:p>
      </dgm:t>
    </dgm:pt>
    <dgm:pt modelId="{C395EDF3-5268-41CB-A284-17DC55864580}" type="parTrans" cxnId="{F221330C-4DCC-45BF-8D95-8881F21C4DFD}">
      <dgm:prSet/>
      <dgm:spPr/>
      <dgm:t>
        <a:bodyPr/>
        <a:lstStyle/>
        <a:p>
          <a:endParaRPr lang="ru-RU" sz="1600"/>
        </a:p>
      </dgm:t>
    </dgm:pt>
    <dgm:pt modelId="{8CF40D08-B823-4E4A-8732-99A877EAE37C}" type="sibTrans" cxnId="{F221330C-4DCC-45BF-8D95-8881F21C4DFD}">
      <dgm:prSet/>
      <dgm:spPr/>
      <dgm:t>
        <a:bodyPr/>
        <a:lstStyle/>
        <a:p>
          <a:endParaRPr lang="ru-RU" sz="1600"/>
        </a:p>
      </dgm:t>
    </dgm:pt>
    <dgm:pt modelId="{8C5C79BA-3E40-483C-998F-22DD7E54383C}">
      <dgm:prSet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 algn="ctr"/>
          <a:r>
            <a:rPr lang="ru-RU" sz="1800" b="1" dirty="0">
              <a:solidFill>
                <a:schemeClr val="tx1"/>
              </a:solidFill>
            </a:rPr>
            <a:t>Возможно развитие  тяжелого воспаления  легких и дыхательной недостаточности</a:t>
          </a:r>
        </a:p>
      </dgm:t>
    </dgm:pt>
    <dgm:pt modelId="{F13009BA-6936-46D4-8339-127B52F6B6E0}" type="parTrans" cxnId="{A6C9BA72-961A-43FB-97B3-B41E5FCF75D1}">
      <dgm:prSet/>
      <dgm:spPr/>
      <dgm:t>
        <a:bodyPr/>
        <a:lstStyle/>
        <a:p>
          <a:endParaRPr lang="ru-RU" sz="1600"/>
        </a:p>
      </dgm:t>
    </dgm:pt>
    <dgm:pt modelId="{6F6F1DF0-2A68-4E01-AA3C-CE45FEC7D599}" type="sibTrans" cxnId="{A6C9BA72-961A-43FB-97B3-B41E5FCF75D1}">
      <dgm:prSet/>
      <dgm:spPr/>
      <dgm:t>
        <a:bodyPr/>
        <a:lstStyle/>
        <a:p>
          <a:endParaRPr lang="ru-RU" sz="1600"/>
        </a:p>
      </dgm:t>
    </dgm:pt>
    <dgm:pt modelId="{A409925B-5F6C-45C0-A9EE-8BB7B8078C34}">
      <dgm:prSet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 algn="ctr"/>
          <a:r>
            <a:rPr lang="ru-RU" sz="1800" b="1" dirty="0">
              <a:solidFill>
                <a:schemeClr val="tx1"/>
              </a:solidFill>
            </a:rPr>
            <a:t>Особенно тяжело болеют пожилые, и лица любого возраста, </a:t>
          </a:r>
        </a:p>
        <a:p>
          <a:pPr algn="ctr"/>
          <a:r>
            <a:rPr lang="ru-RU" sz="1800" b="1" dirty="0">
              <a:solidFill>
                <a:schemeClr val="tx1"/>
              </a:solidFill>
            </a:rPr>
            <a:t>имеющие различные хронические болезни</a:t>
          </a:r>
        </a:p>
      </dgm:t>
    </dgm:pt>
    <dgm:pt modelId="{B64E483C-FC3F-4F48-8734-DAE6C7176736}" type="parTrans" cxnId="{C7AEB770-3EAC-498F-B415-23DF4F270ADC}">
      <dgm:prSet/>
      <dgm:spPr/>
      <dgm:t>
        <a:bodyPr/>
        <a:lstStyle/>
        <a:p>
          <a:endParaRPr lang="ru-RU" sz="1600"/>
        </a:p>
      </dgm:t>
    </dgm:pt>
    <dgm:pt modelId="{D9AD2520-2691-40A5-A6E3-B3EBD4FB0F64}" type="sibTrans" cxnId="{C7AEB770-3EAC-498F-B415-23DF4F270ADC}">
      <dgm:prSet/>
      <dgm:spPr/>
      <dgm:t>
        <a:bodyPr/>
        <a:lstStyle/>
        <a:p>
          <a:endParaRPr lang="ru-RU" sz="1600"/>
        </a:p>
      </dgm:t>
    </dgm:pt>
    <dgm:pt modelId="{60099985-145E-463A-B317-91F0AD2AC832}">
      <dgm:prSet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 algn="ctr"/>
          <a:r>
            <a:rPr lang="ru-RU" sz="1800" b="1" i="1" dirty="0">
              <a:solidFill>
                <a:srgbClr val="FF0000"/>
              </a:solidFill>
            </a:rPr>
            <a:t>Важно! </a:t>
          </a:r>
          <a:r>
            <a:rPr lang="ru-RU" sz="1800" b="1" dirty="0">
              <a:solidFill>
                <a:schemeClr val="tx1"/>
              </a:solidFill>
            </a:rPr>
            <a:t> В настоящее время эффективного  противовирусного лечения нет! </a:t>
          </a:r>
        </a:p>
      </dgm:t>
    </dgm:pt>
    <dgm:pt modelId="{115A368B-E3F0-4FC0-BA56-8BA18FAF28DB}" type="parTrans" cxnId="{C03D86AD-6B42-4CA1-A977-6477954099A2}">
      <dgm:prSet/>
      <dgm:spPr/>
      <dgm:t>
        <a:bodyPr/>
        <a:lstStyle/>
        <a:p>
          <a:endParaRPr lang="ru-RU" sz="1600"/>
        </a:p>
      </dgm:t>
    </dgm:pt>
    <dgm:pt modelId="{32C779BF-36B1-41AA-8951-05EF3CB45C14}" type="sibTrans" cxnId="{C03D86AD-6B42-4CA1-A977-6477954099A2}">
      <dgm:prSet/>
      <dgm:spPr/>
      <dgm:t>
        <a:bodyPr/>
        <a:lstStyle/>
        <a:p>
          <a:endParaRPr lang="ru-RU" sz="1600"/>
        </a:p>
      </dgm:t>
    </dgm:pt>
    <dgm:pt modelId="{586B9667-44B2-4634-A40A-D279DA0A5A7D}" type="pres">
      <dgm:prSet presAssocID="{E6AD1536-8DAF-4B03-B4AC-511243B451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5E66F1-863F-4430-953F-A37EB7BC8F03}" type="pres">
      <dgm:prSet presAssocID="{9C96113C-C308-43C0-9F4E-5BD62EE0869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D7D53-90E0-4421-8951-8222B41352C6}" type="pres">
      <dgm:prSet presAssocID="{A7C82133-5710-43B9-BF43-EE89C8A6F0B8}" presName="spacer" presStyleCnt="0"/>
      <dgm:spPr/>
    </dgm:pt>
    <dgm:pt modelId="{388E1663-D316-4F4A-8C2C-B13AF805DF88}" type="pres">
      <dgm:prSet presAssocID="{2A1DC53B-C67B-487F-BDFC-3743420CB68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7C7F9-8480-47FF-8476-53395B77DB9E}" type="pres">
      <dgm:prSet presAssocID="{8CF40D08-B823-4E4A-8732-99A877EAE37C}" presName="spacer" presStyleCnt="0"/>
      <dgm:spPr/>
    </dgm:pt>
    <dgm:pt modelId="{38BD74FD-0021-4581-87FF-FCDD9360487F}" type="pres">
      <dgm:prSet presAssocID="{8C5C79BA-3E40-483C-998F-22DD7E54383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C68F8-6B6A-4D8E-B5A8-4A2A074693F6}" type="pres">
      <dgm:prSet presAssocID="{6F6F1DF0-2A68-4E01-AA3C-CE45FEC7D599}" presName="spacer" presStyleCnt="0"/>
      <dgm:spPr/>
    </dgm:pt>
    <dgm:pt modelId="{50C2A3B8-6A5A-4BCF-AD69-C8C3F25B011C}" type="pres">
      <dgm:prSet presAssocID="{A409925B-5F6C-45C0-A9EE-8BB7B8078C3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635D3-CCE9-4B72-9E0F-EF477D79A34B}" type="pres">
      <dgm:prSet presAssocID="{D9AD2520-2691-40A5-A6E3-B3EBD4FB0F64}" presName="spacer" presStyleCnt="0"/>
      <dgm:spPr/>
    </dgm:pt>
    <dgm:pt modelId="{C0AD4BA1-039D-4718-A5B1-2D0B05E69687}" type="pres">
      <dgm:prSet presAssocID="{60099985-145E-463A-B317-91F0AD2AC83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B82C78-17C2-4579-887D-8F5AF2E4ECBB}" srcId="{E6AD1536-8DAF-4B03-B4AC-511243B45178}" destId="{9C96113C-C308-43C0-9F4E-5BD62EE08693}" srcOrd="0" destOrd="0" parTransId="{344ACE1F-D2B8-4EFE-9723-37D4ABB51CED}" sibTransId="{A7C82133-5710-43B9-BF43-EE89C8A6F0B8}"/>
    <dgm:cxn modelId="{B2C2E1C7-66CD-4770-B521-72ADF30177B4}" type="presOf" srcId="{9C96113C-C308-43C0-9F4E-5BD62EE08693}" destId="{A15E66F1-863F-4430-953F-A37EB7BC8F03}" srcOrd="0" destOrd="0" presId="urn:microsoft.com/office/officeart/2005/8/layout/vList2"/>
    <dgm:cxn modelId="{B7428F52-CBD1-45AB-8FE1-F9BACDE28DB8}" type="presOf" srcId="{2A1DC53B-C67B-487F-BDFC-3743420CB680}" destId="{388E1663-D316-4F4A-8C2C-B13AF805DF88}" srcOrd="0" destOrd="0" presId="urn:microsoft.com/office/officeart/2005/8/layout/vList2"/>
    <dgm:cxn modelId="{A1DA4BF2-5B2F-4E1C-89DF-90B3A03A4EA8}" type="presOf" srcId="{A409925B-5F6C-45C0-A9EE-8BB7B8078C34}" destId="{50C2A3B8-6A5A-4BCF-AD69-C8C3F25B011C}" srcOrd="0" destOrd="0" presId="urn:microsoft.com/office/officeart/2005/8/layout/vList2"/>
    <dgm:cxn modelId="{C7AEB770-3EAC-498F-B415-23DF4F270ADC}" srcId="{E6AD1536-8DAF-4B03-B4AC-511243B45178}" destId="{A409925B-5F6C-45C0-A9EE-8BB7B8078C34}" srcOrd="3" destOrd="0" parTransId="{B64E483C-FC3F-4F48-8734-DAE6C7176736}" sibTransId="{D9AD2520-2691-40A5-A6E3-B3EBD4FB0F64}"/>
    <dgm:cxn modelId="{A6C9BA72-961A-43FB-97B3-B41E5FCF75D1}" srcId="{E6AD1536-8DAF-4B03-B4AC-511243B45178}" destId="{8C5C79BA-3E40-483C-998F-22DD7E54383C}" srcOrd="2" destOrd="0" parTransId="{F13009BA-6936-46D4-8339-127B52F6B6E0}" sibTransId="{6F6F1DF0-2A68-4E01-AA3C-CE45FEC7D599}"/>
    <dgm:cxn modelId="{F37ACA18-F6F8-451C-8CEE-B5722ED94B6A}" type="presOf" srcId="{E6AD1536-8DAF-4B03-B4AC-511243B45178}" destId="{586B9667-44B2-4634-A40A-D279DA0A5A7D}" srcOrd="0" destOrd="0" presId="urn:microsoft.com/office/officeart/2005/8/layout/vList2"/>
    <dgm:cxn modelId="{D408D8C8-9391-4F25-AD93-B419F4C0AE53}" type="presOf" srcId="{8C5C79BA-3E40-483C-998F-22DD7E54383C}" destId="{38BD74FD-0021-4581-87FF-FCDD9360487F}" srcOrd="0" destOrd="0" presId="urn:microsoft.com/office/officeart/2005/8/layout/vList2"/>
    <dgm:cxn modelId="{C03D86AD-6B42-4CA1-A977-6477954099A2}" srcId="{E6AD1536-8DAF-4B03-B4AC-511243B45178}" destId="{60099985-145E-463A-B317-91F0AD2AC832}" srcOrd="4" destOrd="0" parTransId="{115A368B-E3F0-4FC0-BA56-8BA18FAF28DB}" sibTransId="{32C779BF-36B1-41AA-8951-05EF3CB45C14}"/>
    <dgm:cxn modelId="{C410BBD1-5BB9-4D6D-A098-75321D860120}" type="presOf" srcId="{60099985-145E-463A-B317-91F0AD2AC832}" destId="{C0AD4BA1-039D-4718-A5B1-2D0B05E69687}" srcOrd="0" destOrd="0" presId="urn:microsoft.com/office/officeart/2005/8/layout/vList2"/>
    <dgm:cxn modelId="{F221330C-4DCC-45BF-8D95-8881F21C4DFD}" srcId="{E6AD1536-8DAF-4B03-B4AC-511243B45178}" destId="{2A1DC53B-C67B-487F-BDFC-3743420CB680}" srcOrd="1" destOrd="0" parTransId="{C395EDF3-5268-41CB-A284-17DC55864580}" sibTransId="{8CF40D08-B823-4E4A-8732-99A877EAE37C}"/>
    <dgm:cxn modelId="{DBC97E97-3D68-4C88-930A-703312823B18}" type="presParOf" srcId="{586B9667-44B2-4634-A40A-D279DA0A5A7D}" destId="{A15E66F1-863F-4430-953F-A37EB7BC8F03}" srcOrd="0" destOrd="0" presId="urn:microsoft.com/office/officeart/2005/8/layout/vList2"/>
    <dgm:cxn modelId="{83BA4A8B-B7FA-4B88-BAD2-80C8C879A73F}" type="presParOf" srcId="{586B9667-44B2-4634-A40A-D279DA0A5A7D}" destId="{E6CD7D53-90E0-4421-8951-8222B41352C6}" srcOrd="1" destOrd="0" presId="urn:microsoft.com/office/officeart/2005/8/layout/vList2"/>
    <dgm:cxn modelId="{2CC9C5C9-EC5F-4B35-98F0-240753DADFDE}" type="presParOf" srcId="{586B9667-44B2-4634-A40A-D279DA0A5A7D}" destId="{388E1663-D316-4F4A-8C2C-B13AF805DF88}" srcOrd="2" destOrd="0" presId="urn:microsoft.com/office/officeart/2005/8/layout/vList2"/>
    <dgm:cxn modelId="{6B10332A-226E-40FB-A8C4-38D83BA7CE4B}" type="presParOf" srcId="{586B9667-44B2-4634-A40A-D279DA0A5A7D}" destId="{1007C7F9-8480-47FF-8476-53395B77DB9E}" srcOrd="3" destOrd="0" presId="urn:microsoft.com/office/officeart/2005/8/layout/vList2"/>
    <dgm:cxn modelId="{5FF7A9E8-8D0D-4181-A296-7512BD26BEEB}" type="presParOf" srcId="{586B9667-44B2-4634-A40A-D279DA0A5A7D}" destId="{38BD74FD-0021-4581-87FF-FCDD9360487F}" srcOrd="4" destOrd="0" presId="urn:microsoft.com/office/officeart/2005/8/layout/vList2"/>
    <dgm:cxn modelId="{4C6CF367-27A7-4FAA-B5BA-4183BE104E9F}" type="presParOf" srcId="{586B9667-44B2-4634-A40A-D279DA0A5A7D}" destId="{909C68F8-6B6A-4D8E-B5A8-4A2A074693F6}" srcOrd="5" destOrd="0" presId="urn:microsoft.com/office/officeart/2005/8/layout/vList2"/>
    <dgm:cxn modelId="{0F327A1A-7E73-4E34-B5C0-435CD9BAE21C}" type="presParOf" srcId="{586B9667-44B2-4634-A40A-D279DA0A5A7D}" destId="{50C2A3B8-6A5A-4BCF-AD69-C8C3F25B011C}" srcOrd="6" destOrd="0" presId="urn:microsoft.com/office/officeart/2005/8/layout/vList2"/>
    <dgm:cxn modelId="{8DD07FAF-C6D6-4FFF-B37F-8789FA7739B1}" type="presParOf" srcId="{586B9667-44B2-4634-A40A-D279DA0A5A7D}" destId="{F2B635D3-CCE9-4B72-9E0F-EF477D79A34B}" srcOrd="7" destOrd="0" presId="urn:microsoft.com/office/officeart/2005/8/layout/vList2"/>
    <dgm:cxn modelId="{2D30DAAD-E094-47FE-BA82-F806190FCC06}" type="presParOf" srcId="{586B9667-44B2-4634-A40A-D279DA0A5A7D}" destId="{C0AD4BA1-039D-4718-A5B1-2D0B05E6968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7BD9D5-04DB-40A8-9D51-57ADD10DA84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3CE84F-091D-4AE0-98A4-E04060425583}">
      <dgm:prSet phldrT="[Текст]" custT="1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Через воздух – при разговоре, кашле, чихании, крике</a:t>
          </a:r>
        </a:p>
      </dgm:t>
    </dgm:pt>
    <dgm:pt modelId="{4667A291-5806-4983-8D84-CD0483355EE3}" type="parTrans" cxnId="{7444C481-4979-4EA6-8BC2-469FDE47F63F}">
      <dgm:prSet/>
      <dgm:spPr/>
      <dgm:t>
        <a:bodyPr/>
        <a:lstStyle/>
        <a:p>
          <a:endParaRPr lang="ru-RU" sz="2000"/>
        </a:p>
      </dgm:t>
    </dgm:pt>
    <dgm:pt modelId="{5EA9C981-5A70-4728-BE87-8E360DEC38B1}" type="sibTrans" cxnId="{7444C481-4979-4EA6-8BC2-469FDE47F63F}">
      <dgm:prSet/>
      <dgm:spPr/>
      <dgm:t>
        <a:bodyPr/>
        <a:lstStyle/>
        <a:p>
          <a:endParaRPr lang="ru-RU" sz="2000"/>
        </a:p>
      </dgm:t>
    </dgm:pt>
    <dgm:pt modelId="{3199F6AC-165E-4C3F-B1AA-F8137DD13261}">
      <dgm:prSet custT="1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pPr algn="ctr"/>
          <a:r>
            <a:rPr lang="ru-RU" sz="2000" b="1" dirty="0">
              <a:solidFill>
                <a:schemeClr val="tx1"/>
              </a:solidFill>
            </a:rPr>
            <a:t>При крике распространяется до 3х метров! </a:t>
          </a:r>
        </a:p>
      </dgm:t>
    </dgm:pt>
    <dgm:pt modelId="{A23DC45B-6149-4DE3-B818-D2070B2EDA7B}" type="parTrans" cxnId="{43D35C53-9FF6-4122-8F08-09F12FDA3584}">
      <dgm:prSet/>
      <dgm:spPr/>
      <dgm:t>
        <a:bodyPr/>
        <a:lstStyle/>
        <a:p>
          <a:endParaRPr lang="ru-RU" sz="2000"/>
        </a:p>
      </dgm:t>
    </dgm:pt>
    <dgm:pt modelId="{1F01CEFA-481A-40E6-B1FF-BF275650C76C}" type="sibTrans" cxnId="{43D35C53-9FF6-4122-8F08-09F12FDA3584}">
      <dgm:prSet/>
      <dgm:spPr/>
      <dgm:t>
        <a:bodyPr/>
        <a:lstStyle/>
        <a:p>
          <a:endParaRPr lang="ru-RU" sz="2000"/>
        </a:p>
      </dgm:t>
    </dgm:pt>
    <dgm:pt modelId="{EE74C520-E23B-447C-AAEE-A3932FC102E6}">
      <dgm:prSet custT="1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pPr algn="ctr"/>
          <a:r>
            <a:rPr lang="ru-RU" sz="1800" b="1" dirty="0">
              <a:solidFill>
                <a:schemeClr val="tx1"/>
              </a:solidFill>
            </a:rPr>
            <a:t>Через любые предметы обихода, на которые попали вирусы:           сохраняется на бумаге  – 24 часа,  пластике и                                                          металле  – до  72  часов, стекле, дереве – 4 дня </a:t>
          </a:r>
        </a:p>
      </dgm:t>
    </dgm:pt>
    <dgm:pt modelId="{655F3E48-D5C6-4B10-B2CB-DBCDEFDC7BB8}" type="parTrans" cxnId="{05EF0FA5-B21C-41BF-89C2-7C12F410C7BD}">
      <dgm:prSet/>
      <dgm:spPr/>
      <dgm:t>
        <a:bodyPr/>
        <a:lstStyle/>
        <a:p>
          <a:endParaRPr lang="ru-RU" sz="2000"/>
        </a:p>
      </dgm:t>
    </dgm:pt>
    <dgm:pt modelId="{53AA7F93-E9AB-499D-A3C8-E79400133CDC}" type="sibTrans" cxnId="{05EF0FA5-B21C-41BF-89C2-7C12F410C7BD}">
      <dgm:prSet/>
      <dgm:spPr/>
      <dgm:t>
        <a:bodyPr/>
        <a:lstStyle/>
        <a:p>
          <a:endParaRPr lang="ru-RU" sz="2000"/>
        </a:p>
      </dgm:t>
    </dgm:pt>
    <dgm:pt modelId="{917C92FB-0AB5-4900-B697-72B590C0B75F}">
      <dgm:prSet custT="1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Через руки, особенно если руками касаются  глаз, рта, носа </a:t>
          </a:r>
        </a:p>
      </dgm:t>
    </dgm:pt>
    <dgm:pt modelId="{83BB1B04-468D-498B-8795-71ED1F8203E1}" type="parTrans" cxnId="{26AF79EB-058D-4D03-BE6C-1B29BDC00257}">
      <dgm:prSet/>
      <dgm:spPr/>
      <dgm:t>
        <a:bodyPr/>
        <a:lstStyle/>
        <a:p>
          <a:endParaRPr lang="ru-RU" sz="2000"/>
        </a:p>
      </dgm:t>
    </dgm:pt>
    <dgm:pt modelId="{C302D72F-C904-4918-9CA2-AB5D8FCFC08E}" type="sibTrans" cxnId="{26AF79EB-058D-4D03-BE6C-1B29BDC00257}">
      <dgm:prSet/>
      <dgm:spPr/>
      <dgm:t>
        <a:bodyPr/>
        <a:lstStyle/>
        <a:p>
          <a:endParaRPr lang="ru-RU" sz="2000"/>
        </a:p>
      </dgm:t>
    </dgm:pt>
    <dgm:pt modelId="{D6C7C5BB-40E9-4AE6-84AE-59AAFF3AA377}">
      <dgm:prSet custT="1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Через пищевые продукты, в том числе и замороженные – вирусы хорошо переносят замораживание! </a:t>
          </a:r>
        </a:p>
      </dgm:t>
    </dgm:pt>
    <dgm:pt modelId="{6155CC14-E22D-42CB-904E-F090300EFE41}" type="parTrans" cxnId="{A479D3BE-1BEA-481E-8D12-D21149306B02}">
      <dgm:prSet/>
      <dgm:spPr/>
      <dgm:t>
        <a:bodyPr/>
        <a:lstStyle/>
        <a:p>
          <a:endParaRPr lang="ru-RU" sz="2000"/>
        </a:p>
      </dgm:t>
    </dgm:pt>
    <dgm:pt modelId="{4508EA62-46EB-43C2-BD54-9135BFB85B81}" type="sibTrans" cxnId="{A479D3BE-1BEA-481E-8D12-D21149306B02}">
      <dgm:prSet/>
      <dgm:spPr/>
      <dgm:t>
        <a:bodyPr/>
        <a:lstStyle/>
        <a:p>
          <a:endParaRPr lang="ru-RU" sz="2000"/>
        </a:p>
      </dgm:t>
    </dgm:pt>
    <dgm:pt modelId="{BFE8EA87-8016-406D-922B-F13A8D7B12A9}" type="pres">
      <dgm:prSet presAssocID="{E27BD9D5-04DB-40A8-9D51-57ADD10DA84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28ABCC-89BA-4A4C-9D04-F4EAB9ACDF91}" type="pres">
      <dgm:prSet presAssocID="{973CE84F-091D-4AE0-98A4-E04060425583}" presName="composite" presStyleCnt="0"/>
      <dgm:spPr/>
    </dgm:pt>
    <dgm:pt modelId="{B66B4A88-A823-4EDB-B144-33AC742127C6}" type="pres">
      <dgm:prSet presAssocID="{973CE84F-091D-4AE0-98A4-E04060425583}" presName="imgShp" presStyleLbl="fgImgPlace1" presStyleIdx="0" presStyleCnt="5" custScaleX="340937" custScaleY="312395" custLinFactX="-100000" custLinFactNeighborX="-199317" custLinFactNeighborY="-174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0070C0"/>
          </a:solidFill>
        </a:ln>
      </dgm:spPr>
    </dgm:pt>
    <dgm:pt modelId="{C6C580CF-2198-4788-9A9E-58FEB0BFC26D}" type="pres">
      <dgm:prSet presAssocID="{973CE84F-091D-4AE0-98A4-E04060425583}" presName="txShp" presStyleLbl="node1" presStyleIdx="0" presStyleCnt="5" custScaleX="139439" custScaleY="140921" custLinFactNeighborX="6835" custLinFactNeighborY="13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A3DD5-504D-42D2-8075-CCFC12127382}" type="pres">
      <dgm:prSet presAssocID="{5EA9C981-5A70-4728-BE87-8E360DEC38B1}" presName="spacing" presStyleCnt="0"/>
      <dgm:spPr/>
    </dgm:pt>
    <dgm:pt modelId="{9A68128E-F10A-42A7-88F8-1323B08A5C8E}" type="pres">
      <dgm:prSet presAssocID="{3199F6AC-165E-4C3F-B1AA-F8137DD13261}" presName="composite" presStyleCnt="0"/>
      <dgm:spPr/>
    </dgm:pt>
    <dgm:pt modelId="{003F18BB-62C4-427F-BCE7-027250215009}" type="pres">
      <dgm:prSet presAssocID="{3199F6AC-165E-4C3F-B1AA-F8137DD13261}" presName="imgShp" presStyleLbl="fgImgPlace1" presStyleIdx="1" presStyleCnt="5" custScaleX="322652" custScaleY="288913" custLinFactX="-100000" custLinFactNeighborX="-185835" custLinFactNeighborY="-3061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002060"/>
          </a:solidFill>
        </a:ln>
      </dgm:spPr>
    </dgm:pt>
    <dgm:pt modelId="{3C2D5925-4B44-4928-A245-0D3F2BADFC28}" type="pres">
      <dgm:prSet presAssocID="{3199F6AC-165E-4C3F-B1AA-F8137DD13261}" presName="txShp" presStyleLbl="node1" presStyleIdx="1" presStyleCnt="5" custScaleX="139440" custScaleY="137107" custLinFactNeighborX="8203" custLinFactNeighborY="-7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71D61-0927-408F-94A2-4339A7ABA18A}" type="pres">
      <dgm:prSet presAssocID="{1F01CEFA-481A-40E6-B1FF-BF275650C76C}" presName="spacing" presStyleCnt="0"/>
      <dgm:spPr/>
    </dgm:pt>
    <dgm:pt modelId="{353F56CC-6EF8-400C-B698-7AEAA5774FDB}" type="pres">
      <dgm:prSet presAssocID="{EE74C520-E23B-447C-AAEE-A3932FC102E6}" presName="composite" presStyleCnt="0"/>
      <dgm:spPr/>
    </dgm:pt>
    <dgm:pt modelId="{D53B6A55-7B21-4400-9532-6A3C62F4C1F4}" type="pres">
      <dgm:prSet presAssocID="{EE74C520-E23B-447C-AAEE-A3932FC102E6}" presName="imgShp" presStyleLbl="fgImgPlace1" presStyleIdx="2" presStyleCnt="5" custScaleX="343634" custScaleY="300345" custLinFactX="-100000" custLinFactNeighborX="-199627" custLinFactNeighborY="-11115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002060"/>
          </a:solidFill>
        </a:ln>
      </dgm:spPr>
    </dgm:pt>
    <dgm:pt modelId="{26CAEBD1-710E-4162-A6C1-2DFB89FB8EEC}" type="pres">
      <dgm:prSet presAssocID="{EE74C520-E23B-447C-AAEE-A3932FC102E6}" presName="txShp" presStyleLbl="node1" presStyleIdx="2" presStyleCnt="5" custScaleX="145757" custScaleY="249502" custLinFactNeighborX="8134" custLinFactNeighborY="6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C883C-7390-4469-868A-90BB7E67791E}" type="pres">
      <dgm:prSet presAssocID="{53AA7F93-E9AB-499D-A3C8-E79400133CDC}" presName="spacing" presStyleCnt="0"/>
      <dgm:spPr/>
    </dgm:pt>
    <dgm:pt modelId="{725C813F-77C3-4194-85CA-35C32C0E7B71}" type="pres">
      <dgm:prSet presAssocID="{917C92FB-0AB5-4900-B697-72B590C0B75F}" presName="composite" presStyleCnt="0"/>
      <dgm:spPr/>
    </dgm:pt>
    <dgm:pt modelId="{D6A619B9-E6B8-4B7F-8C69-8337AAB47C0F}" type="pres">
      <dgm:prSet presAssocID="{917C92FB-0AB5-4900-B697-72B590C0B75F}" presName="imgShp" presStyleLbl="fgImgPlace1" presStyleIdx="3" presStyleCnt="5" custScaleX="345838" custScaleY="313128" custLinFactX="-100000" custLinFactNeighborX="-174243" custLinFactNeighborY="4073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rgbClr val="002060"/>
          </a:solidFill>
        </a:ln>
      </dgm:spPr>
    </dgm:pt>
    <dgm:pt modelId="{60DBA2A7-F19B-46DF-9FE8-0728DA769C92}" type="pres">
      <dgm:prSet presAssocID="{917C92FB-0AB5-4900-B697-72B590C0B75F}" presName="txShp" presStyleLbl="node1" presStyleIdx="3" presStyleCnt="5" custScaleX="136705" custScaleY="148837" custLinFactNeighborX="6835" custLinFactNeighborY="-1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F65A5-5DBC-41C6-9C30-89B5EEDF776A}" type="pres">
      <dgm:prSet presAssocID="{C302D72F-C904-4918-9CA2-AB5D8FCFC08E}" presName="spacing" presStyleCnt="0"/>
      <dgm:spPr/>
    </dgm:pt>
    <dgm:pt modelId="{69A12328-6F48-4FD8-8BCD-9F4B3D1A13A2}" type="pres">
      <dgm:prSet presAssocID="{D6C7C5BB-40E9-4AE6-84AE-59AAFF3AA377}" presName="composite" presStyleCnt="0"/>
      <dgm:spPr/>
    </dgm:pt>
    <dgm:pt modelId="{CCFF0CD5-D73A-4429-85B9-2B277060058D}" type="pres">
      <dgm:prSet presAssocID="{D6C7C5BB-40E9-4AE6-84AE-59AAFF3AA377}" presName="imgShp" presStyleLbl="fgImgPlace1" presStyleIdx="4" presStyleCnt="5" custScaleX="317815" custScaleY="313790" custLinFactX="-100000" custLinFactNeighborX="-185642" custLinFactNeighborY="-3942"/>
      <dgm:spPr>
        <a:blipFill rotWithShape="1">
          <a:blip xmlns:r="http://schemas.openxmlformats.org/officeDocument/2006/relationships" r:embed="rId5"/>
          <a:stretch>
            <a:fillRect/>
          </a:stretch>
        </a:blipFill>
        <a:ln>
          <a:solidFill>
            <a:srgbClr val="002060"/>
          </a:solidFill>
        </a:ln>
      </dgm:spPr>
    </dgm:pt>
    <dgm:pt modelId="{ACFD70DB-750D-4BB0-9E9A-64B9B347DDB0}" type="pres">
      <dgm:prSet presAssocID="{D6C7C5BB-40E9-4AE6-84AE-59AAFF3AA377}" presName="txShp" presStyleLbl="node1" presStyleIdx="4" presStyleCnt="5" custScaleX="138119" custScaleY="184429" custLinFactNeighborX="6835" custLinFactNeighborY="-2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AF79EB-058D-4D03-BE6C-1B29BDC00257}" srcId="{E27BD9D5-04DB-40A8-9D51-57ADD10DA84A}" destId="{917C92FB-0AB5-4900-B697-72B590C0B75F}" srcOrd="3" destOrd="0" parTransId="{83BB1B04-468D-498B-8795-71ED1F8203E1}" sibTransId="{C302D72F-C904-4918-9CA2-AB5D8FCFC08E}"/>
    <dgm:cxn modelId="{6446729B-08AB-47A3-9DF3-07F710F881E5}" type="presOf" srcId="{917C92FB-0AB5-4900-B697-72B590C0B75F}" destId="{60DBA2A7-F19B-46DF-9FE8-0728DA769C92}" srcOrd="0" destOrd="0" presId="urn:microsoft.com/office/officeart/2005/8/layout/vList3"/>
    <dgm:cxn modelId="{8539691A-B91D-4D52-A313-2A074D11ADE1}" type="presOf" srcId="{D6C7C5BB-40E9-4AE6-84AE-59AAFF3AA377}" destId="{ACFD70DB-750D-4BB0-9E9A-64B9B347DDB0}" srcOrd="0" destOrd="0" presId="urn:microsoft.com/office/officeart/2005/8/layout/vList3"/>
    <dgm:cxn modelId="{6BB83A21-899A-4BAA-8F88-37EA4B31AA05}" type="presOf" srcId="{E27BD9D5-04DB-40A8-9D51-57ADD10DA84A}" destId="{BFE8EA87-8016-406D-922B-F13A8D7B12A9}" srcOrd="0" destOrd="0" presId="urn:microsoft.com/office/officeart/2005/8/layout/vList3"/>
    <dgm:cxn modelId="{A479D3BE-1BEA-481E-8D12-D21149306B02}" srcId="{E27BD9D5-04DB-40A8-9D51-57ADD10DA84A}" destId="{D6C7C5BB-40E9-4AE6-84AE-59AAFF3AA377}" srcOrd="4" destOrd="0" parTransId="{6155CC14-E22D-42CB-904E-F090300EFE41}" sibTransId="{4508EA62-46EB-43C2-BD54-9135BFB85B81}"/>
    <dgm:cxn modelId="{05EF0FA5-B21C-41BF-89C2-7C12F410C7BD}" srcId="{E27BD9D5-04DB-40A8-9D51-57ADD10DA84A}" destId="{EE74C520-E23B-447C-AAEE-A3932FC102E6}" srcOrd="2" destOrd="0" parTransId="{655F3E48-D5C6-4B10-B2CB-DBCDEFDC7BB8}" sibTransId="{53AA7F93-E9AB-499D-A3C8-E79400133CDC}"/>
    <dgm:cxn modelId="{B08B65D6-77E0-4F05-BEF0-109D1FC9B251}" type="presOf" srcId="{973CE84F-091D-4AE0-98A4-E04060425583}" destId="{C6C580CF-2198-4788-9A9E-58FEB0BFC26D}" srcOrd="0" destOrd="0" presId="urn:microsoft.com/office/officeart/2005/8/layout/vList3"/>
    <dgm:cxn modelId="{7444C481-4979-4EA6-8BC2-469FDE47F63F}" srcId="{E27BD9D5-04DB-40A8-9D51-57ADD10DA84A}" destId="{973CE84F-091D-4AE0-98A4-E04060425583}" srcOrd="0" destOrd="0" parTransId="{4667A291-5806-4983-8D84-CD0483355EE3}" sibTransId="{5EA9C981-5A70-4728-BE87-8E360DEC38B1}"/>
    <dgm:cxn modelId="{61879A68-F57E-477C-93D5-8B9A1C5001C8}" type="presOf" srcId="{EE74C520-E23B-447C-AAEE-A3932FC102E6}" destId="{26CAEBD1-710E-4162-A6C1-2DFB89FB8EEC}" srcOrd="0" destOrd="0" presId="urn:microsoft.com/office/officeart/2005/8/layout/vList3"/>
    <dgm:cxn modelId="{43D35C53-9FF6-4122-8F08-09F12FDA3584}" srcId="{E27BD9D5-04DB-40A8-9D51-57ADD10DA84A}" destId="{3199F6AC-165E-4C3F-B1AA-F8137DD13261}" srcOrd="1" destOrd="0" parTransId="{A23DC45B-6149-4DE3-B818-D2070B2EDA7B}" sibTransId="{1F01CEFA-481A-40E6-B1FF-BF275650C76C}"/>
    <dgm:cxn modelId="{3D835D63-5371-423D-BE19-E0C3C6E514A1}" type="presOf" srcId="{3199F6AC-165E-4C3F-B1AA-F8137DD13261}" destId="{3C2D5925-4B44-4928-A245-0D3F2BADFC28}" srcOrd="0" destOrd="0" presId="urn:microsoft.com/office/officeart/2005/8/layout/vList3"/>
    <dgm:cxn modelId="{91A217FC-3019-40F5-A525-3865CF4F7723}" type="presParOf" srcId="{BFE8EA87-8016-406D-922B-F13A8D7B12A9}" destId="{F928ABCC-89BA-4A4C-9D04-F4EAB9ACDF91}" srcOrd="0" destOrd="0" presId="urn:microsoft.com/office/officeart/2005/8/layout/vList3"/>
    <dgm:cxn modelId="{588BDCE3-E796-47F4-9739-3967C2A06BE5}" type="presParOf" srcId="{F928ABCC-89BA-4A4C-9D04-F4EAB9ACDF91}" destId="{B66B4A88-A823-4EDB-B144-33AC742127C6}" srcOrd="0" destOrd="0" presId="urn:microsoft.com/office/officeart/2005/8/layout/vList3"/>
    <dgm:cxn modelId="{EACF769D-EB81-4E7D-9F87-FC750C741877}" type="presParOf" srcId="{F928ABCC-89BA-4A4C-9D04-F4EAB9ACDF91}" destId="{C6C580CF-2198-4788-9A9E-58FEB0BFC26D}" srcOrd="1" destOrd="0" presId="urn:microsoft.com/office/officeart/2005/8/layout/vList3"/>
    <dgm:cxn modelId="{6B449C52-A1CC-4A34-A34F-2A34D0320A11}" type="presParOf" srcId="{BFE8EA87-8016-406D-922B-F13A8D7B12A9}" destId="{4B6A3DD5-504D-42D2-8075-CCFC12127382}" srcOrd="1" destOrd="0" presId="urn:microsoft.com/office/officeart/2005/8/layout/vList3"/>
    <dgm:cxn modelId="{1BECEA0A-4601-44C7-B157-D3F53A132001}" type="presParOf" srcId="{BFE8EA87-8016-406D-922B-F13A8D7B12A9}" destId="{9A68128E-F10A-42A7-88F8-1323B08A5C8E}" srcOrd="2" destOrd="0" presId="urn:microsoft.com/office/officeart/2005/8/layout/vList3"/>
    <dgm:cxn modelId="{FC06A3CF-0866-4AD1-9D21-580D9A62DBCC}" type="presParOf" srcId="{9A68128E-F10A-42A7-88F8-1323B08A5C8E}" destId="{003F18BB-62C4-427F-BCE7-027250215009}" srcOrd="0" destOrd="0" presId="urn:microsoft.com/office/officeart/2005/8/layout/vList3"/>
    <dgm:cxn modelId="{07270ABA-DDCE-4C1E-9FD5-1B64C80359BF}" type="presParOf" srcId="{9A68128E-F10A-42A7-88F8-1323B08A5C8E}" destId="{3C2D5925-4B44-4928-A245-0D3F2BADFC28}" srcOrd="1" destOrd="0" presId="urn:microsoft.com/office/officeart/2005/8/layout/vList3"/>
    <dgm:cxn modelId="{1772F12C-EA12-4F4A-A1B7-08E9070FCB59}" type="presParOf" srcId="{BFE8EA87-8016-406D-922B-F13A8D7B12A9}" destId="{ADE71D61-0927-408F-94A2-4339A7ABA18A}" srcOrd="3" destOrd="0" presId="urn:microsoft.com/office/officeart/2005/8/layout/vList3"/>
    <dgm:cxn modelId="{9109F52A-0276-4C84-AC0C-6E098B6BD50E}" type="presParOf" srcId="{BFE8EA87-8016-406D-922B-F13A8D7B12A9}" destId="{353F56CC-6EF8-400C-B698-7AEAA5774FDB}" srcOrd="4" destOrd="0" presId="urn:microsoft.com/office/officeart/2005/8/layout/vList3"/>
    <dgm:cxn modelId="{3F66F854-F56E-41D3-9EBC-C150409FF4BE}" type="presParOf" srcId="{353F56CC-6EF8-400C-B698-7AEAA5774FDB}" destId="{D53B6A55-7B21-4400-9532-6A3C62F4C1F4}" srcOrd="0" destOrd="0" presId="urn:microsoft.com/office/officeart/2005/8/layout/vList3"/>
    <dgm:cxn modelId="{71C58386-76F7-425B-9B6D-60C27B443022}" type="presParOf" srcId="{353F56CC-6EF8-400C-B698-7AEAA5774FDB}" destId="{26CAEBD1-710E-4162-A6C1-2DFB89FB8EEC}" srcOrd="1" destOrd="0" presId="urn:microsoft.com/office/officeart/2005/8/layout/vList3"/>
    <dgm:cxn modelId="{3EC00018-C2AA-4B0A-BF93-9B3F8967A7D1}" type="presParOf" srcId="{BFE8EA87-8016-406D-922B-F13A8D7B12A9}" destId="{BDEC883C-7390-4469-868A-90BB7E67791E}" srcOrd="5" destOrd="0" presId="urn:microsoft.com/office/officeart/2005/8/layout/vList3"/>
    <dgm:cxn modelId="{EC0B9AF1-9717-4725-881C-8D9AA45372EC}" type="presParOf" srcId="{BFE8EA87-8016-406D-922B-F13A8D7B12A9}" destId="{725C813F-77C3-4194-85CA-35C32C0E7B71}" srcOrd="6" destOrd="0" presId="urn:microsoft.com/office/officeart/2005/8/layout/vList3"/>
    <dgm:cxn modelId="{35C9BEDE-E6C7-47E3-8554-7105B713E3A8}" type="presParOf" srcId="{725C813F-77C3-4194-85CA-35C32C0E7B71}" destId="{D6A619B9-E6B8-4B7F-8C69-8337AAB47C0F}" srcOrd="0" destOrd="0" presId="urn:microsoft.com/office/officeart/2005/8/layout/vList3"/>
    <dgm:cxn modelId="{5A187D26-60EE-42B1-B4B3-41FBE7C06BC9}" type="presParOf" srcId="{725C813F-77C3-4194-85CA-35C32C0E7B71}" destId="{60DBA2A7-F19B-46DF-9FE8-0728DA769C92}" srcOrd="1" destOrd="0" presId="urn:microsoft.com/office/officeart/2005/8/layout/vList3"/>
    <dgm:cxn modelId="{B213DDE6-D21E-49BC-B63A-E49CD835A823}" type="presParOf" srcId="{BFE8EA87-8016-406D-922B-F13A8D7B12A9}" destId="{E7FF65A5-5DBC-41C6-9C30-89B5EEDF776A}" srcOrd="7" destOrd="0" presId="urn:microsoft.com/office/officeart/2005/8/layout/vList3"/>
    <dgm:cxn modelId="{859E935F-DE76-4FC3-A63D-0D79BA163CCC}" type="presParOf" srcId="{BFE8EA87-8016-406D-922B-F13A8D7B12A9}" destId="{69A12328-6F48-4FD8-8BCD-9F4B3D1A13A2}" srcOrd="8" destOrd="0" presId="urn:microsoft.com/office/officeart/2005/8/layout/vList3"/>
    <dgm:cxn modelId="{B3CE9EC4-B32E-410B-A4B1-3848B1A4D511}" type="presParOf" srcId="{69A12328-6F48-4FD8-8BCD-9F4B3D1A13A2}" destId="{CCFF0CD5-D73A-4429-85B9-2B277060058D}" srcOrd="0" destOrd="0" presId="urn:microsoft.com/office/officeart/2005/8/layout/vList3"/>
    <dgm:cxn modelId="{94D9E21D-2A39-45A2-A2CE-3C83816332AF}" type="presParOf" srcId="{69A12328-6F48-4FD8-8BCD-9F4B3D1A13A2}" destId="{ACFD70DB-750D-4BB0-9E9A-64B9B347DDB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E66F1-863F-4430-953F-A37EB7BC8F03}">
      <dsp:nvSpPr>
        <dsp:cNvPr id="0" name=""/>
        <dsp:cNvSpPr/>
      </dsp:nvSpPr>
      <dsp:spPr>
        <a:xfrm>
          <a:off x="0" y="1763"/>
          <a:ext cx="8568952" cy="610047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+mn-lt"/>
            </a:rPr>
            <a:t>Новая коронавирусная инфекция </a:t>
          </a:r>
        </a:p>
      </dsp:txBody>
      <dsp:txXfrm>
        <a:off x="29780" y="31543"/>
        <a:ext cx="8509392" cy="550487"/>
      </dsp:txXfrm>
    </dsp:sp>
    <dsp:sp modelId="{388E1663-D316-4F4A-8C2C-B13AF805DF88}">
      <dsp:nvSpPr>
        <dsp:cNvPr id="0" name=""/>
        <dsp:cNvSpPr/>
      </dsp:nvSpPr>
      <dsp:spPr>
        <a:xfrm>
          <a:off x="0" y="622456"/>
          <a:ext cx="8568952" cy="610047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Поражает дыхательные пути</a:t>
          </a:r>
        </a:p>
      </dsp:txBody>
      <dsp:txXfrm>
        <a:off x="29780" y="652236"/>
        <a:ext cx="8509392" cy="550487"/>
      </dsp:txXfrm>
    </dsp:sp>
    <dsp:sp modelId="{38BD74FD-0021-4581-87FF-FCDD9360487F}">
      <dsp:nvSpPr>
        <dsp:cNvPr id="0" name=""/>
        <dsp:cNvSpPr/>
      </dsp:nvSpPr>
      <dsp:spPr>
        <a:xfrm>
          <a:off x="0" y="1243148"/>
          <a:ext cx="8568952" cy="610047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Возможно развитие  тяжелого воспаления  легких и дыхательной недостаточности</a:t>
          </a:r>
        </a:p>
      </dsp:txBody>
      <dsp:txXfrm>
        <a:off x="29780" y="1272928"/>
        <a:ext cx="8509392" cy="550487"/>
      </dsp:txXfrm>
    </dsp:sp>
    <dsp:sp modelId="{50C2A3B8-6A5A-4BCF-AD69-C8C3F25B011C}">
      <dsp:nvSpPr>
        <dsp:cNvPr id="0" name=""/>
        <dsp:cNvSpPr/>
      </dsp:nvSpPr>
      <dsp:spPr>
        <a:xfrm>
          <a:off x="0" y="1863840"/>
          <a:ext cx="8568952" cy="610047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Особенно тяжело болеют пожилые, и лица любого возраста,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имеющие различные хронические болезни</a:t>
          </a:r>
        </a:p>
      </dsp:txBody>
      <dsp:txXfrm>
        <a:off x="29780" y="1893620"/>
        <a:ext cx="8509392" cy="550487"/>
      </dsp:txXfrm>
    </dsp:sp>
    <dsp:sp modelId="{C0AD4BA1-039D-4718-A5B1-2D0B05E69687}">
      <dsp:nvSpPr>
        <dsp:cNvPr id="0" name=""/>
        <dsp:cNvSpPr/>
      </dsp:nvSpPr>
      <dsp:spPr>
        <a:xfrm>
          <a:off x="0" y="2484533"/>
          <a:ext cx="8568952" cy="610047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>
              <a:solidFill>
                <a:srgbClr val="FF0000"/>
              </a:solidFill>
            </a:rPr>
            <a:t>Важно! </a:t>
          </a:r>
          <a:r>
            <a:rPr lang="ru-RU" sz="1800" b="1" kern="1200" dirty="0">
              <a:solidFill>
                <a:schemeClr val="tx1"/>
              </a:solidFill>
            </a:rPr>
            <a:t> В настоящее время эффективного  противовирусного лечения нет! </a:t>
          </a:r>
        </a:p>
      </dsp:txBody>
      <dsp:txXfrm>
        <a:off x="29780" y="2514313"/>
        <a:ext cx="8509392" cy="5504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580CF-2198-4788-9A9E-58FEB0BFC26D}">
      <dsp:nvSpPr>
        <dsp:cNvPr id="0" name=""/>
        <dsp:cNvSpPr/>
      </dsp:nvSpPr>
      <dsp:spPr>
        <a:xfrm rot="10800000">
          <a:off x="617988" y="315475"/>
          <a:ext cx="7878955" cy="448527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5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</a:rPr>
            <a:t>Через воздух – при разговоре, кашле, чихании, крике</a:t>
          </a:r>
        </a:p>
      </dsp:txBody>
      <dsp:txXfrm rot="10800000">
        <a:off x="730120" y="315475"/>
        <a:ext cx="7766823" cy="448527"/>
      </dsp:txXfrm>
    </dsp:sp>
    <dsp:sp modelId="{B66B4A88-A823-4EDB-B144-33AC742127C6}">
      <dsp:nvSpPr>
        <dsp:cNvPr id="0" name=""/>
        <dsp:cNvSpPr/>
      </dsp:nvSpPr>
      <dsp:spPr>
        <a:xfrm>
          <a:off x="0" y="0"/>
          <a:ext cx="1085143" cy="99429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D5925-4B44-4928-A245-0D3F2BADFC28}">
      <dsp:nvSpPr>
        <dsp:cNvPr id="0" name=""/>
        <dsp:cNvSpPr/>
      </dsp:nvSpPr>
      <dsp:spPr>
        <a:xfrm rot="10800000">
          <a:off x="617931" y="1306900"/>
          <a:ext cx="7879012" cy="436387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5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</a:rPr>
            <a:t>При крике распространяется до 3х метров! </a:t>
          </a:r>
        </a:p>
      </dsp:txBody>
      <dsp:txXfrm rot="10800000">
        <a:off x="727028" y="1306900"/>
        <a:ext cx="7769915" cy="436387"/>
      </dsp:txXfrm>
    </dsp:sp>
    <dsp:sp modelId="{003F18BB-62C4-427F-BCE7-027250215009}">
      <dsp:nvSpPr>
        <dsp:cNvPr id="0" name=""/>
        <dsp:cNvSpPr/>
      </dsp:nvSpPr>
      <dsp:spPr>
        <a:xfrm>
          <a:off x="1" y="1080120"/>
          <a:ext cx="1026945" cy="91956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CAEBD1-710E-4162-A6C1-2DFB89FB8EEC}">
      <dsp:nvSpPr>
        <dsp:cNvPr id="0" name=""/>
        <dsp:cNvSpPr/>
      </dsp:nvSpPr>
      <dsp:spPr>
        <a:xfrm rot="10800000">
          <a:off x="260991" y="2206291"/>
          <a:ext cx="8235952" cy="794121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5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Через любые предметы обихода, на которые попали вирусы:           сохраняется на бумаге  – 24 часа,  пластике и                                                          металле  – до  72  часов, стекле, дереве – 4 дня </a:t>
          </a:r>
        </a:p>
      </dsp:txBody>
      <dsp:txXfrm rot="10800000">
        <a:off x="459521" y="2206291"/>
        <a:ext cx="8037422" cy="794121"/>
      </dsp:txXfrm>
    </dsp:sp>
    <dsp:sp modelId="{D53B6A55-7B21-4400-9532-6A3C62F4C1F4}">
      <dsp:nvSpPr>
        <dsp:cNvPr id="0" name=""/>
        <dsp:cNvSpPr/>
      </dsp:nvSpPr>
      <dsp:spPr>
        <a:xfrm>
          <a:off x="0" y="2069056"/>
          <a:ext cx="1093727" cy="95594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BA2A7-F19B-46DF-9FE8-0728DA769C92}">
      <dsp:nvSpPr>
        <dsp:cNvPr id="0" name=""/>
        <dsp:cNvSpPr/>
      </dsp:nvSpPr>
      <dsp:spPr>
        <a:xfrm rot="10800000">
          <a:off x="772445" y="3412649"/>
          <a:ext cx="7724471" cy="473722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5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</a:rPr>
            <a:t>Через руки, особенно если руками касаются  глаз, рта, носа </a:t>
          </a:r>
        </a:p>
      </dsp:txBody>
      <dsp:txXfrm rot="10800000">
        <a:off x="890875" y="3412649"/>
        <a:ext cx="7606041" cy="473722"/>
      </dsp:txXfrm>
    </dsp:sp>
    <dsp:sp modelId="{D6A619B9-E6B8-4B7F-8C69-8337AAB47C0F}">
      <dsp:nvSpPr>
        <dsp:cNvPr id="0" name=""/>
        <dsp:cNvSpPr/>
      </dsp:nvSpPr>
      <dsp:spPr>
        <a:xfrm>
          <a:off x="0" y="3168352"/>
          <a:ext cx="1100742" cy="99663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D70DB-750D-4BB0-9E9A-64B9B347DDB0}">
      <dsp:nvSpPr>
        <dsp:cNvPr id="0" name=""/>
        <dsp:cNvSpPr/>
      </dsp:nvSpPr>
      <dsp:spPr>
        <a:xfrm rot="10800000">
          <a:off x="692574" y="4443438"/>
          <a:ext cx="7804369" cy="587005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5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</a:rPr>
            <a:t>Через пищевые продукты, в том числе и замороженные – вирусы хорошо переносят замораживание! </a:t>
          </a:r>
        </a:p>
      </dsp:txBody>
      <dsp:txXfrm rot="10800000">
        <a:off x="839325" y="4443438"/>
        <a:ext cx="7657618" cy="587005"/>
      </dsp:txXfrm>
    </dsp:sp>
    <dsp:sp modelId="{CCFF0CD5-D73A-4429-85B9-2B277060058D}">
      <dsp:nvSpPr>
        <dsp:cNvPr id="0" name=""/>
        <dsp:cNvSpPr/>
      </dsp:nvSpPr>
      <dsp:spPr>
        <a:xfrm>
          <a:off x="8313" y="4234484"/>
          <a:ext cx="1011550" cy="998739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2F14F-8192-443F-B3ED-DADF2D67FC40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6305B-015E-41C6-9F58-C997B8B21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5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305B-015E-41C6-9F58-C997B8B2153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381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g;base64,%20/9j/4AAQSkZJRgABAQEAYABgAAD/2wBDAAUDBAQEAwUEBAQFBQUGBwwIBwcHBw8LCwkMEQ8SEhEPERETFhwXExQaFRERGCEYGh0dHx8fExciJCIeJBweHx7/2wBDAQUFBQcGBw4ICA4eFBEUHh4eHh4eHh4eHh4eHh4eHh4eHh4eHh4eHh4eHh4eHh4eHh4eHh4eHh4eHh4eHh4eHh7/wAARCAKYA3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xWiiiv0Y/OQ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nxRvI4SNSzHsKAGUVcvbP7LDGXOZH6jsKp0wCiiikAUUUUAFFFFABRRRQAUUUUAFFFFABRRRQAUUUUAFFFFABRRRQAUUUUAFFFFABRRRQAUUUUAFFFFABRRRQAUUUUAFFFFABRRRQAUUUUAFFFFABRRRQAUUUUAFFFFABRRRQAUUUUAFFFFABRRRQAUUUUAFFFFABRRRQAUUUUAFFFFABRRRQAUUUUAFFFFABRRRQAUUUUAFFFFABRRRQAUUUUAFFFFABRRRQAUUUUAFFFFABRRRQAUUUUAFFFFABRRRQAUUUUAFFFFABRRRQAUUVLbwS3D7YlJPc9hTALaCS4lEcYyT37Ct6xtI7VCFO5z1an2kCW8KxqBnHzH1NTVrGNhGT4g6w/jWTWnr7f6RGvotZlZy3AKKKKkYUUUUAFFFFABRRWppen78TXC/J/CvrTSuBVtbGadTJjZGBnce/0qtXTz/LbyYwAEOPauXHSnJWEFFFFSMKKKKACiiigAooooAKKKKACiiigAooooAKKKKACiiigAooooAKKKKACiiigAooooAKKKKACiiigAooooAKKKKACiiigAooooAKKKKACiiigAooooAKKKKACiiigAooooAKKKKACiiigAooooAKKKKACiiigAooooAKKKKACiiigAooooAKKKKACiiigAooooAKKKKACiiigAooooAKKKKACilAJIA5JrSttJkbDTvsHoOTTSbEZoBJwASasxWN1J92IgercVuW9tBAP3cYB9T1qarUO4XMVNImP3pEX9af/Y7f891/Kteiq5EK5jPpEwHyyo36VC2mXi/8sw30Nb9FHIh3Oaa1uV+9C/5VGYpR1jf/AL5rqaKXswuct5cn/PN/yqWOzupPuwv+IxXSUUezC5kWmktu3XJwP7qnmtWKNI0CRqFX0FOoqlFIQUUUDrTAwNZbdfN7ACqVWNQO6+m/3qr1g9ygooopAFFFFABSjrQAScAEn0FbWl2PkjzpgC5Hyj+7VJXEM0vT9uJrhef4UI6e5rUoorVKwiC+bbZSn/Zrmq6DWG22D+5Arn6znuNBRRRUDCiiigAooooAKKKKACinwxSSvtjXc3oKm+w3f/PB6YFairBs7of8sH/Kk+x3X/PCT8qLMRBRUr286DLQuB9KjoGJRRRSAKKKKACiiigAooooAKKKKACiiigAooooAKKKKACinIjuflVm+gqUWl0f+WEn5UwIKKsiyuz/AMsH/Kl+wXf/ADxaizEVaKtjT7z/AJ4n86qspVip6jrRYYlFFFIAooooAKKKKACiiigAooooAKKKKACiiigAooooAKKKKACiiigAooooAKKKKACiiigAooooAKKKKACiiigAooooAKKKKACiiigAooooAKKKKACiiigAqW3hknk2Rrk/ypkatI4RQSSeBXR2VuttAEAG/wDiYdzVRjcRDY6fHb/O+JJPXsPpV2iitkrCCiiigAooooAKKKKACiiigAooooAKKKKACkJ2gsegGaWmyp5kbISQGGMigDmJ38yZ39WJplbR0eH+GZx9RTDo47XH/jtY8rGZFFa40cd7j8lp66RCPvSufwxRyMDFqzZ2cty+FG1e7EcVtxWVrH92FSfU81OOBgAAegqlDuFytZ2MFthgN8n941aoorRKwgooooAztebFqi+rViVq+IG+aJPYmsqsZbjQUUUVIwooooAKKKKACiiigCxp0ixXsbtwM810lcnXRaXM01krN1U7SfWtIPoJlqiiitBBVa7soLgcrtf+8Ks0UNXA5q8tZLWTa+CD0I71BXTXdulxCY2Az/CfQ1zk0bQytG/3lODWMo2GMoooqRhU9pazXRYRBflGTk4qYaZeFQwRcEZHzVf0i1mtmkMygbgMYOapR1EUv7KvPRP++qP7KvPRP++q3aK05EFzC/sq89E/76pr6ZdIhZgmAMn5q36ZMpaF1XqVIFLkQXOWoq6NLvP+ea/99VXubeW3cJKoBIz1rOzGRUUUUgCtTT9NLgS3AKr2XuafotrGY/tEi5bOFB6fWtWtIx6sVxEVUAVFCgdgKWiitBBRRRQBDeTC3tnkPXGB9a5o8kmtPXpcypCG4UZI96y6ym9RoKKKKgYUUUUAFFFFABRRRQAUUUUAFFFFABRRRQAUUUUAFFFFABRRRQAUUUUAFFFFABRRRQAUUUUAFFFFABRRRQAUUUUAFFFFABRRRQAUUUUAFFFFABSjk4FJWlocCSSNK/OzGB700rsC9ptmttGHbBlYcn09quUUVulYkKKKKACiiigAooooAKKKKACiiigAooooAKKKKACiiigAooooAKKKKACiiigAooooAKKKB1oAwdbfdekf3QBVGpr1t13Kf9o1DWD3KCiiikAUUUUAFFFFABRRRQAVq6FcbWa3bo3K/WsqnRu0ciuvBByKadmI6qio7eUTQJKvRh+tSVuIKKKKACs3WrYPF9oQfMv3vcVpUjKGUqehGDSaugOUpR1p9xH5c7x/3SRTB1rAo6mL/VJ/uj+VOpsX+qT/AHR/KnV0IkKKKKACiiigArE17/j6T/crbrE17/j6T/cqZ7DRnVLawtPOsS9zz9KirW8Pxj97L3GAKySuwNOKNYo1jQYVRgU+iitxBRRRQAUjMqqWbgAZNLWfrcuy1EYbDOf0obsgMe4k8yd5Ou4k1HRRWBQUUUUgCiiigAooooAKKKKACiiigAooooAKKKKACiiigAooooAKKKKACiiigAooooAKKKKACiiigAooooAKKKKACiiigAooooAKKKKACiiigAooooAUcnFdFp1uLa2Cn77ctWVo8PnXe5vuoNxrerSC6iYUUUVoIKKKKACiiigAooooAKKKKACiiigAooooAKKKKACiiigAooooAKKKKACiiigAooooAKZM4jheQ/wjNPqhrj7bMLnlm/Sk3ZAYbMWYsepOaSiisCgooooAKKKKACiiigAooooAKKKKANnQp90bQH+H5hWnXO6ZKYbxDnAJwfpXRVtB6EsKKKKoAoorL1DUjG5itwMjguf6Um7AUtWGL+Sqo606SR5HLuxZj1JplYso6qL/AFSf7o/lTqxLPVJI8JN86dM9xWzG6SIJI2DKehraMkyR1FFFMAooooAKxNf/AOPpP9yr+oX0dqNo+aU9B6fWsS4nkuH3ytuP8qibWw0RVteH/wDj3l/3qxas2d5Nak+XgqTyp71EXZgdHRUNpcLcwCVRjsR6Gpq2EFFFFABXO6lOZ7tm/hX5QK3buUQ2zyHsOPrXMnrWc30GhKKKKzGFFFFABRRRQAUUUUAFFFFABRRRQAUUUUAFFFFABRRRQAUUUUAFFFFABRRRQAUUUUAFFFFABRRRQAUUUUAFFFFABRRRQAUUUUAFFFFABRRRQAUUUUAbWgx7YXl/vHArSqDT08uyiX2zU9bx2JCio55o4U3SuFH86xbzUppmKxsY4+2Op+tDkkBtSzRQjMkir9TTonWRA65wemRiuctY3uLlE5bJ5z6V0v06dqUZXAKKKKoAooooAKKKKACiiigAooooAKKKKACiiigAooooAKKKKACiiigAooooAKw9bn8y4EI6R/zrUv7gW1uZOrHhR71zrszMWY5JOSaib6DQ2iiishhRRRQAUUUUAFFFFABRRRQAUUUUAKK6WymWa1R19MH61zNaOiXHlzmFj8r9PrVwdmI26KKK1EVtSl8mzdgcEjaK5yt3XFJs8jswzWFWU9xoKKKKgYVr6BIcSx9uGFZFaegD/SJG7BaqO4jZooorYQUyZikTuOoUmn1Hc/8AHtL/ALhoA5l2aRy7HLHkmm0DpRXOUFFFFAGlodwVmMB+6/T61tVzulKWv4sdjmuiraGwmFFFNdtiM56KM1QjM1244W3X6tWRT55GmlaRurHNMrBu7GFFFFIYUUUUAFFFFABRRRQAUUUUAFFFFABRRRQAUUUUAFFFFABRRRQAUUUUAFFFFABRRRQAUUUUAFFFFABRRRQAUUUUAFFFFABRRRQAUUUUAFFFFABSjrSUo60AdTFxCn+6Kgv7tLVASNzt90U8zRxWiyyHC7R+NYN7dPdS724UfdHoK2lKyERzzSTSF5GLE/pUdFWtNt/tFyFP3By30rLcZpaLbGKEzN95xwPatCj6cCitkrIkKKKKYBRRRQAUUUUAFFFFABRRRQAUUUUAFFFFABRRRQAUUUUAFFFFABTZZEjQvIwVR1NEsiRoXkYKo6msHUrw3T7VGI1PA9felKVgGahdG6n3DIQcKDVaiisSgooopAFFFFABRRRQAUUUUAFFFFABRRRQAU+JzHIrjqpzTKKAOphkWaJZV6MKfWdoMm62eP8Autn860a3TuiSO4jE0DxHjcMVzU0bQytG4wymupqG5tobhcSrk9iOopSjcZzNFaU+kyhv3LB19zg0xdKuiedij3as+VgUa3dHtmggZ5Bhn7egp9pYQW+Gxvk/vHt9Kt1cY21AKKKKsQUjKGUq3QjBpaKAOcv7V7WUgjKH7rVWrqpESRCkihlPY1lXOktuzbuCvoxrJw7DuZVFXhpd3nBCAeu6rlrpUaHdM3mH0HApKLATQoAsTTkHcTgfStOkACgKoAA6AUtapWQgrP1ucxwCJesnX6VoVgazIz3zKTwmAKU3oNFKiiisRhRRRQAUUUUAFFFFABRRRQAUUUUAFFFFABRRRQAUUUUAFFFFABRRRQAUUUUAFFFFABRRRQAUUUUAFFFFABRRRQAUUUUAFFFFABRRRQAUUUUAFFFFABRRRQBYuLp5oYoiMLGPzqvRRTAK29DhKW7Snq/T6ViV0tgpWyhU9dtVBaiZPRRRWogooooAKKKKACiiigAoo/L86KACijBooAKKKKACiiigAoopjSRr96RB9TQA+iqc2o2sfG8uf9kVVm1jgiKHHuxpOSA1jwMngVQvtRjhXbCVkk/QVjzXE0x/eSM3tnioqhz7DsS3FxNcNulcn27CoqKKgYUUUUgCiiigAooooAKKKKACiiigAooooAKKKKACiiigC3pMvlXqfNhW4NdDXKDg10enz/aLRXP3h8rfWtIPoJliiiitBBRRRQAUUUUAFFFFABRRRQAUUUUAFFFFABRRRQBHcyrBA8rdhx9a5mR2kdnY5JOTWjrlxukFup4XlvrWZWU3djQUUUVAwooooAKKKKACiiigAooooAKKKKACiiigAooooAKKKKACiiigAooooAKKKKACiiigAooooAKKKKACiiigAooooAKKKKACiiigAooooAKKKKACiiigAooooAKKKKAHRjdIo9SK6rGMAdAK5zTU33sS++a6M1rTEwoooqxBTJpY4V3SuFHvWdf6mEzHbYJ7v6fSsmR3kbc7Fj6k1Dn2HY159XjU4hjL+7cVTk1O7Y8OEHooqlRUOTYEz3Nw/wB6Zz+NR+ZJ/fb86bRSGO3v/eb86USSf32/OmUUgJBPMOkzj/gVPF3cj/lvJ+dQUU7gWRfXY/5bvS/b7z/nu1VaKLsC19vvP+e7U1r26brO/wCdV6KLsCRppm+9K5/4FTKSigAooopAFFFFABRRRQAUUUUAFFFFABRRRQAUUUUAFFFFABRRRQAUUUUAFFFFABWnoUxWVoD0YZH1rMqSCRoZVkXqppp2YjqKKzf7Yh/54v8AnR/a8P8Azxf8625kKxpUVm/2vD/zxf8AOj+14f8Ani/50cyCxpUVmf2xF/zxf86P7Yi/54v+dHMh2NOisz+2Iv8Ani/50f2xF/zxf86OZBY06KzP7Yi/54v+dH9sRf8APF/zpcyFY06KzP7Yj/54t+dH9sR/88W/OjnQWNOisz+2I/8Ani350f2xH/zxb86OdBY06Qnapb0Gazf7Yj/54t+dQ3eqLNbvGkbKW75o50Oxnyt5krP/AHiTTKKKxGFFFFABRRRQAUUUUAFFFFABRRRQAUUUUAFFFFABRRRQAUUUUAFFFFABRRRQAUUUUAFFFFABRRRQAUUUUAFFFFABRRRQAUUUUAFFFFABRRRQAUUUUAFFFFABRRRQAUUUUAXtEGb4H0BrerD0L/j8P+6a2zwMngVtDYTBmCqWboBk1g32oS3BKr8kfoO/1qTVb7zj5MJOwHk/3qzqiUr7AFFFFQMKKKKACiiigAooooAKKKKACiiigAooooAKKKKACiiigAooooAKKKKACiiigAooooAKKKKACiiigAoopaAEopcH0NLtb+6fyoAbRTxHIeiMfwpRDN/zyf8A75NMCOiphbXB6Qyf9804Wd1/zwf8qLCK9FWRYXZ/5YNThp14f+WP60WYypRV0aXef3FH/AqcNKuv9gf8Cp8rEUKK0RpNx/fjH40v9kT/APPSOjlYGbRWp/Y8v/PZPypf7Hb/AJ7r+VHKwMqitX+x2/5+F/75pf7GP/PwP++aOVgZNFa39jH/AJ+B/wB80f2Mf+fgf980crAyaK1v7GP/AD8D/vmk/sdv+e6/lRysDKorUOjydpk/KmnSJ/8AnpGaOVgZtFX20q6HTYf+BUxtNvB/yzz9DSswKdFWGsrpesD/AJVE0Uq/ejcfUUDGUUppKQBRRRQAUUUUAFFFFABRRRQAUUUUAFFFFABRRRQAUUUUAFFFFABRRRQAUUUUAFFFFABRRRQAUUUUAFFFFABRRRQAUUUUAFFFFABRRRQBb063hunMbyMj/wAIA61e/seL/ns/5VkIzIwZWIYdCK39NvBdRYbAlXqPX3q42ejEV/7Hi/57P+VH9jxf89n/ACrTorTlQjM/seL/AJ7P+VH9jxf89n/KtOijlQGZ/Y8X/PZ/yo/seL/ns/5Vp0UcqApWmnx20wlWVmI7EVPdwfaIvL81ox3x3qaiiytYDM/seH/ns/5Uf2PF/wA9n/KtOilyoDM/seL/AJ7P+VH9jxf89n/KtOinyoDM/seL/ns/5Uf2PF/z2f8AKtOijlQGZ/Y8X/PZ/wAqP7Hi/wCez/lWnRRyoDM/seL/AJ7P+VH9jxf89n/KtOqmq3Bt7b5Dh2OB7e9JxSAydQt4bZxHHKXf+IY6VUpSSSSeTSVkUFFFFIAooooAKKKKACiiigAooooAKKKKACiiigAooooAKKKKAClU4II7UlFAHTwCOSBJBGnzKD92n7E/uJ+VUdEuPMtzC33k6fStCt1qiRNq/wB1fyo49B+VLRTAKKKKACiiigAooooAKKKKACiiigAooooAKKKKACiiigAooooAKKKKACiiigAooooAY0cbDDRofqKhews26wgfQ4qzRRZAZsmkQn/VyOvseaqTaXcpym2Qex5rdoqXBBc5aSOSM/PGy/UUyurYBhhgCPeqNxpdvIS0ZMZ9uRUuDHcwqKu3WnXEKlhiRB1K9vwqlUNWGFFFFIAooooAKKKKACiiigAooooAKKKKACiiigAooooAKKKKACiiigAooooAKKKKACiiigAooooAKKKKACiiigAp8MjQyrIhwVOaZRQB09rMLiBZRjnqB2NS1zljdPayhgfkP3h6iuhjdJEEkbblPQ1tGVyR1FFFUAUUUUAFFFFABRRRQAUUUUAFFFFABRRTXZUQuxwAMmgCK9uUtYd7ck8KPU1z9xNJPKZJDkn9Kde3DXM5kbgfwj0FQVjKVxhRRRUjCiiigAooooAKKKKACiiigAooooAKKKKACiiigAooooAKKKKACiiigCexmMFykg6ZwfpXS1yg4Oa6WymFxbJJ3xg/WtIPoJk1FFFaCCiiigAooooAKKKKACiiigAooooAKKKKACiiigAooooAKKKKACiiigAooooAKKKKACiiigAooooAKKKKACq1xY28+d0YVv7y8VZooauBz99YyW2GzvQ9wOn1qnXWVQvNNim+aLET/Tg1m4dh3MKipLiGSCQxyLg/zqOoGFFFFIAooooAKKKKACiiigAooooAKKKKACiiigAooooAKKKKACiiigAooooAKKKKACiiigAooooAKKKKACruk3XkThXY+W3BHvVKimnYDrKKytIvhgW8zc/wMf5Vq1snckKKKKYBRRRQAUUUUAFFFFABRRRQA12VFLMwCjqTWHqV81w2yPKxDt61Y1m8Vh9mjII/jP8ASsms5y6DQUUUVmMKKKKACiiigAooooAKKKKACiiigAooooAKKKlt4Jbh9sSlj39qYEVORHkOEVmPsK2LXSo0G6c72/ujpWhGiRrtjRUHsKpQYrmAmnXbf8siPqcVJ/ZV1/sf99Vu0VXIguYLaXdgcKp+jVBJaXMf3oX/ACzXS0UciC5yh4ODwaSunmt4Jh+8jU+/Q1nXOk/xW75/2WqXBhcya0dDnKXBhP3X6fWqMsbxOUkUqw7Glt5PLnSTOMEGpTswOoopAwYBl5BGRS1uIKKKKACiiigAooooAKKKKACiiigAooooAKKKKACiiigAooooAKKKKACiiigAooooAKKKKACiiigAooooAKKKKACiiigCK5t4rhNsi59D3FYV9ZS2p3H5kPRhXRUjBWUqwBB6g1Mo3A5Sirup2bW8heNSYj0PpVKsmrFBRRRSAKKKKACiiigAooooAKKKKACiiigAooooAKKKKACiiigAooooAKKKKACiiigAooooAKKKKACiiigArotLmaazDPyynbXO1taC2bd19Gq4biZpUUUVqIKKKKACiiigAooooAKq6nM8FozxnDZwDVqs7Xmxaovq1KWwGKTk5PWkoorAoKKKKACiiigAooooAnt7aW4DeUAxXqM802WCaL/WRsv1FLaTG3uFlHODyPUV0kbpNGHXDKwq4xuI5WiuinsbWblo9p9V4qjLo8g/1UqsPQ8UODC5l0Vaewu0ODCx9xzSLY3bHAhYfWpswK1ORWdgqqWJ7CtOHR2/5bSgeyjNaFraQW3Ma/N/ePWqUGFzMtNKlchpzsX07mtaGKOFNkShR/OpKK0UUhBRRRTAKKKKACiiigAooooAjmhjmTbIgYe/asW906W3BkX54x37it6kPIIPIPWk4pgUNDmMlsY26xnj6VoVSS1+z3ay24/dtw656e4q7RHYAooopgFFFFABRRRQAUUUUAFFFFABRRRQAUUUUAFFFFABRRRQAUUUUAFFFFABRRRQAUUUUAFFFFABRRRQAUUUUAFFFFABRRRQAhAYFWAIPUGsTUrBoMzR8xd/9mtymyIsiFHGVIwRSkrgcrRVm/tXtZSMfIT8pqtWJQUUUUgCiiigAooooAKKKKACiiigAoqWKCaU4jjZvwq1HpVy33tifU07MChRWumj8fPP+S1Kmk26/eZ2/Sq5GIw6K6JdPs1/5Y5+pqZIYUGFiQfhT5GFzl6KKKzGFFFFABRRRQAUUUUAFFFFABRRRQAVr+HzxMPoayK1fD/35voKqO4jXooorYQUUUUAFFFFABRRRQAVleIG4iX6mtWsbX2zcIvotTPYEZlFLSViUFFFFABRRRQAUUUUAFaugz4doGb73K/WsqlUsrBlJBHQ007MR1dFV7C4W4t1bPzjhx71YrdMQUUUUAFFFFABRRRQAUUUUAFFFFABRRRQAUUUUAFFFFABVe9ufssYkaMupODjtVimSxrLE0bdGGDQwM/+2Iv+eL/nR/bEX/PF/wA6zLuBreYxt+B9RUNZczGbP9sRf88X/Oj+2Iv+eL/nWNRRzsDZ/tiL/ni/50f2xF/zxf8AOsaijnYGz/bEX/PF/wA6P7Yi/wCeL/nWNRRzsDZ/tiL/AJ4v+dH9sRf88X/Osalpc7A2P7Yi/wCeL/nR/bEX/PF/zrGop87A2f7Yi/54v+dH9sRf88X/ADrGoo52Bs/2xF/zxf8AOj+2Iv8Ani/51jUUc7A2f7Yi/wCeL/nVyyuVuojIqlcHGDXNVq6BIA8kRPLDIpxk7ga9FFFaCCiiigAooooAKKKKACiiigAooooAKKKKACiiigAooooAKKKKAIrqCO4iMcn4H0Nc7cwtbzNE/UfrXT1R1e1M8QkQfOnb1FRON9RowaKWkrIYUUUUAFFFFABSgFjgAk1YsbOS6Y7cKo6sa2rOyhtvmUbn/vGqUWxGbb6VO4DSERj35NaFtp9vCPu+Y3q1W6K0UUhAOBgcUUUVQBRRRQAUUUUAcnRRRXOUFFFFABRRRQAUUUUAFFFFABRRRQAVpaAf9IdfVaza0dB/4/G/3DVR3EbdFFFbCPVdK0PwPpXwg0/xfr2g3ep3VzeG3ZYrox/Q1kf298K/+hB1T/wZGtnX/wDk2LRP+wsf61t/A/4S+HPE+gNqniC7e4mlGY7a3l2+SucBmI7n0rxZVadOnOrWlL4mtG+/qeyqU6lSFKjGPwp6pf5HF/298K/+hC1T/wAGVH9vfCv/AKEHVP8AwZGvYPHHwV8G2PhVp7OSWyFgslw7s4Z7hgpwrMe3sK8a+EPhfQPGUmo6bqV1eWuprbmeyEGCHwOV29z7U6OIw9WlKrFyst9X/mKtQxFKpGnJRu9tF/kS/wBvfCv/AKEHVP8AwZGj+3vhX/0IWqf+DKum8TfCjw/4V0671TWNQ1WS0i0xZ48xiPfcMcCPP9OteNDpz1row6o4hN05St6y/wAznrutQaU4xv6L/I7/APt74V/9CFqn/gyrJ1LxF8IRdFZfh5qzMAORqhFcvXP6z/yEH+grWeFjb4pf+BP/ADMY4ua+zH/wFf5HoMXiH4OvKkY+HWr/ADMF/wCQqe5pn7Q3hXQfCfivTbPw7ayWtpdacly0ckhchm9zXnVp/wAfcH/XRf5ivX/2sv8Akc9B/wCwJDXJyeyxEIxbs09232Or2ntcNOUkrprZJHjdFFFd55pLaqsl1DG33WkVT9Ca0fGFlb6b4nv7G0UrBDJtQE5IGB3qhYf8f1v/ANdU/mK2PiH/AMjtqn/Xb+grNt+0S8v8jVJeyb8zAooorQyCvp34E/BnwN4u+G1hrutWl3JezO4dkuCoODgcCvmKvuH9lX/ki2l/9dJf/Qq8nOas6VBODs7nr5NShUrNTV9D5D8Q2qaN491TR9NjZoI75raGMnJI3YUZ7mvqnw18BfB8Phy1k8QC7lvvKElzJ55jVSRkjA6AVzXwZ+GcWq/FLxL4016xdrW11OUackowsj7uZMHqB296zf2i/jRHc30/gvw5cEWqEx6heRn7zd419vU1hVxNfE1IYehK1t3/AF/VzppYajhqc69eN77I8w8ejw+niq8g8L28sOmQN5UZkk3mRlOC4Poe1YdaPhTSl13xBYaOLyKzF3II1nkBKrnp0r3/AE79m/SI0VtT8S3sp/iEUaov65r16+NoYNKFSWvzdzyqODrYtuVOOn3HzfRX0b4g/Zx09rV30HXrqOcLlI7pQ6MfqMEV5Z4C+HN5r/xCuvB+q3D6ZcWkbPMyoHPykdPrnrRSzPDVYSnGW246uXYilOMZR32OFor6ctv2c/Cyx7bjW9Vlk9Qyr+mK8x+NXwp/4QG2tdSstRkvbC4l8oiVAHjbGRyOoqKGa4avUVOD1fkVWyvE0YOpJaLzPMaK9W+D3wjg8d6NJq1xr/2WJJTE0EMW6RSPUnjmvR1/Z18JGHy/7a1QzAcsHT+WKVbNsLRm4Seq8h0cqxNaCnFaPzPmKiu9+Lnwx1PwDcRTNcC+0u4crDcBcMp/uuPX3rrfhn8FtM8W+CLXxDca5e2ss2/MUcalRtOO/wBK2nmGHhSVZy91mUMDXlVdJR95HitHb2pl9Nb2+tvpsUhlK3Zt92Owfbn617D8TvgTp3h34f3/AInj8SahcSW0CyrA8ahCTjjj606+NpUZRjJ6y2Jo4OrWUpRXw7nitxqFtCSu4yN6LVKXV5Sf3caqPfmun+D3w11f4ja29paP9ksIF3XN4yblT0UDuxr6Etf2YfA8dsi3WqaxNNj5nEqoGPsMcVzYnNKNCXLN6+Rthssr4iPPFaHyadSvCf8AWAf8BpyapdqeWVvqK7n44/D7SvAPjG00TTdYlvhcqJGSRAHgUtgAkdc13/xE/Z80fwv8PtR8TQeIL+4ltLYTLE8ShWPHBI+tN5hSSg7/ABbCWX1m5q3w7niEOsDOJosD1U1ft7iG4H7qQE+neu4+Avwb/wCFjaffanqN9dabYwOI4JI4wfOb+LGew/rVHxF8PfD+n/GbTfAOla3e3KyzJFd3ZVcxu3ZcdwOua0WYUvaSp31W5P1Cr7ONS2j2OP1S2+0W/wAq5kX7vvWLLbzx/ficfhX0j8Svgjp3g7wRea7Dr19eS2oXCSxqA2TjnFcV8KPh1q3jzVTHCWtdMhP+k3ZXIH+yvq1OGNw9Wk6yl7qFPA14VVRcfeZ49XtX7Ofw88AePIZ49e1O8XVoJM/YUmEYkj7EcZPvS/G34ZaZ4GvtMtoL2a+F7nc0qBSuCBxj611+pfs86ZofhibxTpvirVre8tLM3cWxVUhgu7GRzXHisVTnRi4za5tnY6sJhKkK0ueCfLuriab+zMy/EOd7+7ibwmpLxIkhE7A9EPpj1ryD45eGvDPhLxy+i+F9QkvbaKEGYvIJDHIScpkegxWr4e1n4r+NdUs/Ctv4s1Kdb0hWJmIVE7liOcAVvfG34J2Hw98GRa7Drt3f3LzpFIkkYCkt1OetZU5VKFeMcRUu3okvzZrVhTr0JSw9OyWrb/JHiNFFWdMsbzU9Qg0+wt3uLq4cRxRIMlmPQV67aSuzxkm3ZFcdR9RX15Y/AX4dTeCYdWexvftLaeJyftTY37M5x9awvBf7Mum/2BFc+M9XuINQc7mitZFEcQ7KSRya+hbfTbeLw6mkJKxt0tRbh887Qu3P5V81mWZxk4qhJ6PU+my3LJQUnWitdj83JBtldR0DED86bX1drf7Lnh+4tnk0XxHfwTkEqZ1WRCffGDivnnxh4E8ReF/GSeFdQtd99M6rbGP7lwGOFKn/ADivYw2YUMRpCWp42Jy+vQ1ktDl6K+mPBf7Lwe0jufF+vPFKRua2sgMJ7Fz/AEFa2ufsyeFbzTZH8NeIL2K6UHYZpFljZuwOBkVjLN8KpcvN+BvHJ8U481j5RorX8YeHNW8J+ILnQ9at/Ju7c84OVcdmU9wa9s+FP7P2k+MvAmneI7rX7+0lu1YmKOJSq4Yjgn6V1VsXSowVST0ZyUcHVrTdOK1R8+VLaSGG5SQdjzX1P/wytoP/AENWpf8AflK8V+O/w/s/hz4ptNHstQnvkntfPLzKFIO7GOKzoZjQrz5Kb1Na+W16EOea0MnryOhor0P4K/CfV/HVnb6pdyHT9FztaYj95Njsg/qa9df9nvwRKrw2+rams6jkidWKn3GKuvm2Goy5JPXyCjleJrQ54rTzPl+iut+LPgqTwH4o/shrs3kMkImhmKbSVzjB967fw/8ABE6/8N7LxFpWpzvqd3GHW2cKIh82Dz16c1vPHUIU41JS92WxjDBVp1JU4rWO543RX07p37O/hFbdI73VtSuLoKPMMcqoM98DHSvLPjZ8LpfAdxBe2E013o9w20SSD5oX7Kx757GsaGa4avU9nB6m1fLMRQp+0ktDzWivT/g58KYfH1hPqE2vi0igl8uSCKLdKDjg5PABr08fs7eD2jKLrOqmQDlhIp59cYor5thqE3CT1XkOjleJrQU4rR+Z8w0V3Xxf+HN38P8AUrZDdm9sbsN5M+zaQR/C3vT/AIK+AbX4gazf2F3qE9ktrAJVaJQSxLYwc10fW6Xsfb3905vqtX23sbe8cFRX0l/wzbo//Qzaj/36SuA+NXwssfAGk2V7aatdXrXM/lFZUUADGc8Vz0c1w1aapwlq/JnRVyvE0oOc46LzPLKK9Z+EHwn0/wAceFbnWbrV7uzkhmaMRxIpBAGc815TcJ5VzNEDkRyugPrtYj+lddPEU6k5Qi9Y7nLUw9SnCM5LSWwyikY4Un0Fe++EvgHpOteFtP1mTxDfxPd26zNGsS4UkdBUYnF0sKlKq7XLw2Fq4luNNXseB0Vqx6VG/jBdD85hGb/7L5mPmxv25+teofFr4Nab4J8HTa7a61eXckciII5Y1AIY47UVMXSpzjCT1lsKnhatSEpxWkdzxqivZvhN8GdN8a+DYNeudavLSSSV0MccalQFOO9eTeILFdM1/UdNSRpEtLl4VdhywU4yadLF0qtSVOL1juFXC1KVONSS0lsUqKB1A9SBXuer/AzS7HwJN4kXXr55Y7IXIiMa7SducfSjEYulh3FVHvsFDC1a6k6a23PBvCul6Hc+NbKw8TX01lpVzJtkuYsZTPTOegzXu/xD/Zvs59F02T4dzJLMX/0iW7usrLGRwwIGOPauW+D3wn074l6Rez32q3Vg1rKqqIUVs5HfNc5471bxd8K/F994P8PeMtXFhZqmzc/94ZwB0H4V5eJnOpieShUtKO6ex6OHhClhuevTvGWzW53vxS+Dfw+8E/DxdT1PVru31pLYKqRTBluZ8fwoecZ/SvnGvo3wT8C9a8e6Cnirxx4n1GO6vF823jP7xxGRwW3dM+gr5+1q0XT9ZvbFHLrbXDxBiOWCsRn9KvL6ifNB1OaS3/4BlmNNrlmocsXt/wAEp1e06xa4bfICsXr61Fp1v9ouVQglByxHYV0SgKoVRgAYAr1IxueYJFGkaCONQqjoBTqKK1EFFFFABRRRQAUUUUAFFFFAHJ0UUVzlBRRRQAUUUUAFFFFABRRRQAUUUUAFXtEbF8B6g1Rq1pbbb6L64prcR0VFFFbiPV/EH/JsOi/9hY/1rvPD+jeGNL+AMXiOSxvEBhN5cQ2t7JF50oyoyQc49q4PX/8Ak2HRf+wsf610dxqMrfsmKsMcjnf9nbapOBv5P0r56tGUoJJ71Ge/ScYzba2pr8jg/BfhvWfiPc3KR+JY7K3hfzJra6upG8mI9GUE/MB05r1zwjoHww0PTINThT+1b6yJjm1DSklk2sO5C52kj8K+ZUdl5jkZeMZVsZH4V7B+z5oHxISebUfDP2fTdNulCy3F7Fujkx3ROpPvXVmNCSpuXtOWPbb8d2c2X1k6iXs7y77/AIdD2Sw0/wAA/E7RZ4o/tmoWltNtkSZpYykmOuGxzXjfxf8AgzP4auLK58Mm6v7S8uBB5LjLQu33fm7qfU9K+lNA02/sUJv9Sju5X5cx2ywqW9eOv41nfEjxdpngvQBq+pgOnnIiIBlmJPOB3IHNfO4XHVqNZRoNtPpv+i/I9/FYOlWo81bRrrt/mfPum/s8eMriNWvNQ0uyJ6ruaQj8hitmD9lu0mmabUvFtwSx6QWyjH5k19CaNqFtq2l2+pWfmfZ7hBJHvQo2D6g8irdOrnGMk7OVvkKnlGEir8t/mfL3xX+BnhPwR8O73X7G61K6v7Z4fLaaUbclwCdoHvXH/tZf8jnoX/YEhr2v9rfxDbab8O4tFf5rnVrqOOMeiqwZj+leKftZf8jnoP8A2BIa9DLalWrOEqjv8X6HBmNOnThUjTVvh/U8booor6A+cJ7D/j+t/wDrqn8xWx8Q/wDkdtU/67f0FY9h/wAf1v8A9dU/mK2PiH/yO2qf9dv6Csn/ABV6P9DVfwn6mBRRRWpkFfcP7Kv/ACRbS/8ArpL/AOhV8PV9w/sq/wDJFtL/AOukv/oVeLnv+7r1/wAz2si/jv0Oo8L+KtB8bQa3pOnyTQzWEz2d3F9yRDyNwI7HnBr4t+Mfw91b4f8AimWzvFeawuHZ7K75IlXOcE/3h3/Otq38dap4B+OOt6tYS5t31KRLyBvuyx7ucj1HUGvrzxV4f8PfEfwULS9RbixvYVlt5l+9GSMq6nsRXFCUssqKW8JHfOMczpOO04s+DvCs1/NqNvY2MFzc3byD7OsCln3dsAV7zbfCn4ueI1FzrWuyWm/B23N65Yf8BXgU79mTwwfCPxm8R6BrcaLf21r/AKE0gG6SPf8AfX6rXsPxy0Txpr/g77B4I1JLG9MwM2ZPLMkfdQ3aurF5pJVo06dktPeeu5zYPLIui51Lt9l5Gx8MtF1jw/4OtNJ1vVF1O7g3D7QMnK54HPPFfOPx21LUdM+Neoto1/NYT3FvDA8sLbWIbqM/lX0T8KfD914W8F2eh6hqh1G9gBaeUsThm528nOB718+/ETwxqXjP9oHXNC02aKC9jtkuY2mJCsABgAjpXJllSCxdSc2rWettN10OvMqc3hacYJ3utL67dzq/CvwW8aWuv2GrXfjh/KjkWZzE8pcjrj5jirH7XeqSJoWlaMtrceXJcea9wU/d/KOFz/e71gad4B+O1rqESw69NEAwHmvqG9FA77T1HtXe/tKTW9h8ELldamguNQ2xpC5XHmT8cqO3etXV/wBrpTlNT16dDNUv9kqxjBw9ep4V8NPC/wAQfEVtcQeFZbuz0+RgZ5/OMULsO2R1P0r1z4ZfCXxp4Z8YWOt33iiCSJCfPgWSRzIpHK/NxXafAGSzn+DmiPpbIpa3beeuJcndn8a898C/Db4kw/FtvE3jLxGz6bazvLGy3ZKzZ+6oToq4oxGYTqyqwuopXW2r6Cw+AhSjSlZybt10R0X7XFxHbfCaSRo/Mb7ZEE5xg561ofsyO918FtLZyAzmUcdvmNYf7ZXPwmQjkfb4q2P2XyV+B2lsOCPOx/30a4m3/Zy/xfodi/5GL/w/qcDN+zBJJrkmpf8ACYAbro3Gz7F0y+7Gd1el/tDR+T8EddhznZaqufXBFfLd18VPiKvi6a1XxfqQhGotGE3DAXzMY6elfUX7QDM/wM1p2OWazUk+p4rfEwxEK1H20r66fgY4WeHlSq+xjbTX8Tnv2N7X7P8ACQzfLme+lfIHOAAOa+evjn4u8Ral8T9bim1q9FvZ3bw20UczIsaD0A/nXvH7F+rWtx8OrrSPtStd2t47mEn5lRgMHHpkGuR+MX7P3irVPG19rnhma0vLbUZjM8c0nltCx6j3FbUKlKlj6rrO3a5hiKdWrgafsdfQ+f5dRv8AVNXtrrUrye8nDxp5kzlm2hhgZNffvjrw6/iz4fXPh5ZlhF7AkbOey8Z/HFfFHxE+Hus/DzxBpNjrDxStdLHKskOdgbcMrnuRX2H8ZNRvdJ+Duq6nptw9vd21mskUiHBVhinmklUlRdJ7vT8BZXGVONZVV6/iYvxd1wfCz4VjT/C+i3gC25t7ee3izHanH+skP6+5r5V+C801x8Y/Dc9xK8s0moo7u5yWYnkk19cfC/xdo/xe+HE8N9ChmaL7Lqlr/dYjqPY9RXzfpPg6bwL+0rovh93aWFNQjktpSMb4m6fiOhpYCShCrRmrT1v5jx8JTnSqwd4XXyPqX4z6LeeI/Ad1oWnmMXV5IkcZkOFHzcn8qPhpomi+CrCLwbY3TT3qRm7uSerFiAW9gSOB7VqfEHxJp/hHwne+I9ShaWGyTzAigbmboAPxryL9nPxffeOfiD4h8Q6gqJJJaIkcSdIkDcL7/WvNowq1MJP+SOvq9EelVnShio/zy09FqzO/a7/5Dfh36N/6EK9h8Wqz/Ci/RFZ3bSSFVRkk+X0rx79rv/kN+Hfo3/oQr3uynt7Xw1b3N5IkdvFaI8jv91VCDJNdGIly4TDv1/MwoLmxVden5Hm/7PngyLwR4XgvNcWGHWdVZQA2NyKR8sY9+5FV/wBrVEk+GkSyKGX7bHwa5EePU8cftCeHP7Okk/seylZLcHgSNtOZMfyrsP2sf+Sbw/8AX7HW3s6qx9Kdb4pa27eRj7Sm8FVhS+GOnrpufI1xpUEnMRMZ9Oor1v8AZD8OpJ8Tbi/ulST7DaF4T6Mxxn615pXpv7NfiC20P4kRw3kqxQahCbfexwA/Vf1r6HMablhZ8u9jwMvko4mDltcX9snxDrB+IFtoSahPFp8FmkywxuVBdicscdelfQvhVmPwWsnLsW/sbO4nnPl+tecftIfCrXvFXiC31/QrWK/JgFvNAWCsuDwwJ6jmvVtC0q8tfhlbaNLDsu003yDHuzh9mMZr5fEzpPC0VFq63PpcPCqsTWck7PY8U/Yu8T6tff214fvrye6trZVnt/NcsY8nBUE9q7rxno9pqf7RXg+W5jV/s2nXMygjPzKRj9TVP9mX4Yap4C07Ub/XvKTUdQYKIo23eVGOgJ9SaxviF490zS/2lvDEKzrJHBbvZXbL0jaYjAJ9sc06lquLqOjtZ7egqadPC01W3ut/U9K+MPh/xN4o8IyaL4Z1mHSZrhwJ53DZMfdQRyM1x/wA+F3ib4dalqDan4gtb+xu4gBDHv8AlcHhvm9s10fxz8Gat408H/Z9A1SbT9Ttn863ZJSiy8coxHrXzxoXwg+Nmoagtvd317psOfnnn1JmCj1AU5NRhUp4dwdRRXVNal4luFdTVNyfRp6Fn9tdYx8RNKZQoY6cd5HU/PxmvYfh4txpv7LsDFmt5l0eaRWBwVJ3EEH8q8O8IfBfxh4t8X31nrupbU0i8WC8a5kZ5Hj6gx56givpv4meGtQ1P4W3/hbwysEM8lqttbiR9iKowOSB6CujF1KcadLDqV7PV/16mGFp1JVKuIcbXWiPGP2LNZ1jVNT19dU1S9vhHbxFBcTM+057ZrA/bFg+1fFnQ7XIHnWSJz7yYr0v9mn4W+Jvh7qOsT689iyXcSJF9nlLnIPOcgVyn7YPhPVpNZ03xrbywfY7WOO3Kbj5m/fkEdsVpSq03mTcHo1ZetjOpTqLL0prVav7z3j+w2h+H3/CP6NKti40/wCz28i8CNtmA3HvzXjfhL4J+ONB8R2WsReMLXzIZVeUgyEyrn5gcnnPvXp+h6rH48+FTSaLeKl1dWJgLbsGGbbg5xyOa+f2+GPxkin+z7r2QD5fNXUzsPv1zWWAU4qpCVRQd9U1v95rjuSTpzVNyXSzOx/bFW18nQJML9p3SAHvsxz+tei/B+V4fghpU0Zw6WDsp9CN1fL/AMTfDviDwvqttpviPUGvbp7bzx+9aRYwTjaCfp2r6h+DcL3HwT0i3jxvlsHRc9MncK2x9KNLAUoqXMr7/eYYKrKrjqknGztt9x8kWviPXrXVv7Yh1e9W9ExlMnntyd2TkZxj2r6q+KLr4h+At1fXSASTWEdxwPuvgHI/GvGvDvwE8a3erpBq0dpY2KS/vZvODllz/CB6+9em/tJ69ZeGvhpH4WtGxc30a28KA8rEuNzflXTjqlLEYijGg05J9OxhgqdWhh60q6aTXXueH/DLw54/8QJcW/hJ7y0s58C5uBKYoTjsW7n2Fet/D34P+NfDfi2w1m48WQPFE+Z4VeRjIndeeDXpnw0jsj8MNKj0FokjNiBGydBJt5J991eV+Afhr8RIPHkOueLNekSytJmmZvtpfzjngbegFYVcwlXdVcyglpZq7ZvSwEaPs3Zzb630Rsftc+X/AMILYbgPM+3LsOORxzXL/se2sh1nXr3/AJZiCOL8d2f6V0v7V1ld6jo/h20tBuM+oiIc8ZZcDNdH8H/Bsvw18Fag2qzwTXTs1xM8IOAqrwvPpzWMa0YZX7O/vSe3zNJUZTzL2ltIrf5HjPxd8W+IF+NFzaWOu6hb2kVzBEIYpyqdRniu7/a9/wCRW0b/AK+//Za8CutTfWvHB1eT715qSzfgXGP0xXvv7Xv/ACK2i/8AX3/7LXoVKKo4jCxtqr/kjhp1nVoYmV9P+CXv2TlD/Dm+QnAa9cZ/4CKoD9n/AMI3M04XxTeyTySM+EaM7SSSRj8avfsoKX+G9+i9WvHA/wC+RXDaB8D/AB9b+LodQe6s7KFL0ztMl0xbbvLYwOvFccpuOKrtVeTX7zrjFSw1FOlz6fccv8afho3w9azePU2v7a9LqhaLayFRnnHBr6h+Fg3fDXQV9bFB+leX/tiXUK+GdHsmH76W6Z1OOyrz/OvT/hacfDTQiP8AnwT+VY46vUr4GlOpvdmuCowo46pCntZHmUf7P8ieLF13/hKMgX32vyvsv+1u25zXR/tRf8knu/8Ar4i/9CrxWD4heOD8R0sD4mvzanVvK8rcNuzzMbenTFe1ftRf8knu/wDr4i/9CrWrTxEMVQ9vJPVWt8jKnOhLDV/Yxa3uL+y9/wAkktP+vmb/ANCrC1T4EeFtU1y/upPFF4Lq8nebykaP5GY5IA6mt39l7/kklp/18zf+hVxmgfCTxlZ/GIeJppLWKwGoyXPmJcbn8sk4G2s+dwxVdqryPX5+RryKeGoJ0+fb5eZ598XvhZffD/7NejUEv9OuJxFG+zbIjdcMOn419GeKv+SJXX/YHH/oArlv2s7yCH4eWtpJjzrm+jEY/wB3k/pXU+Kv+SJXX/YHH/oApVsRUxFGhOpvzP8AQdHD06FWtCntyr9Tz39jn/kX9Z/67p/Kqd18Mf8AhMv2jdb1rV45I9E00wSZx8txIFBCZ9B1NXP2Of8AkX9Z/wCu6fyq3+058TP+EV0Gbw/4fkgbVr1St0y/et42GN3H8R6Crr+1eYVIUt3p6bakUPZLAU51dlr67ns1pc213p5ms2VoMFUK/dIHHHtX51+KY2k8YatGgyxvpgP++zX3T8Ff+SP+HOSf+JevJPJ618SajHu8a6zIRwl7Nz77zWuRw5a1SPYwzufNSpy7/wDAFs7dbaERryf4j6mpqKK+pR82FFFFABRRRQAUUUUAFFFFABRRRQBydFFFc5QUUUUAFFFFABRRRQAUUUUAFFFFABU9j/x+Q/74qCpbQ4uoj/tCmB056mig9TRW5J6t4h/5Ng0X/sKn+tel+DfHFpoPhLwraXGl2sfhq7RbT7ZJcKzLKQSdyY4Gc5zXmuv/APJsWif9hY/1ry43d1/Z/wDZ3nubTzfO8nPy78Y3Y9cV4ywccVTlGWynL+vU9h4t4WalHrGJ9KeLvht4E8baeNe8GtAksd0Fn+xH5JQGwwK9j7ivabK2hs7OG0t0CQwoERQMAADAr40+CvjS+8G+L4DDsexv5EguonbC4J4cehFfZ/mR/L86/P8Ad5+99K8LNqNag405S5o9LntZXWpV1KpGNpdTB8aeK7HwnFZXGpW901pcziF54o9ywE9Gf0X3qHVPCmj+JNWs9Y1ZxqcNqRJYwnHkxt/f4+8frXSTRxzRNFNGskbDDKwyCPcVn2+jWljbyRaWv2HeuF8v7qH1CnivNjUUUuXSXf8ArY9GUHJ+9qjSAwMDgVynxA+IXhXwPYtca7qcUc23Mdqh3TSH0Cjn8TTfEPh3xPewj+z/ABldWrBeU+zR4k+pAyM+1eXav4b+C3hpX1Xx3alNZYlpbe/vHuZZDnqoz8yntW1ChSk1zNvyS1/H/gmVarUinypLze39fceKeN9a8TfEy61LxtqUottI0yVI7OF8hPmcBY0/vPjkmtj9rL/kc9B/7AkNYXxZ+JH/AAm2p6fp2l6ZDpPh/Tpx9jtYhgtyBvYDjOO3at39rL/kc9B/7AkNfS0oyjVpJxto9O2x83VlGVGq076q777njdFFFeqeOT2H/H9b/wDXVP5itj4h/wDI7ap/12/oKx7D/j+t/wDrqn8xWx8Q/wDkdtU/67f0FZP+KvR/oar+E/UwKKKK1Mgr0Pwb8ZPHPhLQIdD0W7s47KEkoslsGbk5PNeeUVnUpQqq01dGlKtUpO8HZlvWNQudW1W61O8ZWubqVpZSowCx68V2ngn4weO/B+ijR9H1OM2SsWjS4iEnl57KT0HtXAUUTo06keWUbodOvUpy5oyszsPFXxI8WeI/Edl4ivL6O31WyTZDc2kYicDOecda6+z/AGjPiVb2P2Z7jTbhtu0TSWvz/XggZ/CvIKKzlhKEkk4KyNI4yvFtqb1O+8H/ABe8deF7zUbuy1NbqbUZBJcteJ5uWHcc8U1fiz4wTx8/jeKezj1eS3Fu5FuPLaMdtv8AWuDop/VaN2+Va6C+t17Jc70PbU/aZ+IIgZGtNFaQ9H8hhj8N1eefED4g+KvHVxFJ4i1Hz44WLQwRoEjjJ7gDv7muVoqaeDoUpc0IJMdTGV6seWc20dx8O/ip4y8CQva6Hfo1kxLfZbhN8QY9SB1B+lXPHfxm8c+MrOGy1K9gtraKVZfLtIzGHZTkbjnJHtXndFU8LRc/aOKuJYuuocik7HovjD4y+NPFnhmTw9rTafNZyBQStthwV6EHPWm+EPjJ458K+HYdA0e7s47GHdsV7YM3zHJ5rzyil9UocvJyK24/rlfm5+d3LD3cz6i2oMR57TGYnHG8nPT6133iX40+PPEXh240DU7yzexuIxHIqWwVio9685orSdGnNpyje2xnCvUppqMrX3Nfwl4k1rwprMer6DfPZ3iArvUZDKeoIPBFeswftNePo7URyWOjyygY80xMM/gDivD6KzrYSjWd6kU2XRxdairU5WR1Pjvx94o8banDfeIL8Tm3bdBEiBY4voP8a3/Evxr8eeIfDtzoGpXdm9jcxeVIqWwVivsa83oqvq1GyXKtNvISxVa7fM9dzqfh94+8TeA7q5uPDl4kBuVCzJJGHRsdDg9xWr4h+LfjDXtZ0rWNRk097/SpvNtJktQrKfQ+o9q4GiiWHpSlzuKuEcTWjDkUnY7P4gfE7xj46t4LXX9SV7aFtywwxiNC3qwHWrPwp8ca54NN3JoM8MU04Cy+ZGHyvtmuDqxYzm3uVk7dG+lVGhSUPZ8q5exLxFVz9pzPm7npHjfxx4g8ZT2s2uzwyva58ry4gmM+vrWl4h+KnjXXdBOh3uoxpYsgR1hiCF1AxtJ9K4gEEAjkHpS1r9Wo2iuVabeQfWa12+Z67+ZoeG9YvvD2t2usaYyJd2rboi67lBxjkV0PjP4l+LPF+kjS9buraW2EgkAjgCHcOnNcdRVSoU5TU5RV11JjWqRg4Rlo+gUAkEMCQQcgg4INFFamR6d4b+OXjbQ9GTTS1rqPl8RzXQJkC9gSDzivqWz1C4m8Ixao2z7Q9kJzgfLu2Z6ema+CzzXsMHx+8QQ6GmkroOmmJLcW4fzHzgLtzXgZllXtXF0IK99eh7uXZp7PmVeTtbQzvEfxz8eapby2kNxaaahype2i+fHThieK8wuC1xI8lwzSyOxZnc5Yt659aGO5mb1JNFezRw9KirU4pHkVsRVrO9STZ6B4T+MXjrw7aR2cOoR31rGAqR3ibyo9A3WtDXvj18Qr+3aGwk0zTdwxvjgLOPcEnA/KvL6Kxll+FlLmdNXNY4/ExjyqbsfRn7KOtXVxZeIr7xLraXF7PdRky3M4DMAp9e1cV4/+NvxFsvG2r2eh3VgNNhuWjtswK/yjvnvXk/5/nS1zrKaPtpVJap9LbHQ80rexjTjo11vud+vxz+K7A7tS0xP+3QGvQ/i34mTxN+z7peoXF5byX80sRnRSA24Egnb1FfPtJ3rSWWUOeE4Kzi7+pEcyrckoTd01b0N7wZ4u1/whqX27Q75oST+8hb5opR6Mv9a9Cn/aG8bPFtjsdJif+/5bN+ma8gorergqFaXNUgmzCljK9KPLCbSNjxl4o1rxbqp1TXLoT3ATYm1AqovoAK+sfg7M9v8ABLSbiPAeOwd1yO43GvjU9K9T8NfGvW9C8H2/hm30Wwlt4IGgEryMGIOecfjXDmmCnXowp0Vs/TQ7MtxkaNaVSq9166l0/tDeNmtgi2OkrLyDJ5bHPvjNea+KvEOreKNZl1bWro3FzJgeioPRR2FZIpa76ODoUHzU4JM4quLr1lapJtHVeBviF4q8Gbo9F1AfZmOWtZ13xZ9QOx+lXfGfxV8aeLLMWWoX8dva7gxitE8sMR0yc5I9q4iim8LRc/aOC5u9hLE1lD2ak7dju9Y+LPjDVrGxtL2WydbGWOaB/s/zB06EnPNL4w+LfjXxRpJ0u/vYLe1f/Wrax+WZB6Mc9PauDoqVg8OmmoLTbQp4uu005vUdBI0E8U0eA8bh1+oORXU+N/iF4n8ZWcFprtxbyxQP5kYjhCEHGK5SitpUoSkpSWq2MY1Zxi4xej3O18CfE7xR4L0uTTdFaz+zySGVhNDuO4++a6CX4/fEB1KqdKjJGMrbHI9+TXlVFYTwOHnJylBNm8MbiIRUYzaRteLfFfiHxZcpP4g1OS9aPPlqQFSPPXaB0rqNI+MnjrStJttLs7yzW2toxFGGtgSFHTJrz2irlhaM4qEoKy6WM44mtGTlGTuy2uo3S60NXDL9rFx9o3Y435znH1rqvGHxS8YeK9Gk0jWbq1ktJGDsscAQ5ByOa4qiqlQpykpSirrbyFGtUinGMtHv5nd+Cvix4t8I6GmjaQbH7Ijs6iaHc2W685ram+P3xAkiKK2lxkj7y23I/M15VRWU8DhpycpQTbNY43EQioxm0jU8S+I9c8S3/wBu1zUp72bPy7z8qeyr0Arqbz4u+NrvQH0Oa8tDZPB9nZRbgNsxjr9K4KitJYalJJOK028jOOIqxbak9d/M6nwN4/8AEvgu1uLbQLiCKO4YNJ5kIc5A9653xBfXmt3l5qGpTtcXd0S0sjdWNQUCqVGEZOaWr3ZMqs5RUG9FsjodB+OXxC0LRLXRbC8sktLSIQxK1qCQo9T3rmYJJLjzL2Ygz3UjTSkDGWY5NYF3Hi/dOgL/AM66JFEaKg6KMVlQoU6cnKMbNlVa9SokpyukOooorpMQooooAKKKKACiiigAooooAKKKKAOTooornKCiiigAooooAKKKKACiiigAooooAKdEdsin0IptKOtAHVDkA+opaZAd0Ebeqin10Enq+v8A/JsWif8AYWP9a8or1rT428Q/s13dpbfPc6HqH2iSNeuw9/yzXknbNcWC09pHqpM7cbq4S6OKAnGOcelfUX7Ot54j8Vwf8JD4iujNb6fH9j09Qu0E/wATn1bGBmuU+FPhv4c6T8NU8XeMzBdG+lMGZFLrCc4CgDo3vXS/ETx1onww8IW/hLwfte/ki3RAnd9nR+d7+p54FeZmFf62/q9KD5r2vbTz1PRwFD6qvb1Z+7a9vyPRrDx1oOo+Nrrwjp8r3OoWsBmlZB+7XBxt3f3uaxPib8Q9Q8D6Uuo3nh5JIpJRFHi9GWY+2K+bfg/4vHhP4gwa1e7pYbktFdv3w55b8+a+tPF/hvQvHPho6fqKi4tJgJIZom5U9mU15eLwVLBV4Korwe/6np4XF1MZQm4O01t+hzXwe+Kll4/a6s3sW0/UbYbzDv3q6dNwP17Vzf7Xfhax1X4by6+YkW/0pleObHzFCcMpPpXb/DP4b6B4DiuDpnnXF1ccSXM5y5Xso9BXkn7YHxCs49J/4QPTpvMvJmWS+K9IkHIU+5/lUUVCeOX1VNRv+HUqs5QwT+tNXt/wx8u2n/H3B/10X+Yr1/8Aay/5HPQf+wJDXl/hPS7rW/E+m6TZxl57m5RFA+vWvRf2qtQtrr4nrp9q+8aVYxWjsD1YDJr6KprioLsn+h85S0wlRvuv1PJqKKK7ThJ7D/j+t/8Arqn8xWx8Q/8AkdtU/wCu39BWPYf8f1v/ANdU/mK2PiH/AMjtqn/Xb+grJ/xV6P8AQ1X8J+pgUUUVqZBVyPS9Tk059Sj0+6exQ4e4WImNT6FugqnX0B+yJrFheS674C1po5LPVIfMiikPDMBhlA+hz+Fc+KrSoUnUSvb8jpwlGNeqqcna/wCZ8/1b0zTNS1SZodN0+6vZFG5kgiLkD1IFa/xK8NyeEfHGq6C8cqR2058gyDl4jyp9+K+iPg5Z2vwn+BuoeONVjCajqMfmRqfvEdIk/E81licYqVKM4K7la3zNcNgnVqyhN2Udz5YmjkhmeGaNo5EYq6MMFSOoIplWNRu59Q1C5v7pt09zK00h/wBpjk/zqvXar21OJ2voFWLKyvL1nWztZ7lo0MjiJCxVR1Y46D3qvXqv7Nn/ACH/ABL/ANi/c/yrKvVdKm59jXD0lVqKDe55VVvTNN1HVJmh02wub2VV3MkERcgepAqoK95/Yn/5KJq//YM/9qLUYqs6FGVRK9isLQVetGm3ueF3VvPa3D29zDJBNGcPHIpVlPoQelRV2fxw/wCSueJv+v1v5CuMrWlPngpd0ZVYck3Hswooo7j61ZBfvNG1iyskvbzS723tZMbJpYWVGz0wTwaoV9TftH/8m6eGP9+1/wDRdfOfgvwzq/i/xDb6HotuZrmc8n+GNe7MewFceFxftqTqS0s3+B24rB+yqqnDW9jOWwvm059RWzuDZI4RrgRny1b+6W6ZqtX1R8aNB0bwx+zNJoOjPFKtnfQR3UsY4knDjex9818sVWDxX1mDklpexOMwv1aUYt3bVxKKKK6jkLFjZ3l/cC3sbSe6mPSOGMux/AVr/wDCE+Mthk/4RXWtg6n7G+P5V6X+xx/yViT/AK8JKk8bfHP4j6R491eztNVtvslpfPHFC9qpXYDwCetcFTE1nXdKnFaK+rPQp4aj7BVasnq7aI8YvLS7spjDeWs9tKOqSxlD+RqCvqfxr4ksfiX+zRqfirUNEtrfUrM7Fk2Z2yKwyyN1wc9K+WK1wmIlXi+aNmnZmWMw0aElyyumro39HlElkq5yyHBq7WFokoju9h6OMfjW7XoQd0cRNZ2t1e3At7O2muZm6RxIWY/gKv8A/CM+JP8AoX9V/wDAV/8ACuy/Zs/5K3p//XKT/wBBrqviN8ZfG+h+O9Y0ewmsVtbSfZEHt8tjHc5rhrYmsq/saUU9L6ux30sNR9h7arJrW2iueOX2j6xYQ+ffaVe2sWcb5oWRc+mTVGu18bfE/wAV+MNHGk61LaNbeYJMRQ7TuHTmuKrrouo4/vEk/LU5aypqX7ttrzCiiitTItafpuo6i5TT9Purxl6iCIvj64q7P4W8TwQmabw7q0ca9Wa1fA/Svc/2QWK6L4iYdRMhH/fJrin+N/j7T/EV15t5a3drDcyJ9ne3ADIGIxkc9O9eY8XXnXnSpRT5bbvv8j0lhKEaMKlSTXNfZHlR4JUghh1BGCKK+l/Hug+G/iR8KG8caZpyafqccDTB0UBiV+8jY+8PevmdTuUH1roweLWJi9LNOzRhi8K8PJa3TV0xaKKK6zkErW0jw14i1i3a40vQ9RvIV6yRQMV/OvSPgJ8OrHXILjxd4kUto9gS0cPaZl5JP+yPTvTPF/x08RXWp7fCPlaNpMQKwx+SrNIP7x7D6CuCeLqTqulQjdrdvZeXqd0MLCFNVa8rJ7JbvzPNtS0HXNMj83UtF1Czj/vzW7IPzIrOrufEnxW8Y+I/DU+gaxdWtxbTkF3EIVzg5xkVw1dVF1XH96kn5HNWVNS/dtteYUUUVqZFy00nVbu1a6tNMvLi3XO6WOFmQY65IqnX0x+z9/yQzV/rcf8AoNfNESPJIscal3d9qqOrEngCuPDYp1qlSDVuV2OzE4VUadOad+ZXH2tvcXc6wWtvLcTNnEcalmOOvAqMgglSMEHBB7V9OfBf4d2fg61TU9fdP+Ekv7aT7PATzBHtJYD3x1P4V803/wDyELr/AK7yf+hGjDY2OIqTjDaNte+4YjByw9OMp7u+nbYhooorsOMls7W6vbhbeztprmZvuxxIWY/gK0P+EZ8Sf9C/qv8A4Cv/AIUvhHxDqXhbXIta0lolu4gVUyJuXBGDxXuvwN+Kfi3xd46XSNZls2tTbvJiKDacjpzXDjK9ehFzhFOKXfU7sJQo1pKEpNSb7HhP/CM+JP8AoX9V/wDAV/8ACs66t7i1na3uoJIJk4aORSrL9Qa95+Lvxd8ZeGfiHqOi6XNZLZ24QxiS33NyMnJzXifiXWr7xDrlzrOpNG13csGkKLtXIGOBVYStXrJTqRSTV1Zk4qlRpNxhJtp2d0Z1FFFdhxixo8kixxqzuxwqqMkn0Fah8M+JM/8AIvar/wCAr/4Ung//AJG/Rv8Ar+h/9CFfQPx9+Jnirwb4ttdN0SW0S3ltvMYSw7zuz61w4nE1YVo0qUU203q7bHdh8NSnSlVqSaSa2Xc+fJ/D+vW8LzXGiajFEgy7vbsFUepOKzK9G1z4z+ONZ0i60u+msTbXMZjkCW+DtPoc15yBgAeldFCVZp+1ST8nc56ypJr2Tb9VYWiiitjEvWOj6xfw+fY6Ve3UWcb4YWdc+mRU/wDwjPiT/oX9V/8AAV/8K6DwT8UPFfg/RzpWiy2i2xkMmJYdxyevNew/CH4meKvEui+KLvVZbRpNNszLb+XDtAbBPPr0rzcVicTQTkoJx9dfyPRw2Hw1ZqPO+b0/4J81ah4S8TNqUUi+HdWIOMn7I/GPwokVkkZHUqykhlIwQfSvSJPj98RtkB+0abiTAf8A0Udx9a87vbiS7vJ7uYgyzSNI5AwNxOTXTh3XbftYpejuc1eNBJeyk36qxFRRRXSc4UUUUAFFFFABRRRQAUUUUAFFFFAHJ0UUVzlBRRRQAUUUUAFFFFABRRRQAUUUUAFFFFAHSae26yiP+zViqejtmwT2JFXK3WxJ2Hwm8W/8Ir4jIulMml6in2W+i/2G43fUZzWP420P/hG/FN9o6yNPDC+becrgTRMMqw9Rg9fasY9K9I8Oa94a8VeHLTwj43lOmyWK7NK1eJcmMH+CX1WuWqnSn7WKunvb8H8vy9DqptVYeyk7NbX/ABXz/rc4vStf1bTNOvNNs7srZXq7biB1Do3uAeh9xzVOOK9vpXaOO5u5Au52ALsFA6k+grp/Gnw88Q+GIVvnSLUtKk/1WoWTeZEw9Tj7v4034a+KLPw1cai99/aElveWj25itSuG3DGWz6dqr2kXB1KKTZPs5Kap1m0jmBa3JtBdi3lNsz+WJdh2Fv7ufX2rr/CPjjx54JnXT9Pnuo1kxtsbuEspz02qeRn2qvb+KrO38B2PhtLSd5bXU1vBI5GxlU8D1zj8K6R/ilYR+J9H1OLQH1CLTVcK+oSbpsu2SVI446DNZVnOonGVPmWv/A+81oqEGpKpyvT/AIP3DPEfx5+IU1hcQJJY6e4UozRW/wA6nofvE4NeF3VxPdXMlzdTSTzysWkkkbczE9STXU+MbyPUtQv7q1tjCt5cM8UAJZhuPA9Sa6nw/wDC/TNE02HxD8UtYXRLJhvi0uPm9uR2G3+EGs2qGEStGzfRbsr9/i5NOV0ur2KXwhtb7w3Yaj8T5IisGjxmOxWQbRdXEg2gKT1C5ycV55qF5c6hfz315M01zcSNJLI3VmJyTXXfFDx9d+MZrWxt7WLTdB03KadYxDARegZj3YiuKqqEJXdSa1f4LsZ4icbKnTei/F9woooroOYnsP8Aj+t/+uqfzFbHxD/5HbVP+u39BWPYf8f1v/11T+YrY+If/I7ap/12/oKyf8Vej/Q1X8J+pgUUUVqZBVvR9SvNH1W21TT5mhu7WQSxOp5DCqlS2tvcXc629rBLPM33Y41LMfoBSla2uw4tpq259IfGjSf+Fm+A/CPj/TkhecvHa6ikIyw3sAf++W/nXN/tWeLo7jVdP8BaZNu0/Q4kWcg8PKFAAP0H866j9kqbUNF8HeLb7WIZYNItgssYuUKp5iqS2N34fpXzjrF9Jqer3upS58y7uHmbJyRuYnFePg6P79wesae3z/yPaxle1BTWkqlr/L/MqUUUV7J4gV69+yvFaz+Mtbhvpzb2smiTrNKP+WaHGW/AV5DXqv7Nn/If8S/9i9c/yrlx3+7yOzL/APeIm2PAPwKx/wAlWuP+/Y/+Jr039nbwz8N9F8WX1x4O8ay67evZ7JYGUDYm4fN0HfFfIQr3n9if/kour/8AYM/9qLXBj8POOHm3Ub+7/I78BiYTxMYqml56/wCZ5z8cP+SueJv+v1v5CuMrs/jh/wAlc8Tf9frfyFcZXp4f+DD0X5HlYn+NP1YUdx9aKO4+tbGK3Pqj9ouOSX9nnwrFCjSSPLaKiKMliU4AFZVrrul/Az4W21pBYxf8J3q8HmTo5DNADnBf0AGML616xqGteG/Dfwl0HxB4mjilgsLWGW2Rhlmn2fIFHrXxh488R3Hi7xfqPiK6iEMl7Lv8sHIRQMAfkK+dwFN4iHs5L3E235vsfSY+rHDS9pF++0kvJdz2fXbq4vv2PWvryZprm41YSzSN1djKCTXz7Xvl/wD8mXw/9hJP/RorwOvTy/ap/iZ5mYu7p/4UJRRRXeece1fscf8AJWH/AOvCSuo1nwR8Ebr4g6hc618QpDcyXztc2TMI1D55QtjgVy/7HH/JWJP+vCSvPvibaXUnxJ8QqlpcOW1GXAETHPPbivHnSdTGTSm4+6tj2qdVU8HBuClq9z6H/aDtNas/hI9p4Mi0GPwTFGvnfZnLSlMjoenXr1NfJ9fSHww0fWvCf7PnjG98WWs9vpt3ATaWk4+YEjG7afu5JFfNy8KAeuK1yxcinTTvZ79/+CY5o+ZwqNWutuxJE7RyK69VORXTxtvjVx/EAa5WtCy1JreARNHvAPBzjFetB2PKZ7H+zZ/yVvT/APrlJ/6DXdePvC3wiu/Guq3WteNriz1GSbNxAG4jbHT7tebfswah9p+MOnR+Vt/dS85/2ay/jVJfr8WPEfl6Tdyp9r4dYmIPyj2ryqsfaY52m4+6tvU9elPkwSbgpe89/Q0PiZo3gXSYrE+DfEMurtIzC4DnPlgDjsK4uqE95ewR+ZPpdzCmcbpEZRn6kVX/ALYP/PAf99V6lG0IKLlfzZ5lWXNK/LbyRr0Vkf2wf+eA/wC+qP7YP/PAf99VpzoysfUP7IKltF8RKOpmQD/vk1ysvwG8aXmvXMt3NptnZS3LyNOZtxVCxOceuK6D9jS7NzoHiVtmzEydD/smvBPEvjHXJNY1O1m1K/khF3Kuxrp9uA54xXhU/ayxtb2Uktt1foe7UdKODo+1i3vs7H0N8SvFvhjwN8Nf+EA8NXqahevCYXZGDCMH7zsRxk+lfOYGAB6VkDVyOluo/Gl/thv+eC/nXp4TDww0Wk7t6t92eZisTLESTaslol2Rr0jfdP0rJ/thv+eC/nSHWGx/qF/OurnRy2PrnSD9g/ZYaSxkwx052LqMcknNfLq/dH0r6B/Zq8Yaf4s8AX/w91KWGG/jikS3R+ksTDt6kGvCfHeg+JPA+tPpGuaaUcZMUyZZJkzgMpH8q8fLpxpVqtOe7d/VHsZhF1aNKpDZK3oyrRVJZdWaylvV0i5+yxY8ybymCJnpk4xVT+2JP+eKfnXrqpF9TyXFrdGxRWOusSbhuhTGecVrqwZQy8gjIqlJMk+mP2f/APkhmr/W4/8AQa4b4I+FdLsdHu/iP4sQLYaeS1hHIQFnkGfm9+eB716F+zXaNqHwevrFXEZnmlj3HtkYzXkPxq1aGLULXwPpDBdF0BPKTZJuE8p5d29wc187RUquIrUYu13q/L/g7H0VZxp4ejWkr2Wi8/8AgbnZ/CDxdqvjX4u6jrGqNtH9mzLbwA/LAmPuj39TXiF//wAhC6/67yf+hGvTv2Yf+R9vf+wbL/KvMb//AJCF1/13k/8AQjXp4aEaeJqRirJKP6nm4icp4aEpO7bl+hDRRRXoHnhXqn7LX/JU0/69JK8rr1T9lr/kqaf9eklceY/7rU9Dsy//AHqn6mV+0R/yWDWf92L/ANBrgK7/APaI/wCSwaz/ALsX/oNcBV4L/d6fovyM8X/vE/V/mFFFFdJzmp4P/wCRv0b/AK/of/QhX0d8b9B+HOqeKLafxd4pm0q9W32xwocBkz16GvnHwf8A8jfo3/X9D/6EK9T/AGr7W6m8f2DQ2txKossExxFh19q8jGQc8ZTSk46PVHrYSahhKjcU9VoznfiB4e+Gem+HXuvCviybVNSEihYGOQVJ5PQV51U7WN8qlmsbtVAySYGAH6VBXo0KbhGzk5ep51aanK6io+gUUUVsZBXsf7PH/IseOv8AsHH/ANBavHK9j/Z4/wCRY8df9g4/+gtXDmX+7P5fmjuy7/eF8/yZ4lJxZwt6bTVo9aqzf8g0H0VTVrOeR0Nd3U4VsFFFFABRRRQAUUUUAFFFFABRRRQAUUUUAcnRRRXOUFFFFABRRRQAUUUUAFFFFABRRRQAUUUUAbmhNm0ZfRq0KyvD7fJKv0Natbx2JCkpaKYG/wCEfGHiDwtK39lXzC2k4mtJfnhlXuCp459q6Y+IvhXq53at4Jv9Inb70ml3OUz67TXnVFYTw0Jy5tn3Tt/w/wAzeGJnBcu67NX/AOG+R6C+j/CKYb4PGWu2uT/q5rAMR7ZFOFl8G7A+ZLrfiXWCOkUVusIP1Jrzyio+rS/5+S/D/Ir6wv8An3H8f8zvNU+J2k+HLMp4F8FadpshOFvb7/SLhT6jPANeR6zqmo6zqUupatez3t5McyTTPuY//W9queIG/dRL7k1j0o0KdOTcVr33f3smpiKlRWk9O2y/AKKKKsyCiiigB8LmOZJF5KMGH4GrOtahLquq3GozoiSTtuZU6DjtVOilZXuPmdrBRRRTEFdB4A8W6n4K8Rxa7pMVrJdRqVUXEe9cHrj0PvXP0VM4KcXGS0ZUJyhJSi9Uej/En4yeLvHOlrpN61tYafndLBaKVEx/2ieo9q84ooqaVGFKPLBWRVWtOtLmm7sKKKK0MwroPBHivUPCV5fXWnRQSPeWb2cglBICP1I965+ipnBTXLJaFQnKEuaL1Cut+F/j7V/h7rNxqujwWs01xB5DidSQFyDxj6VyVFFSnGpFxkrpjp1JU5KUXZo0/FWtXXiLxFfa5epGlzeymWRYxhQfasyiinGKikkTKTk22FFFFMR2/jj4neI/F3hnTPDuoC1h0/TwuxIUwXKjALE+1cRRRUU6UKa5YKyLqVZ1XzTd2dfL8QNYl+GS/D9oLX+zFnEwkCnzdwbdjPTrXIUUUQpxhflW+oTqSqW5ntoFFFFWQdN8N/GureA/EQ1vR47aSfyzEyzqSpU9enSvTJf2lvFTKWXw5oK3HUTeWxIPrXhtFc1XB0Ksuacbs6aWNr0Y8sJWR2vj34peNvG0Jtdb1Y/Yyc/ZbdfLiJ9wOv41xVFFbU6cKceWCsjGpVnVlzTd2FFFFWQdB8P/ABXqHgrxND4g0uKCW5hVlVZgSpBGD0r08/tMeOCcnS9FJ/65N/jXiFFc9XCUa0uacbs6aOMr0Y8sJWR6V8RvjN4l8deHDoWq2Omw25lWXdBGQ2V6da82pKK0pUYUY8sFZGdatOtLmm7sKKKK0MjvPhf8Utf+HtlfWmjW1lMl6waQzqSQQMcYrib24e7vbi7kADzytKwHQFjk4/OoaKzjShGTmlq9zSVacoKEnotgooorQzCipI4ZZP8AVxs30FWYtMu3xlAg9WNOzEQ2F3dWF7De2VxJb3MDh4pY2wysO4NexaV+0b4vi09bXWdJ0bW3T7k1zFhh9QODXlaaOf45wPoKnTSbZfvM7fjisquEp1re0jc3o4qrR/hysdr4/wDjd4p8X+Hbjw/NY6XYadcACWO2iOSAc9T0ry6uiXT7Nf8Alln6mpBa2w6QR/lV0cLCjHlgrImtiKlaXNUd2c1W3ocu+2aNjkoePpV0RRAcRoP+A04Kq/dUD6CtoxszK52Xhz4keJPD3g+58M6S8Fvb3DMzThT5q7uuD2rjjkkkkkk5JJySfWiiiFKEG3FWb3LnVnNJSd0tjf8AAvivUfB+rS6lpkUEk0kLQkTAkbT16VhTOZZpJWxudyxx6k5ptFNQipOSWrE5ycVFvRBRRRVEBW94D8V6j4N14azpcUElwI2j2zAlcHr0rBoqZwjOLjJXTKhOUJKUXZo1/GPiC98U+I7nXdQjijubgKHWIYUYGBisiiinGKhFRitEEpOTcpbsKKKKZJPpt1JYajbX0IUyW8qyoG6EqcjNert+0J4yY5On6QfrG3+NeQ0VhWwtGu06kb2N6OKrUU1Tla56nq3x08Walplzp8+n6SsVzE0TlYzkAjBxzXlajaoUdqWinRw9KgmqcbXFWxFWs06kr2CiiitjEK6Twb4y1TwrY6rZ6fDbyR6pD5M5lBJUYxkY+tc3RUzpxqR5ZK6LhUlTfNF2ZWvwE06RR0CYFOsH8yyibOTtwaZqxxp8vviqegzHL256feFDfvEdDWoooqgCiiigAooooAKKKKACiiigAooooA5OiiiucoKKKKACiiigAooooAKKKKACiiigAooooA1fD3+sm/3R/Otesbw+f38g9VrZraGxLCiiiqAKKKKACiiigDH8QN+9iX0FZdaOvf8AH4v+4KzqxluMKKKKkYUUUUAFFFFABRRRQAUUUUAFFFFABRRRQAUUUUAFFFFABRRRQAUUUUAFFFFABRRRQAUUUUAFFFFABRRRQAUUUUAFFFFABRRRQAUVNb2805xFGW9+1X4NIY4M0oHstNJsRljk8c1ZtrG4nPCbV9W4rdhghhAEcaj3xzUtWodwuZcWjoP9bMT7KKuQ2drF92Fc+p5qxRVqKQgHAwOPpRRRTAKKKKACiiigAooooAKKKKACiiigAooooAKKKKACiiigAooooAKKKKACiiigAooooAKKKKAKGuNizC/3mrJspvs9ykvUDr9KveIH+eKP0GTWVWUnqM6tWV1DKcqRkGlrH0W6ZZBbNyrfd9jWxWkXdCCiiimAUUUUAFFFFABRRRQAUUUUAcnRRRXOUFFFFABRRRQAUUUUAFFFFABRRRQAUUUUAaGhNi9x6qa3K57SW238f1xXQ1rDYTCiiirEFFFFABRRRQBha7/x/fRRVCrmsNuv39sCqdYPcYUUUUhhRRRQAUUUUAFFFFABRRRQAUUUUAFFFFABRRRQAUUUUAFFFFABRRRQAUUUUAFFFFABRRRQAUUUUAFFFFABRRRQAUVJBDJM+yNSxrWs9LRMNcEO390dKpRbEZltazXDYjXI7k9BWrb6VCgBmYyN6DgVfVVVdqqFHoBS1ooIVxsaJGu2NQq+gp1FFUAUUUUAFFFFABRRRQAUUUUAFFFFABRRRQAUUUUAFFFFABRRRQAUUUUAFFFFABRRRQAUUUUAFFFFABRRRQAUUUjNtUsegGaAOf1WTzL5/ReKqU+Z/MmeT+8xNMrBlCqzKwZSQR0IroNOvEuUCk4lA5Hr71z1Ojdo3DoxVh0Ipp2EdVRVPTb0XKbXwJR1/wBqrlbJ3EFFFFABRRRQAUUUUAFFFFAHJ0UUVzlBRRRQAUUUUAFFFFABRRRQAUUUUAFFFFAE1k227iP+0K6Y9a5aI4lU+4rqc5APtWtMTCiiirEFFFFABRRRQBzV+269lP8AtVBT5zumdvVjTKwKCiiikAUUUUAFFFFABRRRQAUUUUAFFFFABRRRQAUUUUAFFFFABRRRQAUUUUAFFFFABRRRQAUUUUAFFFFABRRUkEMkz7I0LGmAytCz0uSTDzfu09O5q7YaelviSTDy/oKvVcYdxXI4IY4I9kS7R/OpKKK0EFFFFABRRRQAUUUUAFFFFABRRRQAUUUUAFFFFABRRRQAUUUUAFFFFABRRRQAUUUUAFFFFABRRRQAUUUUAFFFFABRRRQAVW1KUQ2bt3I2irNZGvyqTHCOo+Y0pOyAyqKKKwKCiiigBQSCCCQR3FaljqjAiO55X+/3/GsqimnYR1akMoZSCD0Ipa5m3uZoDmOQgenatay1OOQbZ8Rv69jWqmmFjQopByMggj1FLVCCiiigAooooA5OiiiucoKKKKACiiigAooooAKKKKACiiigAooooAUda6iE7oYz6qK5aulsG3WUP+7WkNxMnooorQQUUUUAFNlOInPopp1RXX/HtL/uGgDmT1NJQKK5ygooooAKKKKACiiigAooooAKKKKACiiigAooooAKKKKACiiigAooooAKKKKACiiigAooooAKKKKACiir+mWLXDCSTiIf+PU0rgQWVrJdShQCE/ibHArftYI7eLy4xx3J6mnoqooVFCqOgFOrWMbEhRRRVAFFFFABRRRQAUUUUAFFFFABRRRQAUUUUAFFFFABRRRQAUUUUAFFFFABRRRQAUUUUAFFFFABRRRQAUUUUAFFFFABRRRQAUUUUAISACx4A5Nc1ey+ddSSDoTx9K19am8u18tWwzn9Kwqzm+g0FFFFZjCiiigAooooAKKKKAJre5mgYNG5Ht2NdDavJJbpJIoVmGcCsHTofPu0TGVzk/SujrWAmFFFFWIKKKKAOTooornKCiiigAooooAKKKKACiiigAooooAKKKKACuh0hs2CexIrnq3NCbNmy+jVcNxM0KKKK1EFFFFABUN4cWkp/wBk1NUN7G8trJHH95hxQ9gOZoqea1uIf9ZEw9wMioKwKCiiikAUUUUAFFFFABRRRQAUUUUAFFFFABRRRQAUUUUAFFFFABRRRQAUUUUAFFFFABRRRQAUUVo6ZYNKyzSjEYOQD/FTSuAaXYGYiaYERjoP71bQAUBVAAHQClorZKxIUUUUwCiiigAooooAKKKKACiiigAooooAKKKKACiiigAooooAKKKKACiiigAooooAKKKKACiiigAooooAKKKKACiiigAooooAKKKKACiiqWrXRt4Nq/ffgH0FDdkBkahM0907N2OAPQVXoorAoKKKKQBRRRQAUUUUAFOjRpHCKMknApB1rb0e0MMRlkUb26AjkCqSuxFixtUtYto5c/earFFFbJWEFFFFABRRRQBydFFFc5QUUUUAFFFFABRRRQAUUUUAFFFFABSqCxCqCSegqS3glnfZEpY/yrcsbGO1G4/PIRyT2+lUo3EZ9rpcsnzTHy19O9atrbx2yFY889ST1qaitVFIQUUUUwCiiigAooooAKq3FhbTZJTY3qvFWqKGrgYF7p81upcfPH6jt9apV1dUbzTYZgWiHlv7dDWbh2HcwqKdIjRuUdSrDqDTazGFFFFABRRRQAUUUUAFFFFABRRRQAUUUUAFFFFABRRRQAUUUUAFFFFABRRVmxtXupdq8KPvH0pgS6bYtcN5j5WIHr6/St7tjtTY0WONY14VRgU6toxsSFFFFMAooooAKKKKACiiigAooooAKKKKACiiigAooooAKKKKACiiigAooooAKKKKACiiigAooooAKKKKACiiigAooooAKKKKACiiigAooooAR2VFLMcKBkmucv7j7TcNIMheij2q5rV0GP2eMnCn5z7+lZdZTlfQaCiiioGFFFFABRRRQAUqqzMFUEk9AKkghknfZEpY/wAq2tPsFtj5jHfJ+gqlFsQmn6fHbgSSfNL+i1eoorZKwgooooAKKKKACiiigDk6KKK5ygooooAKKKKACiiigAooooAKmtIGuJ1iXjPU+gpkUbSSLGoyScCuhsrWO1j2ry5+81VGNxD7aCO3i8uMYHc9zUtFFbCCiiigAooooAKKKKACiiigAooooAKKKKAIri3huF2yoD6HuKyb7TWhXzISZF7jHIrbopOKYHKUldHdWUFwPmXa395etYt3ZzW7HcpKdmHQ1k4tDK1FFFSMKKKKACiiigAooooAKKKKACiiigAooooAKKKKACiiigB8MbzSCOMZY10dnbrbwCNQM/xH1NVdHtRFD5zr+8fp7CtCtYRtqJhRRRViCiiigAooooAKKKKACiiigAooooAKKKKACiiigAooooAKKKKACiiigAooooAKKKKACiiigAooooAKKKKACiiigAooooAKKKKACiiigAqtqNx9ntmYMBIeEqS4mjt4jJIcDsO5rnbqd7iYyOfoPQVMpWGRsSxLE5J6mkoorEYUUUUAFFFORWdgqqWJ6AUANqzZ2c1y3yjandj0q5ZaW24SXOAv9z1rWUBVCqAAOgFXGF9xXIrS2jtY9kfJP3mPU1NRRWogooooAKKKKACiiigAooooA5OiiiucoKKKKACiiigAooooAKKKmtIvOuUj5wTz9KYGto1skcAnPLuOPYVoUiqqqFUYA4FLWyVkSFFFFMAooooAKKKKACiiigAooooAKKKKACiiigAooooAKO2O1FFAFC+02OYboQsb9/Q1jzwSwttkQrXT0jKrrtdQw9CKlwuO5ylFat5pTAtJbncOuzvWY6MjbXUqfQismmgG0UUUhhRRRQAUUUUAFFFFABRRRQAUUUUAFX9Ks/tD+ZIP3an8zVKNGkcIgyxOAK6W1i8i3SLOSo5PvVxV2JknbA4FLRRWogooooAKKKKACiiigAooooAKKKKACiiigAooooAKKKKACiiigAooooAKKKKACiiigAooooAKKKKACiiigAooooAKKKKACiiigAooooAKa7KilmYKo6k0SOsaF3ICjqawdRvmujtUbYgeB3P1pSlYBmo3H2m4LDIQcKM1WoorEoKKKKQBRU1tbTXDYjQn3PStaz0yKLDTfvH9OwqlFsRm2tjcXGCF2p/eatq0s4bYfIuXxyx61YorRRSFcKKKKoAooooAKKKKACiiigAooooAKKKKAOTooornKCiiigAooooAKKKKACtjQIl2STHrnaKx66TTo/Kso17kZNXBaiZYooorUQUUUUAFFFFABRRRQAUUUUAFFFFABRRRQAUUUUAFFFFABRRRQAUUUUAFQ3NvDcqFlXOOhHUVNRQBhXmmzQ5aPMie3UVQrrKqXOn28+Tt8tvVazcOw7nPUVYvbSW1fD8qejDoar1AwooopAFFFFABRRRQAUUVLbQtPOsS9SaYF/QYW8xpyPlAwPrWxTIo1ijWNBhVFPraKsiQooopgFFFFABRRRQAUUUUAFFFFABRRRQAUUUUAFFFFABRRRQAUUUUAFFFFABRRRQAUUUUAFFFFABRRRQAUUUUAFFFFABRRRQAUUUUAFMlkjiQvIwVR3NQ392log3LuZugrCurmW5fdIenQDoKmUrAS6jeNdS/LkRr0Hr71UopRyeKybKEoq7babczAMQI19WrRttMt4iGfMjD16U1FsRkW9rPcH93GSPU8CtO10qNBuuDvb+6OlaI4GAAB6ClrRQQXEUBVCqAAOgFLRRVCCiiigAooooAKKKKACiiigAooooAKKKKACiiigDk6KKK5ygooooAKKKKACiiigB0Y3SKPUiupA2qF9BiuYg/16f7wrqDWlMTCiiitBBRRRQAUUVDcXENuB5r4z0Hc0ATUVly6woz5cJPuxqrJql2x+Vgg9hU86CxvUYrm3vLpus7/nUZmlP/AC1f/vo0vaDsdR+VH5VyvmSf32/OjzJP77fnS9oFjqqK5yzuJI7lG8xiM8gnjFdHVxlcQUUUUwCiiigAooooAKKKKACiiigAooooARlVl2soYehFULrS4ZAWhzG3p2NaFFDSYHKyRvG22RSp9DTa6a8hWe3dGUE4+U+hrmiCDg9axlGwxKKKKkYUUUUAFa+gwDDXB652rWSoLEAdTXTWsfk20ceMEDn61cFqJktFFFaiCiiigAooooAKKKKACiiigAooooAKKKKACiiigAooooAKKKKACiiigAooooAKKKKACiiigAooooAKKKKACiiigAooooAKKKKACmyHEbkdQpp1IeRg9KAOXPmzOW+aRj1PWrEOn3Un/LPaPVuK340SMYjRV+gp1QoDuZlvpKLzNIWPovSr0NvBD/q4lU+vepaKpRSEFFFFMAooooAKKKKACiiigAooooAKKKKACiiigAooooAKKKKACiiigDk6KKK5ygooooAKKKKACiiigBVOGB9DXUxtujVvUA1ytdDpMvmWS+qfKa0g9RMt0UUVoIKKKranL5Nm7dz8o/GhuwFTUdS2kxWzc/xP/hWS7s7bnYsfUmm0Vg22UFFFFIAooooAKKKKAFrpLGXzrSOQ9cYP4VzVamhXG2Q27HhuV+tXB2YmbFFFFaiCiiigAooooAKKKKACiiigAooooAKKKKACue1WMR3zqOh+b866GsnX4fuTD/dNTNaDRk0UUViMKKKKALmkweddKT91PmNdBVPSIfJtAx+9JyfpVytoKyEwoooqhBRRRQAUUUUAFFFFABRRRQAUUUUAFFFFABRRRQAUUUUAFFFFABRRRQAUUUUAFFFFABRRRQAUVDLc28ZxJMgPpmq8mqWq/dLP9BSugL1FZTawP4YPzaoX1a4P3VRfwzS50Oxt0VgjU7repaQbc8jFboIZQw6EZFNSTELRRRTAKKKKACiiigAooooAKKKKACiiigAooooAKKKKACiiigAooooAKKKKACiiigAooooAKKKKACiiigDk6KKK5ygooooAKKKKACiiigArT0O4CSNA3AfkfWsynRu0ciuvVTkU07MR1VFR28nnQJLjG4ZxUlbiCqGuAmxz6MKv1Fdx+bayJjJK8fWlJXQHMUUpyDg9aSsCh4jkYZVGI9QKPKk/55v/AN8mtzRWzYAZ6Mau5NaKF0K5y3lSf883/wC+TR5Un/PN/wDvk11OTRk0/Zhc5VkdRlkYD3FNrc14/wChL/visOokrMAp0btG6upwQcim0VIzqonEkSSDncAadWboUzPE8Lfwcj6VpVundEhRRRTAKKrX90trEGK7iTgCp43EkayL0YZFFwHUUUUAFFFFABRRRQAUUUUAFUNd/wCPIf74q/UN5F51rJH3I4+tJ7AczRSng4pKwKCnxIZJFjXqxxTKv6Iga9DEZ2qTTSuxG2i7EVB0UAU6iitxBRRRQAUUUUAFFFFABRRRQAUUUUAFFFFABRRRQAUUUUAFFFFABRRRQAUUUUAFFFFABRRRQAVka87CaNVYgbeQDWvWN4gH7+JvVamewIzKKKKxKCiiigArY0S6LD7NIc4GVP8ASsenIzIwZTgjoaadmI6qiq9jcrdQBx94cMPerFbp3EFFFFABRRRQAUUUUAFFFFABRRRQAUUUUAFFFFABRRRQAUUUUAFFFFABRRRQAUUUUAFFFFABRRRQBydFFFc5QUUUUAFFFFABRRRQAUUUUAX9KvTA4ik5iY/981u/qK5OtLSb5o3EMzfuz0J7GtIytoI2qKKK0EYut2wjkE6fdc8j0NZtdTLGksbRyDKnrWedHi7TN+VZyg76DF0Bv9HkX0atKq1jaLaBgrlt3qKs1cVZCCiiimBna8f9GQf7VYla/iBuIl+prIrGe40FFFFSMuaO+2/QbsBuDXQVyisVYMvBByK6W0mFxbpKOpGD9a1g+gmTU12VELu2FHU06snWrtGT7PG2Tn5iOn0qm7IRS1C6a6m3dEHCip9MvzBiKXmLsf7tZ9FY3d7jOrBDKGUgg9CKWsfRLna5gkfCn7ufWtitk7oQUUUUwCiiigAooooAKKKKAOe1WHybxwOjfMKqVta7DugWYdVOD9KxaxkrMYVreH15lftgAVk10GjpssVPdjmnDcGXKKKK1EFFFFABRRRQAUUUUAFFFFABRRRQAUUUUAFFFFABRRRQAUUUUAFFFFABRRRQAUUUUAFFFFABVLV7cz2+5Rl05+oq7RQ1dAcnRV3V4BDdEqMI/IqlWD0KCiiikAUUUUAT2lxJbSh0PHcdiK6KCVJohJG2VP6Vy1XNNvDayYbmNuo9PerjKwjoKKRWVlDKwZT0Ipa1EFFFFABRRRQAUUUUAFFFFABRRRQAUUUUAFFFFABRRRQAUUUUAFFFFABRRRQAUUUUAFFFFAHJ0UUVzlBRRRQAUUUUAFFFFABRRRQAUUUUAX7DUXtx5cgLx/XkVswyxzJvjYMP5Vy9S208lvJvjbB7+hq4ysI6eis+11SGT5Zh5bevaryMrruRgw9Qa0TTEOooopgFFFFAGNr5/fxj/ZrMrS18/wClJ/uVm1jLcYUUUVIwrR0S48uYwscK/T2NZ1KKadmI1dU1DrDbtj+847+wrJooobuAUUUUhi1t6ZfrMBDKQJBwD/erDpRwcjg1SdhHV0VW065W4gXn51GGH9as1sncQUUUUAFFFFABRRRQBDexmW0ljHUrxXNV1Y61zV6nl3cq4wNxxWdRDRBXTWK7bOJT2WubiXdIq+pFdSBtUL6DFFMGLRRRWggooooAKKKKACiiigAooooAKKKKACiiigAooooAKKKKACiiigAooooAKKKKACiiigAooooAKKKKAI54o5ozHIuVP6VhahZPavkZaM9G9PrXQ011WRCjqGU9QaUo3A5WitC80yWMlof3iencVQIIODwaxaaKEooopAFFFFAFqxvJbVvlOUPVTXQIyyIHQ5UjIrlatWN7LanA+ZD1U1cZWEdFRUNpcxXKbozyOqnqKmrUQUUUUAFFFFABRRRQAUUUUAFFFFABRRRQAUUUUAFFFFABRRRQAUUUUAFFFFABRRRQBydFFFc5QUUUUAFFFFABRRRQAUUUUAFFFFABRRRQAVNb3E1uSYnK56jsahopgbFnqjSSpFJGMscbga1K5e2O24jP+0K6g9a1g2xMKKKKoRha42b4j0UVQq1qrbr+X2OKq1g9xhRRRSGFFFFABRRRQAUUUUAFFFFAEttM8EyyJ1H610Fncx3UW9OCPvD0Nc1VixumtZdy8qeGHqKqMrCOkopkUiyxLIhyrDin1sIKKKKACiiigArG12L9+kigncOcD0rZopSV0BzlhGzXkQKkDd6V0Z60fl+VFEY2AKKKKYBRRRQAUUUUAFFFFABRRRQAUUUUAFFFFABRRRQAUUUUAFFFFABRRRQAUUUUAFFFFABRRRQAUUUUAFFFFABVO+0+K5JcHZJ69j9auUUNXA5u5s7i35kT5f7w6VXrqzyCCMj0qhc6XDJ80JMbfmKzcOw7mHRVi4s7iA/PGSPUciq9QMKKKKQEkErwyrJGcMK27PUIZ8Kx8t/Q9DWBRVKTQjrKKxNP1JofknLOnY9xWvDLHMm6Jww9u1aqSYiSiiimAUUUUAFFFFABRRRQAUUUUAFFFFABRRRQAUUUUAFFFFABRRRQAUUUUAcnRRRXOUFFFFABRRRQAUUUUAFFFFABRRRQAUUUUAFFFFADov8AWL9RXVHrXKp98fWupB4HI6DvWlMTFoFJx6j86UY9R+daCOZvG3XUp/2jUNPmOZnP+0f50ysCgooopAFFFFABRRRQAUUUUAFFFFABRRRQBd0y8NtJtbmNuvt71v8AbI5HauTrT0zUPLxDOcp/C3pWkZW0EbNFJ29qWtBBRRRQAUUUUAFFFFABRRRQAUUUUAFFFFABRRRQAUUUUAFFFFABRRRQAUUUUAFFFFABRRRQAUUUUAFFFFABRRRQAUUUUAFFFFABRRRQAUUUUAFFFFABVS50+3m527G9Vq3RQ1cDEm0mdeY2WQfkaoOrI211Kn0IrqqbJHHIMSIrj3FQ4dh3OVoreuNLt5AfLzG3tyKoS6XdJ93bIPY1Di0BQp8UkkTbo3Kn2NEkckZxIjL9RTKkZsWeqqwCXPDf3h0/GtJGV13IwYeoNcrUkE0sLbonKn2q1NisdRRWXa6shULcKQ395elaMUsUozHIrfQ1opJiH0UUUwCiiigAooooAKKKKACiiigAooooAKKKKACiiigAooooA5OiiiucoKKKKACiiigAooooAKKKKACiiigAooooAKKKKACl3N/eP50lFAC7m/vH86Nzf3j+dJRQAUUUUAFFFFABRRRQAUUUUAFFFFABRRRQAUUUUAFFFFAG3otz5kZgdvnX7ue4rRrlUZkcMpIYdCK3dNvluAI5MLKP/Hq1jLoJl2iiirEFFFFABRRRQAUUUUAFFFFABRRRQAUUUUAFFFFABRRRQAUUUUAFFFFABRRRQAUUUUAFFFFABRRRQAUUUUAFFFFABRRRQAUUUUAFFFFABRRRQAUUUUAFFFFABRRRQA11Vxh1DD3GarS6faSHPl7D/snFW6KGkwMibRz1hlB9mqpLp93HyYiw9V5roqKlwQ7nKMrKcMCD70qOyMGRipHcV1Dojj50VvqKrS6faOD+62n1U1PIwuZ9vqs6cSqJB+Rq/BqVrKPmYxt6NVaTR1/5ZzEezCq8ml3S/d2uPY0e8gNxSGGVII9RS1znl3luchZU+lTRapdR8SYcf7QwafP3Cxu0Vmx6vCceZG6/TmrUV5ayfdmXPoeKpSQixRSAq33WB+hpaYBRRRQAUUUUAFFFFABRRRQAUUUH34oA4z7bZf8AP5b/APfwUfbbL/n8t/8Av4KKK8r6zPsd/wBVh3D7bZf8/lv/AN/BR9tsv+fy3/7+Ciij6zPsH1WHcPttl/z+W/8A38FH22y/5/Lf/v4KKKPrM+wfVYdw+22X/P5b/wDfwUfbbL/n8t/+/gooo+sz7B9Vh3D7bZf8/lv/AN/BR9tsv+fy3/7+Ciij6zPsH1WHcPttl/z+W/8A38FH22y/5/Lf/v4KKKPrM+wfVYdw+22X/P5b/wDfwUfbbL/n8t/+/gooo+sz7B9Vh3D7bZf8/lv/AN/BR9tsv+fy3/7+Ciij6zPsH1WHcPttl/z+W/8A38FH22y/5/Lf/v4KKKPrM+wfVYdw+22X/P5b/wDfwUfbbL/n8t/+/gooo+sz7B9Vh3D7bZf8/lv/AN/BR9tsv+fy3/7+Ciij6zPsH1WHcPttl/z+W/8A38FH22y/5/Lf/v4KKKPrM+wfVYdw+22X/P5b/wDfwUfbbL/n8t/+/gooo+sz7B9Vh3D7bZf8/lv/AN/BR9tsv+fy3/7+Ciij6zPsH1WHcPttl/z+W/8A38FH22y/5/Lf/v4KKKPrM+wfVYdw+22X/P5b/wDfwUfbbL/n8t/+/gooo+sz7B9Vh3D7bZf8/lv/AN/BR9tsv+fy3/7+Ciij6zPsH1WHcPttl/z+W/8A38FH22y/5/Lf/v4KKKPrM+wfVYdw+22X/P5b/wDfwU6O/s0dWF5b8HP+tFFFH1qfYPqsO50kWraXLGJBqNoM9QZlGKd/aWm/9BGz/wC/y/40UVqsXPshfVYdw/tLTf8AoI2f/f5f8aP7S03/AKCNn/3+X/Giin9an2D6rDuH9pab/wBBGz/7/L/jR/aWm/8AQRs/+/y/40UUfWp9g+qw7h/aWm/9BGz/AO/y/wCNH9pab/0EbP8A7/L/AI0UUfWp9g+qw7h/aWm/9BGz/wC/y/40f2lpv/QRs/8Av8v+NFFH1qfYPqsO4f2lpv8A0EbP/v8AL/jR/aWm/wDQRs/+/wAv+NFFH1qfYPqsO4f2lpv/AEEbP/v8v+NH9pab/wBBGz/7/L/jRRR9an2D6rDuH9pab/0EbP8A7/L/AI0f2lpv/QRs/wDv8v8AjRRR9an2D6rDuH9pab/0EbP/AL/L/jR/aWm/9BGz/wC/y/40UUfWp9g+qw7h/aWm/wDQRs/+/wAv+NH9pab/ANBGz/7/AC/40UUfWp9g+qw7h/aWm/8AQRs/+/y/40f2lpv/AEEbP/v8v+NFFH1qfYPqsO4f2lpv/QRs/wDv8v8AjR/aWm/9BGz/AO/y/wCNFFH1qfYPqsO4f2lpv/QRs/8Av8v+NH9pab/0EbP/AL/L/jRRR9an2D6rDuH9pab/ANBGz/7/AC/40f2lpv8A0EbP/v8AL/jRRR9an2D6rDuH9pab/wBBGz/7/L/jR/aWm/8AQRs/+/y/40UUfWp9g+qw7h/aWm/9BGz/AO/y/wCNH9pab/0EbP8A7/L/AI0UUfWp9g+qw7h/aWm/9BGz/wC/y/40f2lpv/QRs/8Av8v+NFFH1qfYPqsO4f2lpv8A0EbP/v8AL/jR/aWm/wDQRs/+/wAv+NFFH1qfYPqsO4f2lpv/AEEbP/v8v+NH9pab/wBBGz/7/L/jRRR9an2D6rDuH9pab/0EbP8A7/L/AI0f2lpv/QRs/wDv8v8AjRRR9an2D6rDuH9pab/0EbP/AL/L/jR/aWm/9BGz/wC/y/40UUfWp9g+qw7h/aWm/wDQRs/+/wAv+NH9pab/ANBGz/7/AC/40UUfWp9g+qw7h/aWm/8AQRs/+/y/40f2lpv/AEEbP/v8v+NFFH1qfYPqsO4f2lpv/QRs/wDv8v8AjR/aWm/9BGz/AO/y/wCNFFH1qfYPqsO4f2lpv/QRs/8Av8v+NH9pab/0EbP/AL/L/jRRR9an2D6rDuH9pab/ANBGz/7/AC/40f2lpv8A0EbP/v8AL/jRRR9an2D6rDuH9pab/wBBGz/7/L/jR/aWm/8AQRs/+/y/40UUfWp9g+qw7h/aWm/9BGz/AO/y/wCNH9pab/0EbP8A7/L/AI0UUfWp9g+qw7i/2lpv/QSs/wDv8v8AjTHvdIk+/e2LfWVaKKPrU+yD6tHuV3bQW/5fLNfpOP8AGoJItHP3NWtl+syn+tFFT9Yl2QfVo9ytcNZW8ZkTV7NsdAswz/OoU1pF+7qcP4yiiioeJktkP6tDuTJ4hVet/at9XFPXxJD/ABXFmf8AtoKKKPrdQPqsO48eJrX/AJ62p/7bCl/4Saz/AOelt/3+FFFH1yoH1WAHxNadpLX/AL/CmnxLb9prT/v6KKKPrlQPqsO4w+JI+11Zj/gYpjeIFb/mIWw+jrRRR9bqB9Vh3Im1pG66pF/39FQvqNqxy2oQn6yiiil9amH1WHc/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1rmusina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091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Правильное ношение маски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92514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Arial" charset="0"/>
              </a:rPr>
              <a:t>Вымыть с мылом /обработать  антисептиком руки.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Arial" charset="0"/>
              </a:rPr>
              <a:t>Надеть маску, закрыв нос и рот!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Arial" charset="0"/>
              </a:rPr>
              <a:t>Через каждые 2-3 часа маску нужно менять!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Arial" charset="0"/>
              </a:rPr>
              <a:t>Снимать маску чистыми руками за завязки, не касаясь наружной поверхности.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Arial" charset="0"/>
              </a:rPr>
              <a:t>После снятия маски вымыть/обработать руки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Arial" charset="0"/>
              </a:rPr>
              <a:t>Одноразовую использованную маску  выбросить в отходы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Arial" charset="0"/>
              </a:rPr>
              <a:t>Многоразовую маску убрать в контейнер/пакет. После стирки прогладить горячим утюгом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b="1" dirty="0">
              <a:latin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4"/>
          <a:stretch/>
        </p:blipFill>
        <p:spPr bwMode="auto">
          <a:xfrm>
            <a:off x="6444208" y="1412776"/>
            <a:ext cx="1938946" cy="462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63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873" y="100119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Правильно мыть руки!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288956" cy="471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874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784" y="1287818"/>
            <a:ext cx="8229600" cy="114300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16632"/>
            <a:ext cx="28225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5211713" cy="391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05348" y="5589240"/>
            <a:ext cx="4248472" cy="958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И здоровье своих близких!</a:t>
            </a:r>
          </a:p>
        </p:txBody>
      </p:sp>
    </p:spTree>
    <p:extLst>
      <p:ext uri="{BB962C8B-B14F-4D97-AF65-F5344CB8AC3E}">
        <p14:creationId xmlns:p14="http://schemas.microsoft.com/office/powerpoint/2010/main" val="2077303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348880"/>
            <a:ext cx="8424936" cy="1470025"/>
          </a:xfrm>
        </p:spPr>
        <p:txBody>
          <a:bodyPr>
            <a:noAutofit/>
          </a:bodyPr>
          <a:lstStyle/>
          <a:p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cs typeface="Times New Roman" panose="02020603050405020304" pitchFamily="18" charset="0"/>
              </a:rPr>
              <a:t>Профилактика </a:t>
            </a:r>
            <a:b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cs typeface="Times New Roman" panose="02020603050405020304" pitchFamily="18" charset="0"/>
              </a:rPr>
              <a:t>COVID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cs typeface="Times New Roman" panose="02020603050405020304" pitchFamily="18" charset="0"/>
              </a:rPr>
              <a:t>-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cs typeface="Times New Roman" panose="02020603050405020304" pitchFamily="18" charset="0"/>
              </a:rPr>
              <a:t>19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6266" y="5733256"/>
            <a:ext cx="7238526" cy="967408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+mj-lt"/>
              </a:rPr>
              <a:t>Якупова Фарида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Мударисовна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 </a:t>
            </a:r>
          </a:p>
          <a:p>
            <a:r>
              <a:rPr lang="ru-RU">
                <a:solidFill>
                  <a:schemeClr val="tx1"/>
                </a:solidFill>
                <a:cs typeface="Calibri"/>
              </a:rPr>
              <a:t>доцент кафедры фундаментальных основ клинической медицины, </a:t>
            </a:r>
            <a:r>
              <a:rPr lang="ru-RU" dirty="0">
                <a:solidFill>
                  <a:schemeClr val="tx1"/>
                </a:solidFill>
                <a:cs typeface="Calibri"/>
              </a:rPr>
              <a:t>института фундаментальной медицины и биологии, кандидат медицинских наук</a:t>
            </a:r>
          </a:p>
          <a:p>
            <a:endParaRPr lang="ru-RU" dirty="0">
              <a:cs typeface="Calibri"/>
            </a:endParaRPr>
          </a:p>
        </p:txBody>
      </p:sp>
      <p:pic>
        <p:nvPicPr>
          <p:cNvPr id="2051" name="Picture 3" descr="C:\Users\1rmusina\Desktop\unnamed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7" b="22986"/>
          <a:stretch/>
        </p:blipFill>
        <p:spPr bwMode="auto">
          <a:xfrm>
            <a:off x="395536" y="154447"/>
            <a:ext cx="282451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5" t="9246" r="15020"/>
          <a:stretch/>
        </p:blipFill>
        <p:spPr bwMode="auto">
          <a:xfrm>
            <a:off x="7162300" y="44624"/>
            <a:ext cx="1915427" cy="193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432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" y="15032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  <a:cs typeface="Times New Roman" panose="02020603050405020304" pitchFamily="18" charset="0"/>
              </a:rPr>
              <a:t>COVID</a:t>
            </a:r>
            <a:r>
              <a:rPr lang="ru-RU" sz="4800" b="1" dirty="0">
                <a:solidFill>
                  <a:srgbClr val="0070C0"/>
                </a:solidFill>
                <a:cs typeface="Times New Roman" panose="02020603050405020304" pitchFamily="18" charset="0"/>
              </a:rPr>
              <a:t>-</a:t>
            </a:r>
            <a:r>
              <a:rPr lang="en-US" sz="4800" b="1" dirty="0">
                <a:solidFill>
                  <a:srgbClr val="0070C0"/>
                </a:solidFill>
                <a:cs typeface="Times New Roman" panose="02020603050405020304" pitchFamily="18" charset="0"/>
              </a:rPr>
              <a:t>19</a:t>
            </a:r>
            <a:endParaRPr lang="ru-RU" sz="48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03874794"/>
              </p:ext>
            </p:extLst>
          </p:nvPr>
        </p:nvGraphicFramePr>
        <p:xfrm>
          <a:off x="395536" y="1052736"/>
          <a:ext cx="856895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49080"/>
            <a:ext cx="4824536" cy="290008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49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875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0070C0"/>
                </a:solidFill>
                <a:cs typeface="Times New Roman" panose="02020603050405020304" pitchFamily="18" charset="0"/>
              </a:rPr>
              <a:t>Симптомы болезни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24744"/>
            <a:ext cx="5112568" cy="554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tx1"/>
                </a:solidFill>
              </a:rPr>
              <a:t>Повышение температуры до 38-40◦</a:t>
            </a:r>
            <a:r>
              <a:rPr lang="en-US" sz="2800" b="1" dirty="0">
                <a:solidFill>
                  <a:schemeClr val="tx1"/>
                </a:solidFill>
              </a:rPr>
              <a:t> C</a:t>
            </a:r>
            <a:endParaRPr lang="ru-RU" sz="2800" b="1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tx1"/>
                </a:solidFill>
              </a:rPr>
              <a:t>Головная боль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tx1"/>
                </a:solidFill>
              </a:rPr>
              <a:t>Боли в мышцах,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tx1"/>
                </a:solidFill>
              </a:rPr>
              <a:t> чувство ломоты в теле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tx1"/>
                </a:solidFill>
              </a:rPr>
              <a:t>Першение  в горле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tx1"/>
                </a:solidFill>
              </a:rPr>
              <a:t>Кашель сухой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tx1"/>
                </a:solidFill>
              </a:rPr>
              <a:t>Насморк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FF0000"/>
                </a:solidFill>
              </a:rPr>
              <a:t>Важно!</a:t>
            </a:r>
            <a:r>
              <a:rPr lang="ru-RU" sz="2800" b="1" dirty="0">
                <a:solidFill>
                  <a:schemeClr val="tx1"/>
                </a:solidFill>
              </a:rPr>
              <a:t> При тяжелом течении болезни- одышка, чувство нехватки воздуха</a:t>
            </a:r>
          </a:p>
          <a:p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1rmusina\Desktop\f0ecb33651fbdb771ca08bfc1d1f937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0"/>
            <a:ext cx="4551908" cy="30049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953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0070C0"/>
                </a:solidFill>
                <a:cs typeface="Times New Roman" panose="02020603050405020304" pitchFamily="18" charset="0"/>
              </a:rPr>
              <a:t>Источники инфекции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9320" y="1340768"/>
            <a:ext cx="8324884" cy="5112568"/>
          </a:xfrm>
          <a:prstGeom prst="rect">
            <a:avLst/>
          </a:prstGeom>
          <a:blipFill dpi="0"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1"/>
                </a:solidFill>
              </a:rPr>
              <a:t>Инфицированные лица любого возраста как с симптомами заболевания, так и без симптомов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tx1"/>
                </a:solidFill>
              </a:rPr>
              <a:t>Заражение происходит при </a:t>
            </a:r>
            <a:r>
              <a:rPr lang="ru-RU" sz="3200" b="1" u="sng" dirty="0" smtClean="0">
                <a:solidFill>
                  <a:schemeClr val="tx1"/>
                </a:solidFill>
              </a:rPr>
              <a:t>тесном контакте</a:t>
            </a:r>
            <a:r>
              <a:rPr lang="ru-RU" sz="3200" b="1" dirty="0" smtClean="0">
                <a:solidFill>
                  <a:schemeClr val="tx1"/>
                </a:solidFill>
              </a:rPr>
              <a:t>:</a:t>
            </a:r>
            <a:endParaRPr lang="ru-RU" sz="3200" b="1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1"/>
                </a:solidFill>
              </a:rPr>
              <a:t>Посещение больных или нахождение в близком окружении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1"/>
                </a:solidFill>
              </a:rPr>
              <a:t>Совместная работа в близком окружении, нахождение в одной комнате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1"/>
                </a:solidFill>
              </a:rPr>
              <a:t>Совместные поездки на любом виде транспорта</a:t>
            </a:r>
          </a:p>
        </p:txBody>
      </p:sp>
    </p:spTree>
    <p:extLst>
      <p:ext uri="{BB962C8B-B14F-4D97-AF65-F5344CB8AC3E}">
        <p14:creationId xmlns:p14="http://schemas.microsoft.com/office/powerpoint/2010/main" val="2281639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1665"/>
            <a:ext cx="4680520" cy="1143000"/>
          </a:xfrm>
        </p:spPr>
        <p:txBody>
          <a:bodyPr>
            <a:noAutofit/>
          </a:bodyPr>
          <a:lstStyle/>
          <a:p>
            <a:pPr algn="l"/>
            <a:r>
              <a:rPr lang="ru-RU" sz="4800" b="1" dirty="0">
                <a:solidFill>
                  <a:srgbClr val="0070C0"/>
                </a:solidFill>
                <a:cs typeface="Times New Roman" panose="02020603050405020304" pitchFamily="18" charset="0"/>
              </a:rPr>
              <a:t>Как передается </a:t>
            </a:r>
            <a:br>
              <a:rPr lang="ru-RU" sz="48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0070C0"/>
                </a:solidFill>
                <a:cs typeface="Times New Roman" panose="02020603050405020304" pitchFamily="18" charset="0"/>
              </a:rPr>
              <a:t>возбудитель?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40318386"/>
              </p:ext>
            </p:extLst>
          </p:nvPr>
        </p:nvGraphicFramePr>
        <p:xfrm>
          <a:off x="467544" y="1484784"/>
          <a:ext cx="8496944" cy="5246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2" name="Picture 4" descr="C:\Users\1rmusina\Desktop\vector-ð¸ð»ð»ñžñ ñ‚ñ€ð°ñ†ð¸ñ -ð±ð°ðºñ‚ðµñ€ð¸ð¹-ð¸-ðºð»ðµñ‚oðº-ð²ð¸ñ€ñƒñ ð°-ð½ð°-ñ‡ðµð»oð²ðµñ‡ðµñ ðºoð¹-ð»ð°ð-oð½ð¸-ð¿oð-12535324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15" b="15338"/>
          <a:stretch/>
        </p:blipFill>
        <p:spPr bwMode="auto">
          <a:xfrm>
            <a:off x="6012160" y="0"/>
            <a:ext cx="2304256" cy="164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138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>
                <a:solidFill>
                  <a:srgbClr val="0070C0"/>
                </a:solidFill>
                <a:cs typeface="Times New Roman" panose="02020603050405020304" pitchFamily="18" charset="0"/>
              </a:rPr>
              <a:t>Схема распространения инфекции 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781128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b="1" dirty="0"/>
              <a:t>1 больной заражает от 3 до 5 человек в  окружении, которые в свою очередь будут заражать  других людей уже в своем окружении.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/>
              <a:t>Важно!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Если есть симптомы заболевания - </a:t>
            </a:r>
            <a:r>
              <a:rPr lang="ru-RU" b="1" i="1" dirty="0">
                <a:solidFill>
                  <a:srgbClr val="FF0000"/>
                </a:solidFill>
              </a:rPr>
              <a:t>оставайтесь дома! 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478" y="1916832"/>
            <a:ext cx="413485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587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Как не заболеть?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4464496" cy="518457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b="1" dirty="0"/>
              <a:t>Не дать возможность вирусу  распространяться по воздуху!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/>
              <a:t>Минимизация  тесных </a:t>
            </a:r>
          </a:p>
          <a:p>
            <a:pPr marL="0" indent="0">
              <a:buNone/>
            </a:pPr>
            <a:r>
              <a:rPr lang="ru-RU" sz="2000" b="1" dirty="0"/>
              <a:t>       контактов с людьми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/>
              <a:t>Защита расстоянием:                 социальное </a:t>
            </a:r>
            <a:r>
              <a:rPr lang="ru-RU" sz="2000" b="1" dirty="0" err="1"/>
              <a:t>дистанцирование</a:t>
            </a:r>
            <a:r>
              <a:rPr lang="ru-RU" sz="2000" b="1" dirty="0"/>
              <a:t>      1,5-2 метра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/>
              <a:t>Барьеры: правильное ношение маски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/>
              <a:t>Обеззараживание воздуха  УФО (</a:t>
            </a:r>
            <a:r>
              <a:rPr lang="ru-RU" sz="2000" b="1" dirty="0" err="1"/>
              <a:t>дезар</a:t>
            </a:r>
            <a:r>
              <a:rPr lang="ru-RU" sz="2000" b="1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/>
              <a:t>Проветривание помещений каждые 2 часа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/>
              <a:t>Влажная  уборка  в учреждениях  2 раза в день с использованием  дезинфицирующих средств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506" y="1885148"/>
            <a:ext cx="4640990" cy="312802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311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Как не заболеть?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6792"/>
            <a:ext cx="4608512" cy="54006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b="1" dirty="0"/>
              <a:t>Не дать возможность вирусу  распространяться при контакте с предметами!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/>
              <a:t>Мытье  рук с мылом (40-60 секунд) или обработка рук антисептиками (30 секунд) при входе в здание или домой и постоянно в течение дня!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/>
              <a:t>Мытье рук после посещения туалета и перед едой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/>
              <a:t>Обработка антисептиками всех предметов частого использования:  телефонов, гаджетов, клавиатуры, карт оплаты, ключей и пр.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/>
              <a:t>Не прикасаться к  лицу!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/>
              <a:t>Отказаться от рукопожатий, поцелуев, объятий!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/>
              <a:t>Влажная уборка, обработка дверных ручек, перил лестниц и т.д.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890" y="2268191"/>
            <a:ext cx="4428492" cy="295232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9856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462</Words>
  <Application>Microsoft Office PowerPoint</Application>
  <PresentationFormat>Экран (4:3)</PresentationFormat>
  <Paragraphs>64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Профилактика  COVID-19</vt:lpstr>
      <vt:lpstr>COVID-19</vt:lpstr>
      <vt:lpstr>Симптомы болезни</vt:lpstr>
      <vt:lpstr>Источники инфекции</vt:lpstr>
      <vt:lpstr>Как передается  возбудитель?</vt:lpstr>
      <vt:lpstr>Схема распространения инфекции  </vt:lpstr>
      <vt:lpstr>Как не заболеть? </vt:lpstr>
      <vt:lpstr>Как не заболеть? </vt:lpstr>
      <vt:lpstr>Правильное ношение маски</vt:lpstr>
      <vt:lpstr>Правильно мыть руки!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Мусина Резидя Загитовна</dc:creator>
  <cp:lastModifiedBy>Шарафутдинова Ильсеяр Рифатовна</cp:lastModifiedBy>
  <cp:revision>64</cp:revision>
  <dcterms:created xsi:type="dcterms:W3CDTF">2020-09-04T06:37:55Z</dcterms:created>
  <dcterms:modified xsi:type="dcterms:W3CDTF">2020-09-18T07:30:20Z</dcterms:modified>
</cp:coreProperties>
</file>