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2" r:id="rId5"/>
    <p:sldId id="261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43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1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49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45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1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25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83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E2578-682F-4D8D-8022-8B263A0D41C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5B195-8138-4E7C-9966-2EFD8CEFA5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08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Картинки по запросу красивые архитектурные проекты гор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красивые архитектурные проекты гор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Картинки по запросу красивые архитектурные проекты гор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Картинки по запросу современные архитектурные зарисовки карандашом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Картинки по запросу современные архитектурные зарисовки карандашом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https://www.ejin.ru/wp-content/uploads/2018/08/future-city-drawing-6f5cc7c7efee9f343e89995c37d0367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5" y="312737"/>
            <a:ext cx="8572500" cy="60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9087" y="200551"/>
            <a:ext cx="4970986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/>
              <a:t>Модуль "Современные технологии </a:t>
            </a:r>
            <a:endParaRPr lang="ru-RU" sz="2400" b="1" dirty="0" smtClean="0"/>
          </a:p>
          <a:p>
            <a:r>
              <a:rPr lang="ru-RU" sz="2400" b="1" dirty="0" smtClean="0"/>
              <a:t>        сервисного </a:t>
            </a:r>
            <a:r>
              <a:rPr lang="ru-RU" sz="2400" b="1" dirty="0"/>
              <a:t>менеджмента"</a:t>
            </a:r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  <a:p>
            <a:pPr algn="r"/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19" y="5661248"/>
            <a:ext cx="321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Кафедра менеджмента </a:t>
            </a:r>
          </a:p>
          <a:p>
            <a:pPr algn="ctr"/>
            <a:r>
              <a:rPr lang="ru-RU" sz="2000" b="1" dirty="0">
                <a:cs typeface="Times New Roman" panose="02020603050405020304" pitchFamily="18" charset="0"/>
              </a:rPr>
              <a:t>в социальной сфере </a:t>
            </a:r>
          </a:p>
        </p:txBody>
      </p:sp>
    </p:spTree>
    <p:extLst>
      <p:ext uri="{BB962C8B-B14F-4D97-AF65-F5344CB8AC3E}">
        <p14:creationId xmlns:p14="http://schemas.microsoft.com/office/powerpoint/2010/main" val="22960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современные архитектура карандаш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://www.ljplus.ru/img4/v/s/vsyako/Tolp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7" y="2204864"/>
            <a:ext cx="8448873" cy="39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4681" y="174615"/>
            <a:ext cx="8689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/>
              <a:t>Миссия: </a:t>
            </a:r>
            <a:r>
              <a:rPr lang="ru-RU" dirty="0" smtClean="0"/>
              <a:t>адекватность технологий сервисного менеджмента требованиям времени.</a:t>
            </a:r>
            <a:endParaRPr lang="ru-RU" dirty="0"/>
          </a:p>
          <a:p>
            <a:pPr algn="ctr"/>
            <a:r>
              <a:rPr lang="ru-RU" b="1" u="sng" dirty="0"/>
              <a:t>Цель</a:t>
            </a:r>
            <a:r>
              <a:rPr lang="ru-RU" dirty="0" smtClean="0"/>
              <a:t>:</a:t>
            </a:r>
            <a:r>
              <a:rPr lang="ru-RU" dirty="0" smtClean="0"/>
              <a:t> </a:t>
            </a:r>
            <a:r>
              <a:rPr lang="ru-RU" dirty="0" smtClean="0"/>
              <a:t>познакомить с лучшей практикой </a:t>
            </a:r>
            <a:r>
              <a:rPr lang="ru-RU" dirty="0" smtClean="0"/>
              <a:t>управления </a:t>
            </a:r>
            <a:r>
              <a:rPr lang="ru-RU" dirty="0" smtClean="0"/>
              <a:t>в различных, в том числе, в отраслях сервиса, с выделением наиболее успешных технологий. </a:t>
            </a:r>
            <a:endParaRPr lang="ru-RU" dirty="0" smtClean="0"/>
          </a:p>
          <a:p>
            <a:pPr algn="ctr"/>
            <a:r>
              <a:rPr lang="ru-RU" b="1" u="sng" dirty="0" smtClean="0"/>
              <a:t>Блок дисциплин </a:t>
            </a:r>
            <a:r>
              <a:rPr lang="ru-RU" dirty="0" smtClean="0"/>
              <a:t>отличается</a:t>
            </a:r>
            <a:r>
              <a:rPr lang="ru-RU" b="1" u="sng" dirty="0" smtClean="0"/>
              <a:t> </a:t>
            </a:r>
            <a:r>
              <a:rPr lang="ru-RU" dirty="0" smtClean="0"/>
              <a:t>практической </a:t>
            </a:r>
            <a:r>
              <a:rPr lang="ru-RU" dirty="0"/>
              <a:t>ориентированностью на запросы </a:t>
            </a:r>
            <a:r>
              <a:rPr lang="ru-RU" dirty="0" smtClean="0"/>
              <a:t>рынка; включает развитие компетенций, выходящих за рамки классических маркетинговых технологий при реализации сервисных услуг; способствует реализации принципа исключительной </a:t>
            </a:r>
            <a:r>
              <a:rPr lang="ru-RU" dirty="0" err="1" smtClean="0"/>
              <a:t>клиентоориентированности</a:t>
            </a:r>
            <a:r>
              <a:rPr lang="ru-RU" dirty="0" smtClean="0"/>
              <a:t>, в том числе, в рамках социального сервиса.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84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edlib.ru/books1/6/0274/image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" y="172698"/>
            <a:ext cx="7920880" cy="43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290" y="4392037"/>
            <a:ext cx="87129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5 </a:t>
            </a:r>
            <a:r>
              <a:rPr lang="ru-RU" sz="1700" b="1" dirty="0" smtClean="0"/>
              <a:t>семестр: </a:t>
            </a:r>
            <a:r>
              <a:rPr lang="ru-RU" sz="1700" b="1" u="sng" dirty="0"/>
              <a:t>Сетевые формы организации </a:t>
            </a:r>
            <a:r>
              <a:rPr lang="ru-RU" sz="1700" b="1" u="sng" dirty="0" smtClean="0"/>
              <a:t>бизнеса</a:t>
            </a:r>
          </a:p>
          <a:p>
            <a:r>
              <a:rPr lang="ru-RU" sz="1700" b="1" dirty="0" smtClean="0"/>
              <a:t>Предполагаемые </a:t>
            </a:r>
            <a:r>
              <a:rPr lang="ru-RU" sz="1700" b="1" dirty="0" smtClean="0"/>
              <a:t>темы к изучению: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Текущее состояние </a:t>
            </a:r>
            <a:r>
              <a:rPr lang="ru-RU" sz="1700" dirty="0" smtClean="0"/>
              <a:t>теории и практики </a:t>
            </a:r>
            <a:r>
              <a:rPr lang="ru-RU" sz="1700" dirty="0"/>
              <a:t>сетевых форм организации </a:t>
            </a:r>
            <a:r>
              <a:rPr lang="ru-RU" sz="1700" dirty="0" smtClean="0"/>
              <a:t>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Архитектура сетевых форм в сервисном обслуживании клиентов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Внутрисетевые стандарты обслуживания клиентов: практика реализации и локальной адаптации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Кластерный технологии обслуживания в сетевой форме организации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Реализация механизма распределения клиентской нагрузки в сетевой форме организации бизнеса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5338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886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6 </a:t>
            </a:r>
            <a:r>
              <a:rPr lang="ru-RU" sz="2000" b="1" dirty="0" smtClean="0"/>
              <a:t>семестр: </a:t>
            </a:r>
            <a:r>
              <a:rPr lang="ru-RU" sz="2000" b="1" u="sng" dirty="0" smtClean="0"/>
              <a:t>Система </a:t>
            </a:r>
            <a:r>
              <a:rPr lang="ru-RU" sz="2000" b="1" u="sng" dirty="0"/>
              <a:t>межфирменных взаимодействий на различных рынках</a:t>
            </a:r>
            <a:endParaRPr lang="ru-RU" sz="20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4680012" y="789804"/>
            <a:ext cx="38931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Предполагаемые темы к изучению: </a:t>
            </a:r>
            <a:endParaRPr lang="ru-RU" sz="1900" b="1" dirty="0" smtClean="0"/>
          </a:p>
          <a:p>
            <a:endParaRPr lang="ru-RU" sz="19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Результативность </a:t>
            </a:r>
            <a:r>
              <a:rPr lang="ru-RU" sz="1900" dirty="0"/>
              <a:t>и факторы создания дополнительной ценности в межфирменных </a:t>
            </a:r>
            <a:r>
              <a:rPr lang="ru-RU" sz="1900" dirty="0" smtClean="0"/>
              <a:t>отношениях в отраслях сервиса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Системы индикаторов для оценки результативности </a:t>
            </a:r>
            <a:r>
              <a:rPr lang="ru-RU" sz="1900" dirty="0" smtClean="0"/>
              <a:t>межфирменных отношений на различных рынках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/>
              <a:t>Управление портфелем взаимоотношений </a:t>
            </a:r>
            <a:r>
              <a:rPr lang="ru-RU" sz="1900" dirty="0" smtClean="0"/>
              <a:t> сервисной компании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900" dirty="0" smtClean="0"/>
              <a:t>Стратегическая безопасность  рынков как результат эффективности межфирменного взаимодействия </a:t>
            </a:r>
            <a:endParaRPr lang="ru-RU" sz="1900" dirty="0" smtClean="0"/>
          </a:p>
        </p:txBody>
      </p:sp>
      <p:pic>
        <p:nvPicPr>
          <p:cNvPr id="4098" name="Picture 2" descr="https://magazine.artstation.com/wp-content/uploads/2018/03/waiji-choo-inktober03-79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4129403" cy="532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16632"/>
            <a:ext cx="85614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7 </a:t>
            </a:r>
            <a:r>
              <a:rPr lang="ru-RU" sz="1700" b="1" dirty="0" smtClean="0"/>
              <a:t>семестр: </a:t>
            </a:r>
            <a:r>
              <a:rPr lang="ru-RU" sz="1700" b="1" u="sng" dirty="0" smtClean="0"/>
              <a:t>Управление </a:t>
            </a:r>
            <a:r>
              <a:rPr lang="ru-RU" sz="1700" b="1" u="sng" dirty="0"/>
              <a:t>коммерческим сектором на рынке социальных </a:t>
            </a:r>
            <a:r>
              <a:rPr lang="ru-RU" sz="1700" b="1" u="sng" dirty="0" smtClean="0"/>
              <a:t>услуг</a:t>
            </a:r>
            <a:endParaRPr lang="ru-RU" sz="1700" b="1" dirty="0" smtClean="0"/>
          </a:p>
          <a:p>
            <a:endParaRPr lang="ru-RU" sz="16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92080" y="744880"/>
            <a:ext cx="3600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Предполагаемые темы к изучению: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Недостатки государства как поставщика социальных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Потенциал бизнеса в сфере реализации социальных услуг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Барьеры выхода на рынок социальных услуг для коммерческого бизнеса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Бизнес </a:t>
            </a:r>
            <a:r>
              <a:rPr lang="en-US" dirty="0"/>
              <a:t>vs </a:t>
            </a:r>
            <a:r>
              <a:rPr lang="ru-RU" dirty="0"/>
              <a:t>государство или государство </a:t>
            </a:r>
            <a:r>
              <a:rPr lang="en-US" dirty="0"/>
              <a:t>vs </a:t>
            </a:r>
            <a:r>
              <a:rPr lang="ru-RU" dirty="0"/>
              <a:t>бизнеса: возможности компромисса.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Возможные механизмы управления спросом и предложениям на социальные услуги: показатели динамики рынков социальных услуг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Практика распространения коммерческой деятельности на рынке социальных услуг: опыт различных стран</a:t>
            </a:r>
            <a:endParaRPr lang="ru-RU" dirty="0"/>
          </a:p>
        </p:txBody>
      </p:sp>
      <p:pic>
        <p:nvPicPr>
          <p:cNvPr id="5122" name="Picture 2" descr="https://66.media.tumblr.com/450428c9e094aebb90405645be8ba497/tumblr_my3t06RaqD1rrwdyc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0" y="716796"/>
            <a:ext cx="4833714" cy="57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5301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269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Куцевол Надежда Геннадьевна</dc:creator>
  <cp:lastModifiedBy>Надежда</cp:lastModifiedBy>
  <cp:revision>44</cp:revision>
  <dcterms:created xsi:type="dcterms:W3CDTF">2018-02-14T19:46:43Z</dcterms:created>
  <dcterms:modified xsi:type="dcterms:W3CDTF">2020-03-27T09:01:59Z</dcterms:modified>
</cp:coreProperties>
</file>