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74" r:id="rId3"/>
    <p:sldId id="271" r:id="rId4"/>
    <p:sldId id="273" r:id="rId5"/>
    <p:sldId id="272" r:id="rId6"/>
    <p:sldId id="275" r:id="rId7"/>
    <p:sldId id="266" r:id="rId8"/>
    <p:sldId id="270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9429" autoAdjust="0"/>
  </p:normalViewPr>
  <p:slideViewPr>
    <p:cSldViewPr>
      <p:cViewPr varScale="1">
        <p:scale>
          <a:sx n="85" d="100"/>
          <a:sy n="85" d="100"/>
        </p:scale>
        <p:origin x="-130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1BDCD-EBE6-4678-8413-13BFAA387E1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70D4-9143-4E91-8959-8D963457B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Добрый день, уважаемый Ильшат </a:t>
            </a:r>
            <a:r>
              <a:rPr lang="ru-RU" dirty="0" err="1" smtClean="0"/>
              <a:t>Рафкатович</a:t>
            </a:r>
            <a:r>
              <a:rPr lang="ru-RU" dirty="0" smtClean="0"/>
              <a:t>! Добрый день, коллеги.</a:t>
            </a:r>
          </a:p>
          <a:p>
            <a:r>
              <a:rPr lang="ru-RU" dirty="0" smtClean="0"/>
              <a:t>Согласно поручению</a:t>
            </a:r>
            <a:r>
              <a:rPr lang="ru-RU" baseline="0" dirty="0" smtClean="0"/>
              <a:t> ректора по рекомендациям по использованию фирменного стиля, мы разослали всем руководителям подразделений письмо с просьбой предоставить нам обратную связь в виде предложений по изменению и корректировкам связанными с использованием фирменного стиля в презентациях.</a:t>
            </a:r>
          </a:p>
          <a:p>
            <a:r>
              <a:rPr lang="ru-RU" baseline="0" dirty="0" smtClean="0"/>
              <a:t>Все полученные рекомендации мы разбили на три категории:</a:t>
            </a:r>
          </a:p>
          <a:p>
            <a:pPr marL="228600" indent="-228600">
              <a:buAutoNum type="arabicParenR"/>
            </a:pPr>
            <a:r>
              <a:rPr lang="ru-RU" baseline="0" dirty="0" smtClean="0"/>
              <a:t>Предложения по оформлению презентации;</a:t>
            </a:r>
          </a:p>
          <a:p>
            <a:pPr marL="228600" indent="-228600">
              <a:buAutoNum type="arabicParenR"/>
            </a:pPr>
            <a:r>
              <a:rPr lang="ru-RU" baseline="0" dirty="0" smtClean="0"/>
              <a:t>Предложения по внедрению новых единых стилеобразующих элементов;</a:t>
            </a:r>
          </a:p>
          <a:p>
            <a:pPr marL="228600" indent="-228600">
              <a:buAutoNum type="arabicParenR"/>
            </a:pPr>
            <a:r>
              <a:rPr lang="ru-RU" baseline="0" dirty="0" smtClean="0"/>
              <a:t>Предложения по структуре презентаций.</a:t>
            </a:r>
          </a:p>
          <a:p>
            <a:pPr marL="228600" indent="-228600">
              <a:buAutoNum type="arabicParenR"/>
            </a:pPr>
            <a:endParaRPr lang="ru-RU" baseline="0" dirty="0" smtClean="0"/>
          </a:p>
          <a:p>
            <a:pPr marL="0" indent="0">
              <a:buNone/>
            </a:pPr>
            <a:r>
              <a:rPr lang="ru-RU" baseline="0" dirty="0" smtClean="0"/>
              <a:t>Итак, перейдем к первому пункту – оформление.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67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71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r>
              <a:rPr lang="ru-RU" baseline="0" dirty="0" smtClean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След. Слайд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C0F8E-63E1-47F9-ABB3-A287DAFDBB74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0EFE-CD6C-48A9-90C9-693B2DC60D1A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AC14-AC13-462C-B504-156ED3F0C697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FD35-475F-40EC-9663-AECEFD2C4DD4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A778-5EB3-4D5A-A452-68414C91F19C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3B2E-5B19-4E51-B59B-5471B84BF843}" type="datetime1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5C85-AA83-490E-8D12-7B20D2C7D4E5}" type="datetime1">
              <a:rPr lang="ru-RU" smtClean="0"/>
              <a:t>11.05.2021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176B-C895-4102-801E-6F52F8F3D59E}" type="datetime1">
              <a:rPr lang="ru-RU" smtClean="0"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DD11-407B-4AA6-B26E-B821790D7306}" type="datetime1">
              <a:rPr lang="ru-RU" smtClean="0"/>
              <a:t>11.05.2021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72B0-B73C-4764-83D3-F965BC258083}" type="datetime1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1E9A-14A0-44BA-886D-93DB32BE8CF3}" type="datetime1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88296-2610-44F3-A254-FDE92F88E93F}" type="datetime1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" y="1099903"/>
            <a:ext cx="3347865" cy="1025667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347864" y="1012571"/>
            <a:ext cx="525658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НАЗВАНИЕ РАБОТЫ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7864" y="3284984"/>
            <a:ext cx="5334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549F"/>
                </a:solidFill>
                <a:latin typeface="PT Sans" panose="020B0503020203020204" pitchFamily="34" charset="-52"/>
              </a:rPr>
              <a:t>Иванов Иван Иванович</a:t>
            </a: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</p:txBody>
      </p:sp>
      <p:pic>
        <p:nvPicPr>
          <p:cNvPr id="7" name="Picture 2" descr="C:\Users\MSShafigullin\Desktop\Проекты\Брендбук\Готовый ББ\Логотипы в png\2_Logo_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64971"/>
            <a:ext cx="2952329" cy="379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45436" y="2204864"/>
            <a:ext cx="56190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Выпускная квалификационная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работа</a:t>
            </a:r>
            <a:endParaRPr lang="ru-RU" sz="2400" dirty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864" y="4149080"/>
            <a:ext cx="5334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549F"/>
                </a:solidFill>
                <a:latin typeface="PT Sans" panose="020B0503020203020204" pitchFamily="34" charset="-52"/>
              </a:rPr>
              <a:t>Научный руководитель</a:t>
            </a:r>
          </a:p>
          <a:p>
            <a:r>
              <a:rPr lang="ru-RU" sz="2000" b="1" dirty="0">
                <a:solidFill>
                  <a:srgbClr val="00549F"/>
                </a:solidFill>
                <a:latin typeface="PT Sans" panose="020B0503020203020204" pitchFamily="34" charset="-52"/>
              </a:rPr>
              <a:t>Д.б.н., профессор </a:t>
            </a:r>
            <a:endParaRPr lang="ru-RU" sz="2000" b="1" dirty="0" smtClean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r>
              <a:rPr lang="ru-RU" sz="2000" b="1" dirty="0" smtClean="0">
                <a:solidFill>
                  <a:srgbClr val="00549F"/>
                </a:solidFill>
                <a:latin typeface="PT Sans" panose="020B0503020203020204" pitchFamily="34" charset="-52"/>
              </a:rPr>
              <a:t>Иванов </a:t>
            </a:r>
            <a:r>
              <a:rPr lang="ru-RU" sz="2000" b="1" dirty="0">
                <a:solidFill>
                  <a:srgbClr val="00549F"/>
                </a:solidFill>
                <a:latin typeface="PT Sans" panose="020B0503020203020204" pitchFamily="34" charset="-52"/>
              </a:rPr>
              <a:t>Иван Иванович</a:t>
            </a: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40865"/>
            <a:ext cx="334543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549F"/>
                </a:solidFill>
                <a:latin typeface="PT Sans" panose="020B0503020203020204" pitchFamily="34" charset="-52"/>
              </a:rPr>
              <a:t>Институт фундаментальной медицины и биологии</a:t>
            </a:r>
          </a:p>
          <a:p>
            <a:endParaRPr lang="ru-RU" b="1" dirty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r>
              <a:rPr lang="ru-RU" b="1" dirty="0" smtClean="0">
                <a:solidFill>
                  <a:srgbClr val="00549F"/>
                </a:solidFill>
                <a:latin typeface="PT Sans" panose="020B0503020203020204" pitchFamily="34" charset="-52"/>
              </a:rPr>
              <a:t>Кафедра генетики</a:t>
            </a:r>
          </a:p>
          <a:p>
            <a:endParaRPr lang="ru-RU" b="1" dirty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endParaRPr lang="ru-RU" b="1" dirty="0" smtClean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endParaRPr lang="ru-RU" b="1" dirty="0" smtClean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endParaRPr lang="ru-RU" sz="1400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  <a:p>
            <a:endParaRPr lang="ru-RU" sz="1400" dirty="0" smtClean="0">
              <a:solidFill>
                <a:schemeClr val="bg1">
                  <a:lumMod val="50000"/>
                </a:schemeClr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67742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116632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Название слайда </a:t>
            </a:r>
            <a:r>
              <a:rPr lang="ru-RU" sz="2800" dirty="0">
                <a:solidFill>
                  <a:schemeClr val="bg1"/>
                </a:solidFill>
                <a:latin typeface="PT Sans" panose="020B0503020203020204" pitchFamily="34" charset="-52"/>
              </a:rPr>
              <a:t>Шрифты </a:t>
            </a:r>
            <a:r>
              <a:rPr lang="en-US" sz="2800" dirty="0">
                <a:solidFill>
                  <a:schemeClr val="bg1"/>
                </a:solidFill>
                <a:latin typeface="PT Sans" panose="020B0503020203020204" pitchFamily="34" charset="-52"/>
              </a:rPr>
              <a:t>PT Sans, Arial</a:t>
            </a:r>
            <a:r>
              <a:rPr lang="ru-RU" sz="2800" dirty="0">
                <a:solidFill>
                  <a:schemeClr val="bg1"/>
                </a:solidFill>
                <a:latin typeface="PT Sans" panose="020B0503020203020204" pitchFamily="34" charset="-52"/>
              </a:rPr>
              <a:t>, размер минимум </a:t>
            </a:r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26</a:t>
            </a:r>
            <a:endParaRPr lang="ru-RU" sz="280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584" y="2886618"/>
            <a:ext cx="9148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Введение (актуальность)</a:t>
            </a:r>
          </a:p>
          <a:p>
            <a:pPr lvl="0" algn="ctr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 algn="ctr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Шрифты </a:t>
            </a:r>
            <a:r>
              <a:rPr lang="en-US" sz="2000" dirty="0" smtClean="0">
                <a:latin typeface="PT Sans" panose="020B0503020203020204" pitchFamily="34" charset="-52"/>
              </a:rPr>
              <a:t>PT Sans, Arial</a:t>
            </a:r>
            <a:r>
              <a:rPr lang="ru-RU" sz="2000" dirty="0" smtClean="0">
                <a:latin typeface="PT Sans" panose="020B0503020203020204" pitchFamily="34" charset="-52"/>
              </a:rPr>
              <a:t>, размер минимум 20</a:t>
            </a:r>
            <a:endParaRPr lang="ru-RU" dirty="0">
              <a:latin typeface="PT Sans" panose="020B0503020203020204" pitchFamily="34" charset="-5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48264" y="151029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fld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07034" y="1556792"/>
            <a:ext cx="4836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dirty="0" smtClean="0">
                <a:latin typeface="PT Sans" panose="020B0503020203020204" pitchFamily="34" charset="-52"/>
              </a:rPr>
              <a:t>Номера слайдов, из общего числа слайдов</a:t>
            </a:r>
            <a:endParaRPr lang="ru-RU" dirty="0">
              <a:latin typeface="PT Sans" panose="020B0503020203020204" pitchFamily="34" charset="-5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8388424" y="544881"/>
            <a:ext cx="432048" cy="9567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652120" y="404664"/>
            <a:ext cx="2880320" cy="11521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7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24148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Цель работы и решаемые задачи: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30" y="1412776"/>
            <a:ext cx="914858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b="1" dirty="0" smtClean="0">
                <a:latin typeface="PT Sans" panose="020B0503020203020204" pitchFamily="34" charset="-52"/>
              </a:rPr>
              <a:t>Цель работы:</a:t>
            </a:r>
          </a:p>
          <a:p>
            <a:pPr lvl="0">
              <a:defRPr/>
            </a:pPr>
            <a:endParaRPr lang="ru-RU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Сформулировать цель (установить, охарактеризовать, оценить возможность)</a:t>
            </a: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400" b="1" dirty="0" smtClean="0">
                <a:latin typeface="PT Sans" panose="020B0503020203020204" pitchFamily="34" charset="-52"/>
              </a:rPr>
              <a:t>Задачи:</a:t>
            </a: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1. Выделить .....</a:t>
            </a:r>
          </a:p>
          <a:p>
            <a:pPr lvl="0">
              <a:defRPr/>
            </a:pPr>
            <a:endParaRPr lang="ru-RU" sz="2000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2. Замерить ....</a:t>
            </a: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3. Охарактеризовать... </a:t>
            </a: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6948264" y="1510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r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1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252372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Название </a:t>
            </a:r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слайда, пример: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Влияние вещества на рост клеток...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584" y="2886618"/>
            <a:ext cx="9148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Полученные результаты по задаче 1, рисунки, таблицы</a:t>
            </a:r>
            <a:endParaRPr lang="ru-RU" dirty="0">
              <a:latin typeface="PT Sans" panose="020B0503020203020204" pitchFamily="34" charset="-52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6948264" y="1510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r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2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-4584" y="2886618"/>
            <a:ext cx="9148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Полученные результаты по задаче 2, рисунки, таблицы</a:t>
            </a:r>
            <a:endParaRPr lang="ru-RU" dirty="0">
              <a:latin typeface="PT Sans" panose="020B0503020203020204" pitchFamily="34" charset="-52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6948264" y="1510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r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6614" y="252372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Название </a:t>
            </a:r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слайда, пример: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Вещество А подавляет рост клеток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1240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25237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Название слайда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584" y="2886618"/>
            <a:ext cx="9148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Полученные результаты по задаче 3, рисунки, таблицы</a:t>
            </a:r>
            <a:endParaRPr lang="ru-RU" dirty="0">
              <a:latin typeface="PT Sans" panose="020B0503020203020204" pitchFamily="34" charset="-52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6948264" y="1510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r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3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25237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Выводы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6948264" y="1510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9B0651-EE4F-4900-A07F-96A6BFA9D0F0}" type="slidenum"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r>
              <a:rPr lang="ru-RU" sz="2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/7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11"/>
          <p:cNvSpPr/>
          <p:nvPr/>
        </p:nvSpPr>
        <p:spPr>
          <a:xfrm>
            <a:off x="14730" y="1412776"/>
            <a:ext cx="914858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ru-RU" dirty="0" smtClean="0">
              <a:latin typeface="PT Sans" panose="020B0503020203020204" pitchFamily="34" charset="-52"/>
            </a:endParaRPr>
          </a:p>
          <a:p>
            <a:pPr marL="457200" lvl="0" indent="-457200">
              <a:buAutoNum type="arabicPeriod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Показано...</a:t>
            </a:r>
          </a:p>
          <a:p>
            <a:pPr marL="457200" lvl="0" indent="-457200">
              <a:buAutoNum type="arabicPeriod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Получено...</a:t>
            </a:r>
          </a:p>
          <a:p>
            <a:pPr marL="457200" lvl="0" indent="-457200">
              <a:buAutoNum type="arabicPeriod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Установлено...</a:t>
            </a:r>
          </a:p>
          <a:p>
            <a:pPr marL="457200" lvl="0" indent="-457200">
              <a:buAutoNum type="arabicPeriod"/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marL="457200" lvl="0" indent="-457200">
              <a:buAutoNum type="arabicPeriod"/>
              <a:defRPr/>
            </a:pPr>
            <a:endParaRPr lang="ru-RU" sz="2000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Не читать, можно сказать заключение на 2-3 предложения, которое передаст основную суть работы. </a:t>
            </a: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Принято:</a:t>
            </a: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Выводы РАЗРЕШИТЕ не зачитывать, так как они прозвучали в ходе доклада. </a:t>
            </a: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После этого слайд Спасибо за внимание и возвращаете на выводы.</a:t>
            </a:r>
            <a:endParaRPr lang="ru-RU" sz="2000" dirty="0" smtClean="0">
              <a:latin typeface="PT Sans" panose="020B0503020203020204" pitchFamily="34" charset="-52"/>
            </a:endParaRPr>
          </a:p>
          <a:p>
            <a:pPr marL="457200" lvl="0" indent="-457200">
              <a:buAutoNum type="arabicPeriod"/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1331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SShafigullin\Desktop\Проекты\Брендбук\Гайдлайн\Презентация\презентация шаблон КФУ-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2"/>
          <a:stretch/>
        </p:blipFill>
        <p:spPr bwMode="auto">
          <a:xfrm>
            <a:off x="0" y="2381"/>
            <a:ext cx="9144000" cy="685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1152128" cy="113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898;g89d9307d70_13_164"/>
          <p:cNvSpPr txBox="1"/>
          <p:nvPr/>
        </p:nvSpPr>
        <p:spPr>
          <a:xfrm>
            <a:off x="2267744" y="2564904"/>
            <a:ext cx="5904656" cy="1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67"/>
              <a:buFont typeface="Arial"/>
              <a:buNone/>
            </a:pP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Спасибо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за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внимание</a:t>
            </a:r>
            <a:r>
              <a:rPr lang="en-US" sz="3600" b="1" i="0" u="none" strike="noStrike" cap="none" dirty="0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!</a:t>
            </a:r>
            <a:endParaRPr sz="3600" b="1" i="0" u="none" strike="noStrike" cap="none" dirty="0">
              <a:solidFill>
                <a:schemeClr val="bg1"/>
              </a:solidFill>
              <a:latin typeface="PT Sans" panose="020B0503020203020204" pitchFamily="34" charset="-52"/>
              <a:ea typeface="Arial"/>
              <a:cs typeface="Arial"/>
              <a:sym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990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65"/>
            <a:ext cx="9144000" cy="1110219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6" y="252372"/>
            <a:ext cx="618309" cy="5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6614" y="25237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Благодарности</a:t>
            </a:r>
            <a:endParaRPr lang="ru-RU" sz="2800" b="1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9" name="Прямоугольник 11"/>
          <p:cNvSpPr/>
          <p:nvPr/>
        </p:nvSpPr>
        <p:spPr>
          <a:xfrm>
            <a:off x="14730" y="1412776"/>
            <a:ext cx="914858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Указываются благодарности тем, кто </a:t>
            </a:r>
          </a:p>
          <a:p>
            <a:pPr lvl="0">
              <a:defRPr/>
            </a:pPr>
            <a:endParaRPr lang="ru-RU" sz="2000" dirty="0" smtClean="0">
              <a:latin typeface="PT Sans" panose="020B0503020203020204" pitchFamily="34" charset="-52"/>
            </a:endParaRPr>
          </a:p>
          <a:p>
            <a:pPr marL="342900" lvl="0" indent="-342900">
              <a:buFontTx/>
              <a:buChar char="-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помогал в выполнении работы – кто, регалии и должность и за что;</a:t>
            </a:r>
          </a:p>
          <a:p>
            <a:pPr marL="342900" lvl="0" indent="-342900">
              <a:buFontTx/>
              <a:buChar char="-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Руководителю;</a:t>
            </a:r>
          </a:p>
          <a:p>
            <a:pPr marL="342900" lvl="0" indent="-342900">
              <a:buFontTx/>
              <a:buChar char="-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Рецензенту;</a:t>
            </a:r>
          </a:p>
          <a:p>
            <a:pPr marL="342900" lvl="0" indent="-342900">
              <a:buFontTx/>
              <a:buChar char="-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При желании – поддержку работы грантами, выполнение в рамках хоздоговора и т.п.;</a:t>
            </a:r>
          </a:p>
          <a:p>
            <a:pPr marL="342900" lvl="0" indent="-342900">
              <a:buFontTx/>
              <a:buChar char="-"/>
              <a:defRPr/>
            </a:pPr>
            <a:r>
              <a:rPr lang="ru-RU" sz="2000" dirty="0" smtClean="0">
                <a:latin typeface="PT Sans" panose="020B0503020203020204" pitchFamily="34" charset="-52"/>
              </a:rPr>
              <a:t>Всем преподавателям и сотрудникам кафедры Генетики и НИЛ .... .</a:t>
            </a:r>
          </a:p>
          <a:p>
            <a:pPr marL="342900" lvl="0" indent="-342900">
              <a:buFontTx/>
              <a:buChar char="-"/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lang="ru-RU" sz="2000" dirty="0" smtClean="0">
                <a:solidFill>
                  <a:srgbClr val="FF0000"/>
                </a:solidFill>
                <a:latin typeface="PT Sans" panose="020B0503020203020204" pitchFamily="34" charset="-52"/>
              </a:rPr>
              <a:t>Этот слайд показываете после того как Вам предоставят заключительное слово после всех вопросов. </a:t>
            </a: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sz="2000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 smtClean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  <a:p>
            <a:pPr lvl="0">
              <a:defRPr/>
            </a:pPr>
            <a:endParaRPr lang="ru-RU" dirty="0"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97331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682</Words>
  <Application>Microsoft Office PowerPoint</Application>
  <PresentationFormat>On-screen Show (4:3)</PresentationFormat>
  <Paragraphs>130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Шафигуллин Марат Шарифуллович</dc:creator>
  <cp:lastModifiedBy>Airat</cp:lastModifiedBy>
  <cp:revision>56</cp:revision>
  <dcterms:created xsi:type="dcterms:W3CDTF">2020-07-15T10:53:07Z</dcterms:created>
  <dcterms:modified xsi:type="dcterms:W3CDTF">2021-05-11T09:57:38Z</dcterms:modified>
</cp:coreProperties>
</file>