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3" r:id="rId4"/>
    <p:sldId id="261" r:id="rId5"/>
    <p:sldId id="262" r:id="rId6"/>
    <p:sldId id="266" r:id="rId7"/>
    <p:sldId id="258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1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Количество </a:t>
            </a:r>
            <a:r>
              <a:rPr lang="ru-RU" sz="1200" dirty="0" smtClean="0"/>
              <a:t>подготовленных специалистов</a:t>
            </a:r>
            <a:endParaRPr lang="ru-RU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обучившихся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gradFill>
                <a:gsLst>
                  <a:gs pos="0">
                    <a:schemeClr val="accent6">
                      <a:lumMod val="50000"/>
                    </a:schemeClr>
                  </a:gs>
                  <a:gs pos="61000">
                    <a:schemeClr val="accent6">
                      <a:lumMod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cat>
            <c:strRef>
              <c:f>Лист1!$A$2:$A$20</c:f>
              <c:strCache>
                <c:ptCount val="19"/>
                <c:pt idx="0">
                  <c:v>1998/1999</c:v>
                </c:pt>
                <c:pt idx="1">
                  <c:v>1999/2000</c:v>
                </c:pt>
                <c:pt idx="2">
                  <c:v>2000/2001</c:v>
                </c:pt>
                <c:pt idx="3">
                  <c:v>2001/2002</c:v>
                </c:pt>
                <c:pt idx="4">
                  <c:v>2002/2003</c:v>
                </c:pt>
                <c:pt idx="5">
                  <c:v>2003/2004</c:v>
                </c:pt>
                <c:pt idx="6">
                  <c:v>2004/2005</c:v>
                </c:pt>
                <c:pt idx="7">
                  <c:v>2005/2006</c:v>
                </c:pt>
                <c:pt idx="8">
                  <c:v>2006/2007</c:v>
                </c:pt>
                <c:pt idx="9">
                  <c:v>2007/2008</c:v>
                </c:pt>
                <c:pt idx="10">
                  <c:v>2008/2009</c:v>
                </c:pt>
                <c:pt idx="11">
                  <c:v>2009/2010</c:v>
                </c:pt>
                <c:pt idx="12">
                  <c:v>2010/2011</c:v>
                </c:pt>
                <c:pt idx="13">
                  <c:v>2011/2012</c:v>
                </c:pt>
                <c:pt idx="14">
                  <c:v>2012/2013</c:v>
                </c:pt>
                <c:pt idx="15">
                  <c:v>2013/2014</c:v>
                </c:pt>
                <c:pt idx="16">
                  <c:v>2014/2015</c:v>
                </c:pt>
                <c:pt idx="17">
                  <c:v>2015/2016</c:v>
                </c:pt>
                <c:pt idx="18">
                  <c:v>2016/2017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91</c:v>
                </c:pt>
                <c:pt idx="1">
                  <c:v>143</c:v>
                </c:pt>
                <c:pt idx="2">
                  <c:v>138</c:v>
                </c:pt>
                <c:pt idx="3">
                  <c:v>130</c:v>
                </c:pt>
                <c:pt idx="4">
                  <c:v>125</c:v>
                </c:pt>
                <c:pt idx="5">
                  <c:v>122</c:v>
                </c:pt>
                <c:pt idx="6">
                  <c:v>85</c:v>
                </c:pt>
                <c:pt idx="7">
                  <c:v>91</c:v>
                </c:pt>
                <c:pt idx="8">
                  <c:v>84</c:v>
                </c:pt>
                <c:pt idx="9">
                  <c:v>105</c:v>
                </c:pt>
                <c:pt idx="10">
                  <c:v>116</c:v>
                </c:pt>
                <c:pt idx="11">
                  <c:v>82</c:v>
                </c:pt>
                <c:pt idx="12">
                  <c:v>139</c:v>
                </c:pt>
                <c:pt idx="13">
                  <c:v>145</c:v>
                </c:pt>
                <c:pt idx="14">
                  <c:v>157</c:v>
                </c:pt>
                <c:pt idx="15">
                  <c:v>155</c:v>
                </c:pt>
                <c:pt idx="16">
                  <c:v>146</c:v>
                </c:pt>
                <c:pt idx="17">
                  <c:v>89</c:v>
                </c:pt>
                <c:pt idx="18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31648"/>
        <c:axId val="81307904"/>
      </c:barChart>
      <c:catAx>
        <c:axId val="873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81307904"/>
        <c:crosses val="autoZero"/>
        <c:auto val="1"/>
        <c:lblAlgn val="ctr"/>
        <c:lblOffset val="100"/>
        <c:noMultiLvlLbl val="0"/>
      </c:catAx>
      <c:valAx>
        <c:axId val="8130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3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Количество </a:t>
            </a:r>
            <a:r>
              <a:rPr lang="ru-RU" sz="1200" dirty="0"/>
              <a:t>подготовленных </a:t>
            </a:r>
            <a:r>
              <a:rPr lang="ru-RU" sz="1200" dirty="0" smtClean="0"/>
              <a:t>специалистов по направлениям</a:t>
            </a:r>
            <a:r>
              <a:rPr lang="ru-RU" sz="1200" baseline="0" dirty="0" smtClean="0"/>
              <a:t> подготовки</a:t>
            </a:r>
            <a:endParaRPr lang="ru-RU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Кол - во подготовленных специалистов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Лист2!$A$2:$A$9</c:f>
              <c:strCache>
                <c:ptCount val="8"/>
                <c:pt idx="0">
                  <c:v>Менеджмент</c:v>
                </c:pt>
                <c:pt idx="1">
                  <c:v>Финансовый менеджмент</c:v>
                </c:pt>
                <c:pt idx="2">
                  <c:v>Маркетинг</c:v>
                </c:pt>
                <c:pt idx="3">
                  <c:v>Инновационный менеджмент</c:v>
                </c:pt>
                <c:pt idx="4">
                  <c:v>Менеджмент в сфере образования</c:v>
                </c:pt>
                <c:pt idx="5">
                  <c:v>Развитие предпринимательства</c:v>
                </c:pt>
                <c:pt idx="6">
                  <c:v>Менеджмент в сфере инноваций</c:v>
                </c:pt>
                <c:pt idx="7">
                  <c:v>Инновационный малый бизнес</c:v>
                </c:pt>
              </c:strCache>
            </c:strRef>
          </c:cat>
          <c:val>
            <c:numRef>
              <c:f>Лист2!$B$2:$B$9</c:f>
              <c:numCache>
                <c:formatCode>General</c:formatCode>
                <c:ptCount val="8"/>
                <c:pt idx="0">
                  <c:v>1185</c:v>
                </c:pt>
                <c:pt idx="1">
                  <c:v>434</c:v>
                </c:pt>
                <c:pt idx="2">
                  <c:v>203</c:v>
                </c:pt>
                <c:pt idx="3">
                  <c:v>270</c:v>
                </c:pt>
                <c:pt idx="4">
                  <c:v>76</c:v>
                </c:pt>
                <c:pt idx="5">
                  <c:v>17</c:v>
                </c:pt>
                <c:pt idx="6">
                  <c:v>31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86688"/>
        <c:axId val="81310208"/>
      </c:barChart>
      <c:catAx>
        <c:axId val="35186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81310208"/>
        <c:crosses val="autoZero"/>
        <c:auto val="1"/>
        <c:lblAlgn val="ctr"/>
        <c:lblOffset val="100"/>
        <c:tickLblSkip val="1"/>
        <c:noMultiLvlLbl val="0"/>
      </c:catAx>
      <c:valAx>
        <c:axId val="81310208"/>
        <c:scaling>
          <c:orientation val="minMax"/>
          <c:max val="1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86688"/>
        <c:crosses val="autoZero"/>
        <c:crossBetween val="between"/>
        <c:majorUnit val="100"/>
        <c:minorUnit val="40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image" Target="../media/image2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B130B-DA88-434D-AC1C-533463C79AB2}" type="doc">
      <dgm:prSet loTypeId="urn:microsoft.com/office/officeart/2008/layout/HexagonCluster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BA12368-407D-439A-81E2-14DB5FC9A960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Тренинг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88585-9BB4-441E-8970-607C5846BD4C}" type="parTrans" cxnId="{DE1BB8A6-A15E-4934-A049-4A780BA35623}">
      <dgm:prSet/>
      <dgm:spPr/>
      <dgm:t>
        <a:bodyPr/>
        <a:lstStyle/>
        <a:p>
          <a:endParaRPr lang="ru-RU"/>
        </a:p>
      </dgm:t>
    </dgm:pt>
    <dgm:pt modelId="{8E7995D1-A917-4794-9D33-9965C217B9F3}" type="sibTrans" cxnId="{DE1BB8A6-A15E-4934-A049-4A780BA3562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DD073EA9-0B9F-422F-8523-C8F59D58B37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Деловые 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имитацион-ные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игры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EDE8B-23D8-4C50-A84F-987CDD384A12}" type="parTrans" cxnId="{188E0F38-47AC-41AF-8B06-C0B761EF4023}">
      <dgm:prSet/>
      <dgm:spPr/>
      <dgm:t>
        <a:bodyPr/>
        <a:lstStyle/>
        <a:p>
          <a:endParaRPr lang="ru-RU"/>
        </a:p>
      </dgm:t>
    </dgm:pt>
    <dgm:pt modelId="{B89988A7-5555-4E89-972C-AFEACEEFA8E4}" type="sibTrans" cxnId="{188E0F38-47AC-41AF-8B06-C0B761EF402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1E160AAE-67E7-462C-B117-BBAECB03676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Кейс-метод (анализ конкретных ситуаций)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AB774-5E92-41D3-810F-0C8E131201F7}" type="parTrans" cxnId="{C7FB6E44-C305-424A-8AA6-6113090E6C7C}">
      <dgm:prSet/>
      <dgm:spPr/>
      <dgm:t>
        <a:bodyPr/>
        <a:lstStyle/>
        <a:p>
          <a:endParaRPr lang="ru-RU"/>
        </a:p>
      </dgm:t>
    </dgm:pt>
    <dgm:pt modelId="{A12D0D82-1AD0-4EA7-AE93-AB644C822C3C}" type="sibTrans" cxnId="{C7FB6E44-C305-424A-8AA6-6113090E6C7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39AB033C-013A-436C-B062-3F4AB951E353}">
      <dgm:prSet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Просмотр и обсуждение учебных видео-фильмов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8EF04-C3BC-4B24-B21E-0B485C352E34}" type="parTrans" cxnId="{A7D612F1-556A-4A22-A1CE-1ED294E2C6F6}">
      <dgm:prSet/>
      <dgm:spPr/>
      <dgm:t>
        <a:bodyPr/>
        <a:lstStyle/>
        <a:p>
          <a:endParaRPr lang="ru-RU"/>
        </a:p>
      </dgm:t>
    </dgm:pt>
    <dgm:pt modelId="{6BA866A7-2655-432D-BD8F-B55DE8B95C53}" type="sibTrans" cxnId="{A7D612F1-556A-4A22-A1CE-1ED294E2C6F6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40F73244-8BDD-4379-8B85-A062C1A74A1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CA922-3965-4C8B-AEA0-C1B1518B0299}" type="parTrans" cxnId="{F6C5769B-1AE2-4963-AD3A-F26AFA252A0F}">
      <dgm:prSet/>
      <dgm:spPr/>
      <dgm:t>
        <a:bodyPr/>
        <a:lstStyle/>
        <a:p>
          <a:endParaRPr lang="ru-RU"/>
        </a:p>
      </dgm:t>
    </dgm:pt>
    <dgm:pt modelId="{D0985D67-AE9D-467A-A172-744D0CECB6F2}" type="sibTrans" cxnId="{F6C5769B-1AE2-4963-AD3A-F26AFA252A0F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644894FB-3D72-4178-A562-B66FBFDC7F17}" type="pres">
      <dgm:prSet presAssocID="{A4DB130B-DA88-434D-AC1C-533463C79AB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01686946-A162-4CE8-AB82-52CA866A5CFB}" type="pres">
      <dgm:prSet presAssocID="{1BA12368-407D-439A-81E2-14DB5FC9A960}" presName="text1" presStyleCnt="0"/>
      <dgm:spPr/>
    </dgm:pt>
    <dgm:pt modelId="{CBB50015-D26F-4579-8A31-BD8B4A527E4C}" type="pres">
      <dgm:prSet presAssocID="{1BA12368-407D-439A-81E2-14DB5FC9A960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FC0B4-6080-4036-BBAE-4EC223D6C158}" type="pres">
      <dgm:prSet presAssocID="{1BA12368-407D-439A-81E2-14DB5FC9A960}" presName="textaccent1" presStyleCnt="0"/>
      <dgm:spPr/>
    </dgm:pt>
    <dgm:pt modelId="{5AE8613D-57A0-4D73-951D-9C1B8733E983}" type="pres">
      <dgm:prSet presAssocID="{1BA12368-407D-439A-81E2-14DB5FC9A960}" presName="accentRepeatNode" presStyleLbl="solidAlignAcc1" presStyleIdx="0" presStyleCnt="10"/>
      <dgm:spPr/>
    </dgm:pt>
    <dgm:pt modelId="{1BC07B2F-4249-4E19-9D32-B8D169916390}" type="pres">
      <dgm:prSet presAssocID="{8E7995D1-A917-4794-9D33-9965C217B9F3}" presName="image1" presStyleCnt="0"/>
      <dgm:spPr/>
    </dgm:pt>
    <dgm:pt modelId="{E30ABAA7-B7C9-4B7B-A7A9-642869F6BE52}" type="pres">
      <dgm:prSet presAssocID="{8E7995D1-A917-4794-9D33-9965C217B9F3}" presName="imageRepeatNode" presStyleLbl="alignAcc1" presStyleIdx="0" presStyleCnt="5" custLinFactNeighborY="-1066"/>
      <dgm:spPr/>
      <dgm:t>
        <a:bodyPr/>
        <a:lstStyle/>
        <a:p>
          <a:endParaRPr lang="ru-RU"/>
        </a:p>
      </dgm:t>
    </dgm:pt>
    <dgm:pt modelId="{6211490A-21AF-439D-BB9C-4BD0F60C77B7}" type="pres">
      <dgm:prSet presAssocID="{8E7995D1-A917-4794-9D33-9965C217B9F3}" presName="imageaccent1" presStyleCnt="0"/>
      <dgm:spPr/>
    </dgm:pt>
    <dgm:pt modelId="{0169277D-28D3-4328-BB4D-33C42B0F502B}" type="pres">
      <dgm:prSet presAssocID="{8E7995D1-A917-4794-9D33-9965C217B9F3}" presName="accentRepeatNode" presStyleLbl="solidAlignAcc1" presStyleIdx="1" presStyleCnt="10"/>
      <dgm:spPr/>
    </dgm:pt>
    <dgm:pt modelId="{FB41F110-A8AB-47D6-91D7-7A21FC1EDB20}" type="pres">
      <dgm:prSet presAssocID="{40F73244-8BDD-4379-8B85-A062C1A74A1E}" presName="text2" presStyleCnt="0"/>
      <dgm:spPr/>
    </dgm:pt>
    <dgm:pt modelId="{38684AE8-31E0-404D-891A-DE909E7581BF}" type="pres">
      <dgm:prSet presAssocID="{40F73244-8BDD-4379-8B85-A062C1A74A1E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F1BDE-3203-49BC-8C45-04952EFAD2AC}" type="pres">
      <dgm:prSet presAssocID="{40F73244-8BDD-4379-8B85-A062C1A74A1E}" presName="textaccent2" presStyleCnt="0"/>
      <dgm:spPr/>
    </dgm:pt>
    <dgm:pt modelId="{F926FF57-424D-4875-A6CC-0E60D372A211}" type="pres">
      <dgm:prSet presAssocID="{40F73244-8BDD-4379-8B85-A062C1A74A1E}" presName="accentRepeatNode" presStyleLbl="solidAlignAcc1" presStyleIdx="2" presStyleCnt="10" custLinFactNeighborX="4351" custLinFactNeighborY="8329"/>
      <dgm:spPr/>
    </dgm:pt>
    <dgm:pt modelId="{91AB555B-F412-4932-A12A-49C39A4D2F0A}" type="pres">
      <dgm:prSet presAssocID="{D0985D67-AE9D-467A-A172-744D0CECB6F2}" presName="image2" presStyleCnt="0"/>
      <dgm:spPr/>
    </dgm:pt>
    <dgm:pt modelId="{6E80659F-AF79-42FB-B2A2-7E590A73A1E1}" type="pres">
      <dgm:prSet presAssocID="{D0985D67-AE9D-467A-A172-744D0CECB6F2}" presName="imageRepeatNode" presStyleLbl="alignAcc1" presStyleIdx="1" presStyleCnt="5"/>
      <dgm:spPr/>
      <dgm:t>
        <a:bodyPr/>
        <a:lstStyle/>
        <a:p>
          <a:endParaRPr lang="ru-RU"/>
        </a:p>
      </dgm:t>
    </dgm:pt>
    <dgm:pt modelId="{AD63EAAB-9480-40F1-B23E-2DCF8F025519}" type="pres">
      <dgm:prSet presAssocID="{D0985D67-AE9D-467A-A172-744D0CECB6F2}" presName="imageaccent2" presStyleCnt="0"/>
      <dgm:spPr/>
    </dgm:pt>
    <dgm:pt modelId="{8D32823D-AB5B-4FD5-AA23-4DBF5BC8CBBE}" type="pres">
      <dgm:prSet presAssocID="{D0985D67-AE9D-467A-A172-744D0CECB6F2}" presName="accentRepeatNode" presStyleLbl="solidAlignAcc1" presStyleIdx="3" presStyleCnt="10"/>
      <dgm:spPr/>
    </dgm:pt>
    <dgm:pt modelId="{035CCF2A-26C9-4B7E-BB3C-23FC8E9C7CF6}" type="pres">
      <dgm:prSet presAssocID="{39AB033C-013A-436C-B062-3F4AB951E353}" presName="text3" presStyleCnt="0"/>
      <dgm:spPr/>
    </dgm:pt>
    <dgm:pt modelId="{BCF4643D-8CA8-4ADD-B8B0-A9BDB8885920}" type="pres">
      <dgm:prSet presAssocID="{39AB033C-013A-436C-B062-3F4AB951E353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1D710-0101-45E2-B37D-164FCC266FEB}" type="pres">
      <dgm:prSet presAssocID="{39AB033C-013A-436C-B062-3F4AB951E353}" presName="textaccent3" presStyleCnt="0"/>
      <dgm:spPr/>
    </dgm:pt>
    <dgm:pt modelId="{70260BA3-F9B7-4556-946A-63BB197153B7}" type="pres">
      <dgm:prSet presAssocID="{39AB033C-013A-436C-B062-3F4AB951E353}" presName="accentRepeatNode" presStyleLbl="solidAlignAcc1" presStyleIdx="4" presStyleCnt="10"/>
      <dgm:spPr/>
    </dgm:pt>
    <dgm:pt modelId="{6B185901-AE1A-47A2-813F-6F75E5EBA991}" type="pres">
      <dgm:prSet presAssocID="{6BA866A7-2655-432D-BD8F-B55DE8B95C53}" presName="image3" presStyleCnt="0"/>
      <dgm:spPr/>
    </dgm:pt>
    <dgm:pt modelId="{7A6A384B-4C17-4C61-9D3C-65BDA8DE40B9}" type="pres">
      <dgm:prSet presAssocID="{6BA866A7-2655-432D-BD8F-B55DE8B95C53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60435717-07CF-4892-86F1-28B422905BDF}" type="pres">
      <dgm:prSet presAssocID="{6BA866A7-2655-432D-BD8F-B55DE8B95C53}" presName="imageaccent3" presStyleCnt="0"/>
      <dgm:spPr/>
    </dgm:pt>
    <dgm:pt modelId="{C4570A57-880A-4099-81A1-85DF3EB2F040}" type="pres">
      <dgm:prSet presAssocID="{6BA866A7-2655-432D-BD8F-B55DE8B95C53}" presName="accentRepeatNode" presStyleLbl="solidAlignAcc1" presStyleIdx="5" presStyleCnt="10"/>
      <dgm:spPr/>
    </dgm:pt>
    <dgm:pt modelId="{0FF5AE22-DD08-4B82-9F85-30FCEBDDED5C}" type="pres">
      <dgm:prSet presAssocID="{DD073EA9-0B9F-422F-8523-C8F59D58B37A}" presName="text4" presStyleCnt="0"/>
      <dgm:spPr/>
    </dgm:pt>
    <dgm:pt modelId="{9E223F20-E3C3-4105-BE25-0BF23D5FB708}" type="pres">
      <dgm:prSet presAssocID="{DD073EA9-0B9F-422F-8523-C8F59D58B37A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98F41-58F0-4AFA-B836-195E9B9CDCBD}" type="pres">
      <dgm:prSet presAssocID="{DD073EA9-0B9F-422F-8523-C8F59D58B37A}" presName="textaccent4" presStyleCnt="0"/>
      <dgm:spPr/>
    </dgm:pt>
    <dgm:pt modelId="{AA65222E-813A-4E1B-898A-35080CA26886}" type="pres">
      <dgm:prSet presAssocID="{DD073EA9-0B9F-422F-8523-C8F59D58B37A}" presName="accentRepeatNode" presStyleLbl="solidAlignAcc1" presStyleIdx="6" presStyleCnt="10"/>
      <dgm:spPr/>
    </dgm:pt>
    <dgm:pt modelId="{BA53C05C-D027-4C76-944C-227805DD5DF0}" type="pres">
      <dgm:prSet presAssocID="{B89988A7-5555-4E89-972C-AFEACEEFA8E4}" presName="image4" presStyleCnt="0"/>
      <dgm:spPr/>
    </dgm:pt>
    <dgm:pt modelId="{3E6590EF-BFC5-4A8B-AC78-569D3649F52C}" type="pres">
      <dgm:prSet presAssocID="{B89988A7-5555-4E89-972C-AFEACEEFA8E4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80E52396-6D1E-4A53-B1B1-59C036705C85}" type="pres">
      <dgm:prSet presAssocID="{B89988A7-5555-4E89-972C-AFEACEEFA8E4}" presName="imageaccent4" presStyleCnt="0"/>
      <dgm:spPr/>
    </dgm:pt>
    <dgm:pt modelId="{60999F44-251C-47DB-8872-EBBA1F7F9CE5}" type="pres">
      <dgm:prSet presAssocID="{B89988A7-5555-4E89-972C-AFEACEEFA8E4}" presName="accentRepeatNode" presStyleLbl="solidAlignAcc1" presStyleIdx="7" presStyleCnt="10"/>
      <dgm:spPr/>
    </dgm:pt>
    <dgm:pt modelId="{FEF2F1FA-054D-445C-A299-2E2D08B30450}" type="pres">
      <dgm:prSet presAssocID="{1E160AAE-67E7-462C-B117-BBAECB03676E}" presName="text5" presStyleCnt="0"/>
      <dgm:spPr/>
    </dgm:pt>
    <dgm:pt modelId="{49732AB3-F99D-4A04-A29A-8822165A80BA}" type="pres">
      <dgm:prSet presAssocID="{1E160AAE-67E7-462C-B117-BBAECB03676E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77BD0-ED70-4837-9CAD-499849CC48C4}" type="pres">
      <dgm:prSet presAssocID="{1E160AAE-67E7-462C-B117-BBAECB03676E}" presName="textaccent5" presStyleCnt="0"/>
      <dgm:spPr/>
    </dgm:pt>
    <dgm:pt modelId="{B700B544-8431-4FE1-949B-4596A3445112}" type="pres">
      <dgm:prSet presAssocID="{1E160AAE-67E7-462C-B117-BBAECB03676E}" presName="accentRepeatNode" presStyleLbl="solidAlignAcc1" presStyleIdx="8" presStyleCnt="10"/>
      <dgm:spPr/>
    </dgm:pt>
    <dgm:pt modelId="{3D78871E-F7E7-4629-AB80-E37FA5651987}" type="pres">
      <dgm:prSet presAssocID="{A12D0D82-1AD0-4EA7-AE93-AB644C822C3C}" presName="image5" presStyleCnt="0"/>
      <dgm:spPr/>
    </dgm:pt>
    <dgm:pt modelId="{8A6954FC-B89B-44FD-AD47-3C7801947BF4}" type="pres">
      <dgm:prSet presAssocID="{A12D0D82-1AD0-4EA7-AE93-AB644C822C3C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6055BE04-8E54-404A-9CAF-ACE584F5FBB3}" type="pres">
      <dgm:prSet presAssocID="{A12D0D82-1AD0-4EA7-AE93-AB644C822C3C}" presName="imageaccent5" presStyleCnt="0"/>
      <dgm:spPr/>
    </dgm:pt>
    <dgm:pt modelId="{D757F923-EC94-4D71-8C64-850ABA4A105A}" type="pres">
      <dgm:prSet presAssocID="{A12D0D82-1AD0-4EA7-AE93-AB644C822C3C}" presName="accentRepeatNode" presStyleLbl="solidAlignAcc1" presStyleIdx="9" presStyleCnt="10"/>
      <dgm:spPr/>
    </dgm:pt>
  </dgm:ptLst>
  <dgm:cxnLst>
    <dgm:cxn modelId="{F4A04213-9F64-4EB7-80C9-54CC6A2EC883}" type="presOf" srcId="{6BA866A7-2655-432D-BD8F-B55DE8B95C53}" destId="{7A6A384B-4C17-4C61-9D3C-65BDA8DE40B9}" srcOrd="0" destOrd="0" presId="urn:microsoft.com/office/officeart/2008/layout/HexagonCluster"/>
    <dgm:cxn modelId="{C7FB6E44-C305-424A-8AA6-6113090E6C7C}" srcId="{A4DB130B-DA88-434D-AC1C-533463C79AB2}" destId="{1E160AAE-67E7-462C-B117-BBAECB03676E}" srcOrd="4" destOrd="0" parTransId="{393AB774-5E92-41D3-810F-0C8E131201F7}" sibTransId="{A12D0D82-1AD0-4EA7-AE93-AB644C822C3C}"/>
    <dgm:cxn modelId="{940D23CE-6AE5-47FB-A51A-C4B0E65B326A}" type="presOf" srcId="{1BA12368-407D-439A-81E2-14DB5FC9A960}" destId="{CBB50015-D26F-4579-8A31-BD8B4A527E4C}" srcOrd="0" destOrd="0" presId="urn:microsoft.com/office/officeart/2008/layout/HexagonCluster"/>
    <dgm:cxn modelId="{135AFF9D-CF06-4C5F-9002-8353B8DA1C48}" type="presOf" srcId="{A12D0D82-1AD0-4EA7-AE93-AB644C822C3C}" destId="{8A6954FC-B89B-44FD-AD47-3C7801947BF4}" srcOrd="0" destOrd="0" presId="urn:microsoft.com/office/officeart/2008/layout/HexagonCluster"/>
    <dgm:cxn modelId="{8C99C52F-E4C5-4359-A96A-CDC7A7E428CD}" type="presOf" srcId="{8E7995D1-A917-4794-9D33-9965C217B9F3}" destId="{E30ABAA7-B7C9-4B7B-A7A9-642869F6BE52}" srcOrd="0" destOrd="0" presId="urn:microsoft.com/office/officeart/2008/layout/HexagonCluster"/>
    <dgm:cxn modelId="{DE1BB8A6-A15E-4934-A049-4A780BA35623}" srcId="{A4DB130B-DA88-434D-AC1C-533463C79AB2}" destId="{1BA12368-407D-439A-81E2-14DB5FC9A960}" srcOrd="0" destOrd="0" parTransId="{1DD88585-9BB4-441E-8970-607C5846BD4C}" sibTransId="{8E7995D1-A917-4794-9D33-9965C217B9F3}"/>
    <dgm:cxn modelId="{A3F89384-74E8-404F-BD0C-12CE0246513C}" type="presOf" srcId="{D0985D67-AE9D-467A-A172-744D0CECB6F2}" destId="{6E80659F-AF79-42FB-B2A2-7E590A73A1E1}" srcOrd="0" destOrd="0" presId="urn:microsoft.com/office/officeart/2008/layout/HexagonCluster"/>
    <dgm:cxn modelId="{3CC66410-260C-4D45-8D4A-2E95D47BC44D}" type="presOf" srcId="{1E160AAE-67E7-462C-B117-BBAECB03676E}" destId="{49732AB3-F99D-4A04-A29A-8822165A80BA}" srcOrd="0" destOrd="0" presId="urn:microsoft.com/office/officeart/2008/layout/HexagonCluster"/>
    <dgm:cxn modelId="{9782598D-82CC-46D8-9864-918C5F217C73}" type="presOf" srcId="{A4DB130B-DA88-434D-AC1C-533463C79AB2}" destId="{644894FB-3D72-4178-A562-B66FBFDC7F17}" srcOrd="0" destOrd="0" presId="urn:microsoft.com/office/officeart/2008/layout/HexagonCluster"/>
    <dgm:cxn modelId="{8904F3A2-5699-4303-BD49-391D6746C796}" type="presOf" srcId="{40F73244-8BDD-4379-8B85-A062C1A74A1E}" destId="{38684AE8-31E0-404D-891A-DE909E7581BF}" srcOrd="0" destOrd="0" presId="urn:microsoft.com/office/officeart/2008/layout/HexagonCluster"/>
    <dgm:cxn modelId="{C4B0B177-28CF-4C05-B926-3ADD36C896C6}" type="presOf" srcId="{DD073EA9-0B9F-422F-8523-C8F59D58B37A}" destId="{9E223F20-E3C3-4105-BE25-0BF23D5FB708}" srcOrd="0" destOrd="0" presId="urn:microsoft.com/office/officeart/2008/layout/HexagonCluster"/>
    <dgm:cxn modelId="{A7D612F1-556A-4A22-A1CE-1ED294E2C6F6}" srcId="{A4DB130B-DA88-434D-AC1C-533463C79AB2}" destId="{39AB033C-013A-436C-B062-3F4AB951E353}" srcOrd="2" destOrd="0" parTransId="{F2C8EF04-C3BC-4B24-B21E-0B485C352E34}" sibTransId="{6BA866A7-2655-432D-BD8F-B55DE8B95C53}"/>
    <dgm:cxn modelId="{CA1BBAC9-180B-43B5-969E-67D7E9A5156E}" type="presOf" srcId="{39AB033C-013A-436C-B062-3F4AB951E353}" destId="{BCF4643D-8CA8-4ADD-B8B0-A9BDB8885920}" srcOrd="0" destOrd="0" presId="urn:microsoft.com/office/officeart/2008/layout/HexagonCluster"/>
    <dgm:cxn modelId="{4BED7B82-D987-4FDB-918F-78CB0E82C668}" type="presOf" srcId="{B89988A7-5555-4E89-972C-AFEACEEFA8E4}" destId="{3E6590EF-BFC5-4A8B-AC78-569D3649F52C}" srcOrd="0" destOrd="0" presId="urn:microsoft.com/office/officeart/2008/layout/HexagonCluster"/>
    <dgm:cxn modelId="{188E0F38-47AC-41AF-8B06-C0B761EF4023}" srcId="{A4DB130B-DA88-434D-AC1C-533463C79AB2}" destId="{DD073EA9-0B9F-422F-8523-C8F59D58B37A}" srcOrd="3" destOrd="0" parTransId="{7E2EDE8B-23D8-4C50-A84F-987CDD384A12}" sibTransId="{B89988A7-5555-4E89-972C-AFEACEEFA8E4}"/>
    <dgm:cxn modelId="{F6C5769B-1AE2-4963-AD3A-F26AFA252A0F}" srcId="{A4DB130B-DA88-434D-AC1C-533463C79AB2}" destId="{40F73244-8BDD-4379-8B85-A062C1A74A1E}" srcOrd="1" destOrd="0" parTransId="{3DDCA922-3965-4C8B-AEA0-C1B1518B0299}" sibTransId="{D0985D67-AE9D-467A-A172-744D0CECB6F2}"/>
    <dgm:cxn modelId="{DEF6D1F8-E423-4D8A-BB85-F1199D09615C}" type="presParOf" srcId="{644894FB-3D72-4178-A562-B66FBFDC7F17}" destId="{01686946-A162-4CE8-AB82-52CA866A5CFB}" srcOrd="0" destOrd="0" presId="urn:microsoft.com/office/officeart/2008/layout/HexagonCluster"/>
    <dgm:cxn modelId="{FFB76DBE-93EF-401A-8F93-380636331D13}" type="presParOf" srcId="{01686946-A162-4CE8-AB82-52CA866A5CFB}" destId="{CBB50015-D26F-4579-8A31-BD8B4A527E4C}" srcOrd="0" destOrd="0" presId="urn:microsoft.com/office/officeart/2008/layout/HexagonCluster"/>
    <dgm:cxn modelId="{70F680FB-8C26-47FA-BD66-BEED38E72224}" type="presParOf" srcId="{644894FB-3D72-4178-A562-B66FBFDC7F17}" destId="{1DBFC0B4-6080-4036-BBAE-4EC223D6C158}" srcOrd="1" destOrd="0" presId="urn:microsoft.com/office/officeart/2008/layout/HexagonCluster"/>
    <dgm:cxn modelId="{17E7F1BE-871C-4F38-8503-DA5079B063A3}" type="presParOf" srcId="{1DBFC0B4-6080-4036-BBAE-4EC223D6C158}" destId="{5AE8613D-57A0-4D73-951D-9C1B8733E983}" srcOrd="0" destOrd="0" presId="urn:microsoft.com/office/officeart/2008/layout/HexagonCluster"/>
    <dgm:cxn modelId="{8D35C3CD-F4D5-4A29-BB98-538184AC12A3}" type="presParOf" srcId="{644894FB-3D72-4178-A562-B66FBFDC7F17}" destId="{1BC07B2F-4249-4E19-9D32-B8D169916390}" srcOrd="2" destOrd="0" presId="urn:microsoft.com/office/officeart/2008/layout/HexagonCluster"/>
    <dgm:cxn modelId="{8D49F416-2B7D-48AA-9322-9F776F815C35}" type="presParOf" srcId="{1BC07B2F-4249-4E19-9D32-B8D169916390}" destId="{E30ABAA7-B7C9-4B7B-A7A9-642869F6BE52}" srcOrd="0" destOrd="0" presId="urn:microsoft.com/office/officeart/2008/layout/HexagonCluster"/>
    <dgm:cxn modelId="{481A2879-C45F-407D-BDA0-BBC03BF113FD}" type="presParOf" srcId="{644894FB-3D72-4178-A562-B66FBFDC7F17}" destId="{6211490A-21AF-439D-BB9C-4BD0F60C77B7}" srcOrd="3" destOrd="0" presId="urn:microsoft.com/office/officeart/2008/layout/HexagonCluster"/>
    <dgm:cxn modelId="{EB2E93C0-7B54-49AE-9972-B0163E570736}" type="presParOf" srcId="{6211490A-21AF-439D-BB9C-4BD0F60C77B7}" destId="{0169277D-28D3-4328-BB4D-33C42B0F502B}" srcOrd="0" destOrd="0" presId="urn:microsoft.com/office/officeart/2008/layout/HexagonCluster"/>
    <dgm:cxn modelId="{A171FCC6-6B37-4CF6-9004-48797BFF0AB8}" type="presParOf" srcId="{644894FB-3D72-4178-A562-B66FBFDC7F17}" destId="{FB41F110-A8AB-47D6-91D7-7A21FC1EDB20}" srcOrd="4" destOrd="0" presId="urn:microsoft.com/office/officeart/2008/layout/HexagonCluster"/>
    <dgm:cxn modelId="{0CF909D1-213C-4E3F-9992-937B66EBA208}" type="presParOf" srcId="{FB41F110-A8AB-47D6-91D7-7A21FC1EDB20}" destId="{38684AE8-31E0-404D-891A-DE909E7581BF}" srcOrd="0" destOrd="0" presId="urn:microsoft.com/office/officeart/2008/layout/HexagonCluster"/>
    <dgm:cxn modelId="{FA89DF2F-49D0-4772-85C8-CBAC1EF6DA11}" type="presParOf" srcId="{644894FB-3D72-4178-A562-B66FBFDC7F17}" destId="{5D5F1BDE-3203-49BC-8C45-04952EFAD2AC}" srcOrd="5" destOrd="0" presId="urn:microsoft.com/office/officeart/2008/layout/HexagonCluster"/>
    <dgm:cxn modelId="{1114F8FC-DDE3-49AA-B2B3-3B03657DC2A4}" type="presParOf" srcId="{5D5F1BDE-3203-49BC-8C45-04952EFAD2AC}" destId="{F926FF57-424D-4875-A6CC-0E60D372A211}" srcOrd="0" destOrd="0" presId="urn:microsoft.com/office/officeart/2008/layout/HexagonCluster"/>
    <dgm:cxn modelId="{B611DFC7-145A-4073-90EE-56AE6A5B078E}" type="presParOf" srcId="{644894FB-3D72-4178-A562-B66FBFDC7F17}" destId="{91AB555B-F412-4932-A12A-49C39A4D2F0A}" srcOrd="6" destOrd="0" presId="urn:microsoft.com/office/officeart/2008/layout/HexagonCluster"/>
    <dgm:cxn modelId="{50FEEF65-8B17-41B2-A090-A8FAE2D3549E}" type="presParOf" srcId="{91AB555B-F412-4932-A12A-49C39A4D2F0A}" destId="{6E80659F-AF79-42FB-B2A2-7E590A73A1E1}" srcOrd="0" destOrd="0" presId="urn:microsoft.com/office/officeart/2008/layout/HexagonCluster"/>
    <dgm:cxn modelId="{2579840B-6882-45C7-BCD4-8DBCAFDF8729}" type="presParOf" srcId="{644894FB-3D72-4178-A562-B66FBFDC7F17}" destId="{AD63EAAB-9480-40F1-B23E-2DCF8F025519}" srcOrd="7" destOrd="0" presId="urn:microsoft.com/office/officeart/2008/layout/HexagonCluster"/>
    <dgm:cxn modelId="{902CF83D-3C37-4455-8C15-CD9D026DBA73}" type="presParOf" srcId="{AD63EAAB-9480-40F1-B23E-2DCF8F025519}" destId="{8D32823D-AB5B-4FD5-AA23-4DBF5BC8CBBE}" srcOrd="0" destOrd="0" presId="urn:microsoft.com/office/officeart/2008/layout/HexagonCluster"/>
    <dgm:cxn modelId="{21443576-CEB3-40DD-9F01-BE4681D890CC}" type="presParOf" srcId="{644894FB-3D72-4178-A562-B66FBFDC7F17}" destId="{035CCF2A-26C9-4B7E-BB3C-23FC8E9C7CF6}" srcOrd="8" destOrd="0" presId="urn:microsoft.com/office/officeart/2008/layout/HexagonCluster"/>
    <dgm:cxn modelId="{C5A27244-2F38-4E6E-9B34-3A489081600C}" type="presParOf" srcId="{035CCF2A-26C9-4B7E-BB3C-23FC8E9C7CF6}" destId="{BCF4643D-8CA8-4ADD-B8B0-A9BDB8885920}" srcOrd="0" destOrd="0" presId="urn:microsoft.com/office/officeart/2008/layout/HexagonCluster"/>
    <dgm:cxn modelId="{A266452D-9B5A-4089-A197-17833CD76C52}" type="presParOf" srcId="{644894FB-3D72-4178-A562-B66FBFDC7F17}" destId="{7331D710-0101-45E2-B37D-164FCC266FEB}" srcOrd="9" destOrd="0" presId="urn:microsoft.com/office/officeart/2008/layout/HexagonCluster"/>
    <dgm:cxn modelId="{252D4D1B-02EF-41F3-9F92-B9262D69F071}" type="presParOf" srcId="{7331D710-0101-45E2-B37D-164FCC266FEB}" destId="{70260BA3-F9B7-4556-946A-63BB197153B7}" srcOrd="0" destOrd="0" presId="urn:microsoft.com/office/officeart/2008/layout/HexagonCluster"/>
    <dgm:cxn modelId="{E1227E77-63F8-4F0C-830D-9FEC20F08CCC}" type="presParOf" srcId="{644894FB-3D72-4178-A562-B66FBFDC7F17}" destId="{6B185901-AE1A-47A2-813F-6F75E5EBA991}" srcOrd="10" destOrd="0" presId="urn:microsoft.com/office/officeart/2008/layout/HexagonCluster"/>
    <dgm:cxn modelId="{C3ACBC2C-CBA9-4ECB-93BE-520CDDF04DF8}" type="presParOf" srcId="{6B185901-AE1A-47A2-813F-6F75E5EBA991}" destId="{7A6A384B-4C17-4C61-9D3C-65BDA8DE40B9}" srcOrd="0" destOrd="0" presId="urn:microsoft.com/office/officeart/2008/layout/HexagonCluster"/>
    <dgm:cxn modelId="{C4AD53B9-C854-4624-BC6B-7A7F82D71EA1}" type="presParOf" srcId="{644894FB-3D72-4178-A562-B66FBFDC7F17}" destId="{60435717-07CF-4892-86F1-28B422905BDF}" srcOrd="11" destOrd="0" presId="urn:microsoft.com/office/officeart/2008/layout/HexagonCluster"/>
    <dgm:cxn modelId="{1C5E9698-98DF-41A0-B7A5-03AACFC64953}" type="presParOf" srcId="{60435717-07CF-4892-86F1-28B422905BDF}" destId="{C4570A57-880A-4099-81A1-85DF3EB2F040}" srcOrd="0" destOrd="0" presId="urn:microsoft.com/office/officeart/2008/layout/HexagonCluster"/>
    <dgm:cxn modelId="{08C3717B-AD24-41F2-AE88-13DB23B0FB92}" type="presParOf" srcId="{644894FB-3D72-4178-A562-B66FBFDC7F17}" destId="{0FF5AE22-DD08-4B82-9F85-30FCEBDDED5C}" srcOrd="12" destOrd="0" presId="urn:microsoft.com/office/officeart/2008/layout/HexagonCluster"/>
    <dgm:cxn modelId="{21BD2FA5-72B9-4A30-9872-E8D7D0D2D9B9}" type="presParOf" srcId="{0FF5AE22-DD08-4B82-9F85-30FCEBDDED5C}" destId="{9E223F20-E3C3-4105-BE25-0BF23D5FB708}" srcOrd="0" destOrd="0" presId="urn:microsoft.com/office/officeart/2008/layout/HexagonCluster"/>
    <dgm:cxn modelId="{ECE90005-0C36-4163-B590-3A90A282A9DB}" type="presParOf" srcId="{644894FB-3D72-4178-A562-B66FBFDC7F17}" destId="{86798F41-58F0-4AFA-B836-195E9B9CDCBD}" srcOrd="13" destOrd="0" presId="urn:microsoft.com/office/officeart/2008/layout/HexagonCluster"/>
    <dgm:cxn modelId="{F045D36C-C720-4FFC-A546-F69B1F68D98F}" type="presParOf" srcId="{86798F41-58F0-4AFA-B836-195E9B9CDCBD}" destId="{AA65222E-813A-4E1B-898A-35080CA26886}" srcOrd="0" destOrd="0" presId="urn:microsoft.com/office/officeart/2008/layout/HexagonCluster"/>
    <dgm:cxn modelId="{BA3BF2E3-8336-45AD-9374-5D28BE2CDDB6}" type="presParOf" srcId="{644894FB-3D72-4178-A562-B66FBFDC7F17}" destId="{BA53C05C-D027-4C76-944C-227805DD5DF0}" srcOrd="14" destOrd="0" presId="urn:microsoft.com/office/officeart/2008/layout/HexagonCluster"/>
    <dgm:cxn modelId="{63F40BE4-67C6-4120-B420-B02070DC3212}" type="presParOf" srcId="{BA53C05C-D027-4C76-944C-227805DD5DF0}" destId="{3E6590EF-BFC5-4A8B-AC78-569D3649F52C}" srcOrd="0" destOrd="0" presId="urn:microsoft.com/office/officeart/2008/layout/HexagonCluster"/>
    <dgm:cxn modelId="{00994276-87A8-47B1-9FA1-B0EC3EC9DEF0}" type="presParOf" srcId="{644894FB-3D72-4178-A562-B66FBFDC7F17}" destId="{80E52396-6D1E-4A53-B1B1-59C036705C85}" srcOrd="15" destOrd="0" presId="urn:microsoft.com/office/officeart/2008/layout/HexagonCluster"/>
    <dgm:cxn modelId="{77B8EBFA-7C90-4701-82CD-AA540C1C5C50}" type="presParOf" srcId="{80E52396-6D1E-4A53-B1B1-59C036705C85}" destId="{60999F44-251C-47DB-8872-EBBA1F7F9CE5}" srcOrd="0" destOrd="0" presId="urn:microsoft.com/office/officeart/2008/layout/HexagonCluster"/>
    <dgm:cxn modelId="{20F766F5-52A7-45B6-AF3C-954BB6435149}" type="presParOf" srcId="{644894FB-3D72-4178-A562-B66FBFDC7F17}" destId="{FEF2F1FA-054D-445C-A299-2E2D08B30450}" srcOrd="16" destOrd="0" presId="urn:microsoft.com/office/officeart/2008/layout/HexagonCluster"/>
    <dgm:cxn modelId="{14029AF6-EBE1-45BD-829E-F0F7DBFE2F37}" type="presParOf" srcId="{FEF2F1FA-054D-445C-A299-2E2D08B30450}" destId="{49732AB3-F99D-4A04-A29A-8822165A80BA}" srcOrd="0" destOrd="0" presId="urn:microsoft.com/office/officeart/2008/layout/HexagonCluster"/>
    <dgm:cxn modelId="{36FA6D91-4B4F-4B65-BEBB-511844077842}" type="presParOf" srcId="{644894FB-3D72-4178-A562-B66FBFDC7F17}" destId="{A5477BD0-ED70-4837-9CAD-499849CC48C4}" srcOrd="17" destOrd="0" presId="urn:microsoft.com/office/officeart/2008/layout/HexagonCluster"/>
    <dgm:cxn modelId="{6241C88B-FD82-4B9F-A0C0-E8838FE365E4}" type="presParOf" srcId="{A5477BD0-ED70-4837-9CAD-499849CC48C4}" destId="{B700B544-8431-4FE1-949B-4596A3445112}" srcOrd="0" destOrd="0" presId="urn:microsoft.com/office/officeart/2008/layout/HexagonCluster"/>
    <dgm:cxn modelId="{E9E1D865-F3D3-4CC9-99D4-2D746C9C2FE5}" type="presParOf" srcId="{644894FB-3D72-4178-A562-B66FBFDC7F17}" destId="{3D78871E-F7E7-4629-AB80-E37FA5651987}" srcOrd="18" destOrd="0" presId="urn:microsoft.com/office/officeart/2008/layout/HexagonCluster"/>
    <dgm:cxn modelId="{A5BFF7EB-5552-4376-AA05-1956E034B738}" type="presParOf" srcId="{3D78871E-F7E7-4629-AB80-E37FA5651987}" destId="{8A6954FC-B89B-44FD-AD47-3C7801947BF4}" srcOrd="0" destOrd="0" presId="urn:microsoft.com/office/officeart/2008/layout/HexagonCluster"/>
    <dgm:cxn modelId="{91547BD8-8263-42D0-A29C-731EB634C349}" type="presParOf" srcId="{644894FB-3D72-4178-A562-B66FBFDC7F17}" destId="{6055BE04-8E54-404A-9CAF-ACE584F5FBB3}" srcOrd="19" destOrd="0" presId="urn:microsoft.com/office/officeart/2008/layout/HexagonCluster"/>
    <dgm:cxn modelId="{1706FEB1-E866-4232-82C9-C6155D6CD7D4}" type="presParOf" srcId="{6055BE04-8E54-404A-9CAF-ACE584F5FBB3}" destId="{D757F923-EC94-4D71-8C64-850ABA4A105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50015-D26F-4579-8A31-BD8B4A527E4C}">
      <dsp:nvSpPr>
        <dsp:cNvPr id="0" name=""/>
        <dsp:cNvSpPr/>
      </dsp:nvSpPr>
      <dsp:spPr>
        <a:xfrm>
          <a:off x="1308932" y="2536049"/>
          <a:ext cx="1521039" cy="13058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Тренинг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4507" y="2738297"/>
        <a:ext cx="1049889" cy="901361"/>
      </dsp:txXfrm>
    </dsp:sp>
    <dsp:sp modelId="{5AE8613D-57A0-4D73-951D-9C1B8733E983}">
      <dsp:nvSpPr>
        <dsp:cNvPr id="0" name=""/>
        <dsp:cNvSpPr/>
      </dsp:nvSpPr>
      <dsp:spPr>
        <a:xfrm>
          <a:off x="1345224" y="3119983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0ABAA7-B7C9-4B7B-A7A9-642869F6BE52}">
      <dsp:nvSpPr>
        <dsp:cNvPr id="0" name=""/>
        <dsp:cNvSpPr/>
      </dsp:nvSpPr>
      <dsp:spPr>
        <a:xfrm>
          <a:off x="0" y="1800205"/>
          <a:ext cx="1521039" cy="13058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9277D-28D3-4328-BB4D-33C42B0F502B}">
      <dsp:nvSpPr>
        <dsp:cNvPr id="0" name=""/>
        <dsp:cNvSpPr/>
      </dsp:nvSpPr>
      <dsp:spPr>
        <a:xfrm>
          <a:off x="1041984" y="2946541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684AE8-31E0-404D-891A-DE909E7581BF}">
      <dsp:nvSpPr>
        <dsp:cNvPr id="0" name=""/>
        <dsp:cNvSpPr/>
      </dsp:nvSpPr>
      <dsp:spPr>
        <a:xfrm>
          <a:off x="2617865" y="1809955"/>
          <a:ext cx="1521039" cy="13058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3440" y="2012203"/>
        <a:ext cx="1049889" cy="901361"/>
      </dsp:txXfrm>
    </dsp:sp>
    <dsp:sp modelId="{F926FF57-424D-4875-A6CC-0E60D372A211}">
      <dsp:nvSpPr>
        <dsp:cNvPr id="0" name=""/>
        <dsp:cNvSpPr/>
      </dsp:nvSpPr>
      <dsp:spPr>
        <a:xfrm>
          <a:off x="3672408" y="2952328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80659F-AF79-42FB-B2A2-7E590A73A1E1}">
      <dsp:nvSpPr>
        <dsp:cNvPr id="0" name=""/>
        <dsp:cNvSpPr/>
      </dsp:nvSpPr>
      <dsp:spPr>
        <a:xfrm>
          <a:off x="3925991" y="2533269"/>
          <a:ext cx="1521039" cy="13058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32823D-AB5B-4FD5-AA23-4DBF5BC8CBBE}">
      <dsp:nvSpPr>
        <dsp:cNvPr id="0" name=""/>
        <dsp:cNvSpPr/>
      </dsp:nvSpPr>
      <dsp:spPr>
        <a:xfrm>
          <a:off x="3963089" y="3114422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F4643D-8CA8-4ADD-B8B0-A9BDB8885920}">
      <dsp:nvSpPr>
        <dsp:cNvPr id="0" name=""/>
        <dsp:cNvSpPr/>
      </dsp:nvSpPr>
      <dsp:spPr>
        <a:xfrm>
          <a:off x="1308932" y="1092202"/>
          <a:ext cx="1521039" cy="13058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Просмотр и обсуждение учебных видео-фильмов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4507" y="1294450"/>
        <a:ext cx="1049889" cy="901361"/>
      </dsp:txXfrm>
    </dsp:sp>
    <dsp:sp modelId="{70260BA3-F9B7-4556-946A-63BB197153B7}">
      <dsp:nvSpPr>
        <dsp:cNvPr id="0" name=""/>
        <dsp:cNvSpPr/>
      </dsp:nvSpPr>
      <dsp:spPr>
        <a:xfrm>
          <a:off x="2350917" y="1116881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6A384B-4C17-4C61-9D3C-65BDA8DE40B9}">
      <dsp:nvSpPr>
        <dsp:cNvPr id="0" name=""/>
        <dsp:cNvSpPr/>
      </dsp:nvSpPr>
      <dsp:spPr>
        <a:xfrm>
          <a:off x="2617865" y="366108"/>
          <a:ext cx="1521039" cy="13058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570A57-880A-4099-81A1-85DF3EB2F040}">
      <dsp:nvSpPr>
        <dsp:cNvPr id="0" name=""/>
        <dsp:cNvSpPr/>
      </dsp:nvSpPr>
      <dsp:spPr>
        <a:xfrm>
          <a:off x="2660609" y="944829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223F20-E3C3-4105-BE25-0BF23D5FB708}">
      <dsp:nvSpPr>
        <dsp:cNvPr id="0" name=""/>
        <dsp:cNvSpPr/>
      </dsp:nvSpPr>
      <dsp:spPr>
        <a:xfrm>
          <a:off x="3925991" y="1089422"/>
          <a:ext cx="1521039" cy="13058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Деловые 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имитацион-ные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игры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1566" y="1291670"/>
        <a:ext cx="1049889" cy="901361"/>
      </dsp:txXfrm>
    </dsp:sp>
    <dsp:sp modelId="{AA65222E-813A-4E1B-898A-35080CA26886}">
      <dsp:nvSpPr>
        <dsp:cNvPr id="0" name=""/>
        <dsp:cNvSpPr/>
      </dsp:nvSpPr>
      <dsp:spPr>
        <a:xfrm>
          <a:off x="5242182" y="1668142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6590EF-BFC5-4A8B-AC78-569D3649F52C}">
      <dsp:nvSpPr>
        <dsp:cNvPr id="0" name=""/>
        <dsp:cNvSpPr/>
      </dsp:nvSpPr>
      <dsp:spPr>
        <a:xfrm>
          <a:off x="5234923" y="1823511"/>
          <a:ext cx="1521039" cy="13058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999F44-251C-47DB-8872-EBBA1F7F9CE5}">
      <dsp:nvSpPr>
        <dsp:cNvPr id="0" name=""/>
        <dsp:cNvSpPr/>
      </dsp:nvSpPr>
      <dsp:spPr>
        <a:xfrm>
          <a:off x="5531712" y="1847146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732AB3-F99D-4A04-A29A-8822165A80BA}">
      <dsp:nvSpPr>
        <dsp:cNvPr id="0" name=""/>
        <dsp:cNvSpPr/>
      </dsp:nvSpPr>
      <dsp:spPr>
        <a:xfrm>
          <a:off x="5234923" y="380011"/>
          <a:ext cx="1521039" cy="13058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Кейс-метод (анализ конкретных ситуаций)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0498" y="582259"/>
        <a:ext cx="1049889" cy="901361"/>
      </dsp:txXfrm>
    </dsp:sp>
    <dsp:sp modelId="{B700B544-8431-4FE1-949B-4596A3445112}">
      <dsp:nvSpPr>
        <dsp:cNvPr id="0" name=""/>
        <dsp:cNvSpPr/>
      </dsp:nvSpPr>
      <dsp:spPr>
        <a:xfrm>
          <a:off x="6551115" y="965336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954FC-B89B-44FD-AD47-3C7801947BF4}">
      <dsp:nvSpPr>
        <dsp:cNvPr id="0" name=""/>
        <dsp:cNvSpPr/>
      </dsp:nvSpPr>
      <dsp:spPr>
        <a:xfrm>
          <a:off x="6543856" y="1108539"/>
          <a:ext cx="1521039" cy="130585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57F923-EC94-4D71-8C64-850ABA4A105A}">
      <dsp:nvSpPr>
        <dsp:cNvPr id="0" name=""/>
        <dsp:cNvSpPr/>
      </dsp:nvSpPr>
      <dsp:spPr>
        <a:xfrm>
          <a:off x="6847096" y="1137735"/>
          <a:ext cx="177427" cy="1529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3F07F-8E44-4A77-9372-1CD9E700B1B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BE3C5-4967-41F0-8643-C727E883D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BE3C5-4967-41F0-8643-C727E883DD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ranklin Gothic Book Обычный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ranklin Gothic Book Обычный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ranklin Gothic Book Обычный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Franklin Gothic Book Обычный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Franklin Gothic Book Обычный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Franklin Gothic Book Обычный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Franklin Gothic Book Обычный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Franklin Gothic Book Обычный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Franklin Gothic Book Обычный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14650"/>
            <a:ext cx="7488832" cy="1314450"/>
          </a:xfrm>
        </p:spPr>
        <p:txBody>
          <a:bodyPr>
            <a:normAutofit/>
          </a:bodyPr>
          <a:lstStyle/>
          <a:p>
            <a:r>
              <a:rPr lang="ru-RU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Президентская программа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подготовки управленских кадров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КФУ</a:t>
            </a:r>
          </a:p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502"/>
            <a:ext cx="2446020" cy="23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179512" y="63487"/>
            <a:ext cx="8784976" cy="5012989"/>
            <a:chOff x="179512" y="63487"/>
            <a:chExt cx="8784976" cy="501298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79512" y="123478"/>
              <a:ext cx="8784976" cy="4824761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46" name="Полилиния 45"/>
            <p:cNvSpPr/>
            <p:nvPr/>
          </p:nvSpPr>
          <p:spPr>
            <a:xfrm>
              <a:off x="3986736" y="1902307"/>
              <a:ext cx="1487290" cy="1432978"/>
            </a:xfrm>
            <a:custGeom>
              <a:avLst/>
              <a:gdLst>
                <a:gd name="connsiteX0" fmla="*/ 0 w 1487290"/>
                <a:gd name="connsiteY0" fmla="*/ 0 h 1432978"/>
                <a:gd name="connsiteX1" fmla="*/ 1487290 w 1487290"/>
                <a:gd name="connsiteY1" fmla="*/ 0 h 1432978"/>
                <a:gd name="connsiteX2" fmla="*/ 1487290 w 1487290"/>
                <a:gd name="connsiteY2" fmla="*/ 1432978 h 1432978"/>
                <a:gd name="connsiteX3" fmla="*/ 0 w 1487290"/>
                <a:gd name="connsiteY3" fmla="*/ 1432978 h 1432978"/>
                <a:gd name="connsiteX4" fmla="*/ 0 w 1487290"/>
                <a:gd name="connsiteY4" fmla="*/ 0 h 143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7290" h="1432978">
                  <a:moveTo>
                    <a:pt x="0" y="0"/>
                  </a:moveTo>
                  <a:lnTo>
                    <a:pt x="1487290" y="0"/>
                  </a:lnTo>
                  <a:lnTo>
                    <a:pt x="1487290" y="1432978"/>
                  </a:lnTo>
                  <a:lnTo>
                    <a:pt x="0" y="143297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900" kern="1200" dirty="0"/>
            </a:p>
          </p:txBody>
        </p:sp>
        <p:sp>
          <p:nvSpPr>
            <p:cNvPr id="47" name="Полилиния 46"/>
            <p:cNvSpPr/>
            <p:nvPr/>
          </p:nvSpPr>
          <p:spPr>
            <a:xfrm rot="17990334">
              <a:off x="4839492" y="1553253"/>
              <a:ext cx="997519" cy="11623"/>
            </a:xfrm>
            <a:custGeom>
              <a:avLst/>
              <a:gdLst>
                <a:gd name="connsiteX0" fmla="*/ 0 w 997519"/>
                <a:gd name="connsiteY0" fmla="*/ 5811 h 11623"/>
                <a:gd name="connsiteX1" fmla="*/ 997519 w 997519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7519" h="11623">
                  <a:moveTo>
                    <a:pt x="0" y="5811"/>
                  </a:moveTo>
                  <a:lnTo>
                    <a:pt x="997519" y="58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6520" tIns="-19127" rIns="486523" bIns="-1912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5314736" y="162586"/>
              <a:ext cx="1058889" cy="1028930"/>
            </a:xfrm>
            <a:custGeom>
              <a:avLst/>
              <a:gdLst>
                <a:gd name="connsiteX0" fmla="*/ 0 w 1058889"/>
                <a:gd name="connsiteY0" fmla="*/ 514465 h 1028930"/>
                <a:gd name="connsiteX1" fmla="*/ 529445 w 1058889"/>
                <a:gd name="connsiteY1" fmla="*/ 0 h 1028930"/>
                <a:gd name="connsiteX2" fmla="*/ 1058890 w 1058889"/>
                <a:gd name="connsiteY2" fmla="*/ 514465 h 1028930"/>
                <a:gd name="connsiteX3" fmla="*/ 529445 w 1058889"/>
                <a:gd name="connsiteY3" fmla="*/ 1028930 h 1028930"/>
                <a:gd name="connsiteX4" fmla="*/ 0 w 1058889"/>
                <a:gd name="connsiteY4" fmla="*/ 514465 h 102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889" h="1028930">
                  <a:moveTo>
                    <a:pt x="0" y="514465"/>
                  </a:moveTo>
                  <a:cubicBezTo>
                    <a:pt x="0" y="230334"/>
                    <a:pt x="237041" y="0"/>
                    <a:pt x="529445" y="0"/>
                  </a:cubicBezTo>
                  <a:cubicBezTo>
                    <a:pt x="821849" y="0"/>
                    <a:pt x="1058890" y="230334"/>
                    <a:pt x="1058890" y="514465"/>
                  </a:cubicBezTo>
                  <a:cubicBezTo>
                    <a:pt x="1058890" y="798596"/>
                    <a:pt x="821849" y="1028930"/>
                    <a:pt x="529445" y="1028930"/>
                  </a:cubicBezTo>
                  <a:cubicBezTo>
                    <a:pt x="237041" y="1028930"/>
                    <a:pt x="0" y="798596"/>
                    <a:pt x="0" y="514465"/>
                  </a:cubicBez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136" tIns="162748" rIns="167136" bIns="16274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  <p:sp>
          <p:nvSpPr>
            <p:cNvPr id="49" name="Полилиния 48"/>
            <p:cNvSpPr/>
            <p:nvPr/>
          </p:nvSpPr>
          <p:spPr>
            <a:xfrm rot="19488546">
              <a:off x="5096079" y="1450724"/>
              <a:ext cx="2564932" cy="11623"/>
            </a:xfrm>
            <a:custGeom>
              <a:avLst/>
              <a:gdLst>
                <a:gd name="connsiteX0" fmla="*/ 0 w 2564932"/>
                <a:gd name="connsiteY0" fmla="*/ 5811 h 11623"/>
                <a:gd name="connsiteX1" fmla="*/ 2564932 w 2564932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4932" h="11623">
                  <a:moveTo>
                    <a:pt x="0" y="5811"/>
                  </a:moveTo>
                  <a:lnTo>
                    <a:pt x="2564932" y="58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1042" tIns="-58312" rIns="1231043" bIns="-5831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6468325" y="483512"/>
              <a:ext cx="2246525" cy="235210"/>
            </a:xfrm>
            <a:custGeom>
              <a:avLst/>
              <a:gdLst>
                <a:gd name="connsiteX0" fmla="*/ 0 w 2246525"/>
                <a:gd name="connsiteY0" fmla="*/ 0 h 235210"/>
                <a:gd name="connsiteX1" fmla="*/ 2246525 w 2246525"/>
                <a:gd name="connsiteY1" fmla="*/ 0 h 235210"/>
                <a:gd name="connsiteX2" fmla="*/ 2246525 w 2246525"/>
                <a:gd name="connsiteY2" fmla="*/ 235210 h 235210"/>
                <a:gd name="connsiteX3" fmla="*/ 0 w 2246525"/>
                <a:gd name="connsiteY3" fmla="*/ 235210 h 235210"/>
                <a:gd name="connsiteX4" fmla="*/ 0 w 2246525"/>
                <a:gd name="connsiteY4" fmla="*/ 0 h 23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6525" h="235210">
                  <a:moveTo>
                    <a:pt x="0" y="0"/>
                  </a:moveTo>
                  <a:lnTo>
                    <a:pt x="2246525" y="0"/>
                  </a:lnTo>
                  <a:lnTo>
                    <a:pt x="2246525" y="235210"/>
                  </a:lnTo>
                  <a:lnTo>
                    <a:pt x="0" y="23521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/>
            </a:p>
          </p:txBody>
        </p:sp>
        <p:sp>
          <p:nvSpPr>
            <p:cNvPr id="51" name="Полилиния 50"/>
            <p:cNvSpPr/>
            <p:nvPr/>
          </p:nvSpPr>
          <p:spPr>
            <a:xfrm rot="20291406">
              <a:off x="5340192" y="1938726"/>
              <a:ext cx="2150224" cy="11623"/>
            </a:xfrm>
            <a:custGeom>
              <a:avLst/>
              <a:gdLst>
                <a:gd name="connsiteX0" fmla="*/ 0 w 2150224"/>
                <a:gd name="connsiteY0" fmla="*/ 5811 h 11623"/>
                <a:gd name="connsiteX1" fmla="*/ 2150224 w 2150224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0224" h="11623">
                  <a:moveTo>
                    <a:pt x="0" y="5811"/>
                  </a:moveTo>
                  <a:lnTo>
                    <a:pt x="2150224" y="58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4056" tIns="-47944" rIns="1034056" bIns="-479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7308301" y="843560"/>
              <a:ext cx="1416385" cy="920453"/>
            </a:xfrm>
            <a:custGeom>
              <a:avLst/>
              <a:gdLst>
                <a:gd name="connsiteX0" fmla="*/ 0 w 1416385"/>
                <a:gd name="connsiteY0" fmla="*/ 0 h 920453"/>
                <a:gd name="connsiteX1" fmla="*/ 1416385 w 1416385"/>
                <a:gd name="connsiteY1" fmla="*/ 0 h 920453"/>
                <a:gd name="connsiteX2" fmla="*/ 1416385 w 1416385"/>
                <a:gd name="connsiteY2" fmla="*/ 920453 h 920453"/>
                <a:gd name="connsiteX3" fmla="*/ 0 w 1416385"/>
                <a:gd name="connsiteY3" fmla="*/ 920453 h 920453"/>
                <a:gd name="connsiteX4" fmla="*/ 0 w 1416385"/>
                <a:gd name="connsiteY4" fmla="*/ 0 h 92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385" h="920453">
                  <a:moveTo>
                    <a:pt x="0" y="0"/>
                  </a:moveTo>
                  <a:lnTo>
                    <a:pt x="1416385" y="0"/>
                  </a:lnTo>
                  <a:lnTo>
                    <a:pt x="1416385" y="920453"/>
                  </a:lnTo>
                  <a:lnTo>
                    <a:pt x="0" y="92045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  <p:sp>
          <p:nvSpPr>
            <p:cNvPr id="53" name="Полилиния 52"/>
            <p:cNvSpPr/>
            <p:nvPr/>
          </p:nvSpPr>
          <p:spPr>
            <a:xfrm rot="20940582">
              <a:off x="5443742" y="2309013"/>
              <a:ext cx="1703697" cy="11623"/>
            </a:xfrm>
            <a:custGeom>
              <a:avLst/>
              <a:gdLst>
                <a:gd name="connsiteX0" fmla="*/ 0 w 1703697"/>
                <a:gd name="connsiteY0" fmla="*/ 5811 h 11623"/>
                <a:gd name="connsiteX1" fmla="*/ 1703697 w 1703697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3697" h="11623">
                  <a:moveTo>
                    <a:pt x="0" y="5811"/>
                  </a:moveTo>
                  <a:lnTo>
                    <a:pt x="1703697" y="58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1956" tIns="-36780" rIns="821956" bIns="-36782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7092287" y="1707652"/>
              <a:ext cx="1262376" cy="659743"/>
            </a:xfrm>
            <a:custGeom>
              <a:avLst/>
              <a:gdLst>
                <a:gd name="connsiteX0" fmla="*/ 0 w 1262376"/>
                <a:gd name="connsiteY0" fmla="*/ 0 h 659743"/>
                <a:gd name="connsiteX1" fmla="*/ 1262376 w 1262376"/>
                <a:gd name="connsiteY1" fmla="*/ 0 h 659743"/>
                <a:gd name="connsiteX2" fmla="*/ 1262376 w 1262376"/>
                <a:gd name="connsiteY2" fmla="*/ 659743 h 659743"/>
                <a:gd name="connsiteX3" fmla="*/ 0 w 1262376"/>
                <a:gd name="connsiteY3" fmla="*/ 659743 h 659743"/>
                <a:gd name="connsiteX4" fmla="*/ 0 w 1262376"/>
                <a:gd name="connsiteY4" fmla="*/ 0 h 65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376" h="659743">
                  <a:moveTo>
                    <a:pt x="0" y="0"/>
                  </a:moveTo>
                  <a:lnTo>
                    <a:pt x="1262376" y="0"/>
                  </a:lnTo>
                  <a:lnTo>
                    <a:pt x="1262376" y="659743"/>
                  </a:lnTo>
                  <a:lnTo>
                    <a:pt x="0" y="65974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  <p:sp>
          <p:nvSpPr>
            <p:cNvPr id="55" name="Полилиния 54"/>
            <p:cNvSpPr/>
            <p:nvPr/>
          </p:nvSpPr>
          <p:spPr>
            <a:xfrm rot="199386">
              <a:off x="5470689" y="2724730"/>
              <a:ext cx="2368441" cy="11623"/>
            </a:xfrm>
            <a:custGeom>
              <a:avLst/>
              <a:gdLst>
                <a:gd name="connsiteX0" fmla="*/ 0 w 2368441"/>
                <a:gd name="connsiteY0" fmla="*/ 5811 h 11623"/>
                <a:gd name="connsiteX1" fmla="*/ 2368441 w 2368441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8441" h="11623">
                  <a:moveTo>
                    <a:pt x="0" y="5811"/>
                  </a:moveTo>
                  <a:lnTo>
                    <a:pt x="2368441" y="58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710" tIns="-53400" rIns="1137708" bIns="-5340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7836467" y="2283715"/>
              <a:ext cx="981493" cy="1087855"/>
            </a:xfrm>
            <a:custGeom>
              <a:avLst/>
              <a:gdLst>
                <a:gd name="connsiteX0" fmla="*/ 0 w 981493"/>
                <a:gd name="connsiteY0" fmla="*/ 0 h 1087855"/>
                <a:gd name="connsiteX1" fmla="*/ 981493 w 981493"/>
                <a:gd name="connsiteY1" fmla="*/ 0 h 1087855"/>
                <a:gd name="connsiteX2" fmla="*/ 981493 w 981493"/>
                <a:gd name="connsiteY2" fmla="*/ 1087855 h 1087855"/>
                <a:gd name="connsiteX3" fmla="*/ 0 w 981493"/>
                <a:gd name="connsiteY3" fmla="*/ 1087855 h 1087855"/>
                <a:gd name="connsiteX4" fmla="*/ 0 w 981493"/>
                <a:gd name="connsiteY4" fmla="*/ 0 h 108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1493" h="1087855">
                  <a:moveTo>
                    <a:pt x="0" y="0"/>
                  </a:moveTo>
                  <a:lnTo>
                    <a:pt x="981493" y="0"/>
                  </a:lnTo>
                  <a:lnTo>
                    <a:pt x="981493" y="1087855"/>
                  </a:lnTo>
                  <a:lnTo>
                    <a:pt x="0" y="108785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300" kern="1200"/>
            </a:p>
          </p:txBody>
        </p:sp>
        <p:sp>
          <p:nvSpPr>
            <p:cNvPr id="57" name="Полилиния 56"/>
            <p:cNvSpPr/>
            <p:nvPr/>
          </p:nvSpPr>
          <p:spPr>
            <a:xfrm rot="2450496">
              <a:off x="5218075" y="3268259"/>
              <a:ext cx="540670" cy="11623"/>
            </a:xfrm>
            <a:custGeom>
              <a:avLst/>
              <a:gdLst>
                <a:gd name="connsiteX0" fmla="*/ 0 w 540670"/>
                <a:gd name="connsiteY0" fmla="*/ 5811 h 11623"/>
                <a:gd name="connsiteX1" fmla="*/ 540670 w 540670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670" h="11623">
                  <a:moveTo>
                    <a:pt x="0" y="5811"/>
                  </a:moveTo>
                  <a:lnTo>
                    <a:pt x="540670" y="58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519" tIns="-7706" rIns="269517" bIns="-770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5508109" y="3363844"/>
              <a:ext cx="1031903" cy="746532"/>
            </a:xfrm>
            <a:custGeom>
              <a:avLst/>
              <a:gdLst>
                <a:gd name="connsiteX0" fmla="*/ 0 w 1031903"/>
                <a:gd name="connsiteY0" fmla="*/ 0 h 746532"/>
                <a:gd name="connsiteX1" fmla="*/ 1031903 w 1031903"/>
                <a:gd name="connsiteY1" fmla="*/ 0 h 746532"/>
                <a:gd name="connsiteX2" fmla="*/ 1031903 w 1031903"/>
                <a:gd name="connsiteY2" fmla="*/ 746532 h 746532"/>
                <a:gd name="connsiteX3" fmla="*/ 0 w 1031903"/>
                <a:gd name="connsiteY3" fmla="*/ 746532 h 746532"/>
                <a:gd name="connsiteX4" fmla="*/ 0 w 1031903"/>
                <a:gd name="connsiteY4" fmla="*/ 0 h 74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03" h="746532">
                  <a:moveTo>
                    <a:pt x="0" y="0"/>
                  </a:moveTo>
                  <a:lnTo>
                    <a:pt x="1031903" y="0"/>
                  </a:lnTo>
                  <a:lnTo>
                    <a:pt x="1031903" y="746532"/>
                  </a:lnTo>
                  <a:lnTo>
                    <a:pt x="0" y="74653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/>
            </a:p>
          </p:txBody>
        </p:sp>
        <p:sp>
          <p:nvSpPr>
            <p:cNvPr id="59" name="Полилиния 58"/>
            <p:cNvSpPr/>
            <p:nvPr/>
          </p:nvSpPr>
          <p:spPr>
            <a:xfrm rot="954642">
              <a:off x="5417273" y="3003729"/>
              <a:ext cx="1367713" cy="11623"/>
            </a:xfrm>
            <a:custGeom>
              <a:avLst/>
              <a:gdLst>
                <a:gd name="connsiteX0" fmla="*/ 0 w 1367713"/>
                <a:gd name="connsiteY0" fmla="*/ 5811 h 11623"/>
                <a:gd name="connsiteX1" fmla="*/ 1367713 w 1367713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7713" h="11623">
                  <a:moveTo>
                    <a:pt x="0" y="5811"/>
                  </a:moveTo>
                  <a:lnTo>
                    <a:pt x="1367713" y="58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2364" tIns="-28382" rIns="662363" bIns="-2838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6731445" y="2839192"/>
              <a:ext cx="1152923" cy="1028703"/>
            </a:xfrm>
            <a:custGeom>
              <a:avLst/>
              <a:gdLst>
                <a:gd name="connsiteX0" fmla="*/ 0 w 1152923"/>
                <a:gd name="connsiteY0" fmla="*/ 0 h 1028703"/>
                <a:gd name="connsiteX1" fmla="*/ 1152923 w 1152923"/>
                <a:gd name="connsiteY1" fmla="*/ 0 h 1028703"/>
                <a:gd name="connsiteX2" fmla="*/ 1152923 w 1152923"/>
                <a:gd name="connsiteY2" fmla="*/ 1028703 h 1028703"/>
                <a:gd name="connsiteX3" fmla="*/ 0 w 1152923"/>
                <a:gd name="connsiteY3" fmla="*/ 1028703 h 1028703"/>
                <a:gd name="connsiteX4" fmla="*/ 0 w 1152923"/>
                <a:gd name="connsiteY4" fmla="*/ 0 h 102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923" h="1028703">
                  <a:moveTo>
                    <a:pt x="0" y="0"/>
                  </a:moveTo>
                  <a:lnTo>
                    <a:pt x="1152923" y="0"/>
                  </a:lnTo>
                  <a:lnTo>
                    <a:pt x="1152923" y="1028703"/>
                  </a:lnTo>
                  <a:lnTo>
                    <a:pt x="0" y="102870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/>
            </a:p>
          </p:txBody>
        </p:sp>
        <p:sp>
          <p:nvSpPr>
            <p:cNvPr id="61" name="Полилиния 60"/>
            <p:cNvSpPr/>
            <p:nvPr/>
          </p:nvSpPr>
          <p:spPr>
            <a:xfrm rot="1710840">
              <a:off x="5257071" y="3441392"/>
              <a:ext cx="1996320" cy="11623"/>
            </a:xfrm>
            <a:custGeom>
              <a:avLst/>
              <a:gdLst>
                <a:gd name="connsiteX0" fmla="*/ 0 w 1996320"/>
                <a:gd name="connsiteY0" fmla="*/ 5811 h 11623"/>
                <a:gd name="connsiteX1" fmla="*/ 1996320 w 1996320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6320" h="11623">
                  <a:moveTo>
                    <a:pt x="0" y="5811"/>
                  </a:moveTo>
                  <a:lnTo>
                    <a:pt x="1996320" y="58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952" tIns="-44097" rIns="960951" bIns="-44097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7020266" y="3651866"/>
              <a:ext cx="1406338" cy="1185945"/>
            </a:xfrm>
            <a:custGeom>
              <a:avLst/>
              <a:gdLst>
                <a:gd name="connsiteX0" fmla="*/ 0 w 1406338"/>
                <a:gd name="connsiteY0" fmla="*/ 0 h 1185945"/>
                <a:gd name="connsiteX1" fmla="*/ 1406338 w 1406338"/>
                <a:gd name="connsiteY1" fmla="*/ 0 h 1185945"/>
                <a:gd name="connsiteX2" fmla="*/ 1406338 w 1406338"/>
                <a:gd name="connsiteY2" fmla="*/ 1185945 h 1185945"/>
                <a:gd name="connsiteX3" fmla="*/ 0 w 1406338"/>
                <a:gd name="connsiteY3" fmla="*/ 1185945 h 1185945"/>
                <a:gd name="connsiteX4" fmla="*/ 0 w 1406338"/>
                <a:gd name="connsiteY4" fmla="*/ 0 h 118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338" h="1185945">
                  <a:moveTo>
                    <a:pt x="0" y="0"/>
                  </a:moveTo>
                  <a:lnTo>
                    <a:pt x="1406338" y="0"/>
                  </a:lnTo>
                  <a:lnTo>
                    <a:pt x="1406338" y="1185945"/>
                  </a:lnTo>
                  <a:lnTo>
                    <a:pt x="0" y="118594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/>
            </a:p>
          </p:txBody>
        </p:sp>
        <p:sp>
          <p:nvSpPr>
            <p:cNvPr id="63" name="Полилиния 62"/>
            <p:cNvSpPr/>
            <p:nvPr/>
          </p:nvSpPr>
          <p:spPr>
            <a:xfrm rot="3740106">
              <a:off x="4799178" y="3693084"/>
              <a:ext cx="994849" cy="11623"/>
            </a:xfrm>
            <a:custGeom>
              <a:avLst/>
              <a:gdLst>
                <a:gd name="connsiteX0" fmla="*/ 0 w 994849"/>
                <a:gd name="connsiteY0" fmla="*/ 5811 h 11623"/>
                <a:gd name="connsiteX1" fmla="*/ 994849 w 994849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4849" h="11623">
                  <a:moveTo>
                    <a:pt x="0" y="5811"/>
                  </a:moveTo>
                  <a:lnTo>
                    <a:pt x="994849" y="581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252" tIns="-19060" rIns="485254" bIns="-1906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4795186" y="4129861"/>
              <a:ext cx="1872986" cy="797935"/>
            </a:xfrm>
            <a:custGeom>
              <a:avLst/>
              <a:gdLst>
                <a:gd name="connsiteX0" fmla="*/ 0 w 1872986"/>
                <a:gd name="connsiteY0" fmla="*/ 0 h 797935"/>
                <a:gd name="connsiteX1" fmla="*/ 1872986 w 1872986"/>
                <a:gd name="connsiteY1" fmla="*/ 0 h 797935"/>
                <a:gd name="connsiteX2" fmla="*/ 1872986 w 1872986"/>
                <a:gd name="connsiteY2" fmla="*/ 797935 h 797935"/>
                <a:gd name="connsiteX3" fmla="*/ 0 w 1872986"/>
                <a:gd name="connsiteY3" fmla="*/ 797935 h 797935"/>
                <a:gd name="connsiteX4" fmla="*/ 0 w 1872986"/>
                <a:gd name="connsiteY4" fmla="*/ 0 h 79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2986" h="797935">
                  <a:moveTo>
                    <a:pt x="0" y="0"/>
                  </a:moveTo>
                  <a:lnTo>
                    <a:pt x="1872986" y="0"/>
                  </a:lnTo>
                  <a:lnTo>
                    <a:pt x="1872986" y="797935"/>
                  </a:lnTo>
                  <a:lnTo>
                    <a:pt x="0" y="79793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100" kern="1200"/>
            </a:p>
          </p:txBody>
        </p:sp>
        <p:sp>
          <p:nvSpPr>
            <p:cNvPr id="65" name="Полилиния 64"/>
            <p:cNvSpPr/>
            <p:nvPr/>
          </p:nvSpPr>
          <p:spPr>
            <a:xfrm rot="17061240">
              <a:off x="4265770" y="3531128"/>
              <a:ext cx="459314" cy="11624"/>
            </a:xfrm>
            <a:custGeom>
              <a:avLst/>
              <a:gdLst>
                <a:gd name="connsiteX0" fmla="*/ 0 w 459314"/>
                <a:gd name="connsiteY0" fmla="*/ 5811 h 11623"/>
                <a:gd name="connsiteX1" fmla="*/ 459314 w 459314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314" h="11623">
                  <a:moveTo>
                    <a:pt x="459314" y="5812"/>
                  </a:moveTo>
                  <a:lnTo>
                    <a:pt x="0" y="58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0874" tIns="-5670" rIns="230874" bIns="-567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3501972" y="3757515"/>
              <a:ext cx="1695611" cy="697178"/>
            </a:xfrm>
            <a:custGeom>
              <a:avLst/>
              <a:gdLst>
                <a:gd name="connsiteX0" fmla="*/ 0 w 1695611"/>
                <a:gd name="connsiteY0" fmla="*/ 0 h 697178"/>
                <a:gd name="connsiteX1" fmla="*/ 1695611 w 1695611"/>
                <a:gd name="connsiteY1" fmla="*/ 0 h 697178"/>
                <a:gd name="connsiteX2" fmla="*/ 1695611 w 1695611"/>
                <a:gd name="connsiteY2" fmla="*/ 697178 h 697178"/>
                <a:gd name="connsiteX3" fmla="*/ 0 w 1695611"/>
                <a:gd name="connsiteY3" fmla="*/ 697178 h 697178"/>
                <a:gd name="connsiteX4" fmla="*/ 0 w 1695611"/>
                <a:gd name="connsiteY4" fmla="*/ 0 h 69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611" h="697178">
                  <a:moveTo>
                    <a:pt x="0" y="0"/>
                  </a:moveTo>
                  <a:lnTo>
                    <a:pt x="1695611" y="0"/>
                  </a:lnTo>
                  <a:lnTo>
                    <a:pt x="1695611" y="697178"/>
                  </a:lnTo>
                  <a:lnTo>
                    <a:pt x="0" y="69717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400" kern="1200"/>
            </a:p>
          </p:txBody>
        </p:sp>
        <p:sp>
          <p:nvSpPr>
            <p:cNvPr id="67" name="Полилиния 66"/>
            <p:cNvSpPr/>
            <p:nvPr/>
          </p:nvSpPr>
          <p:spPr>
            <a:xfrm rot="18764511">
              <a:off x="3047906" y="3667824"/>
              <a:ext cx="1415339" cy="11624"/>
            </a:xfrm>
            <a:custGeom>
              <a:avLst/>
              <a:gdLst>
                <a:gd name="connsiteX0" fmla="*/ 0 w 1415339"/>
                <a:gd name="connsiteY0" fmla="*/ 5811 h 11623"/>
                <a:gd name="connsiteX1" fmla="*/ 1415339 w 1415339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5339" h="11623">
                  <a:moveTo>
                    <a:pt x="1415339" y="5812"/>
                  </a:moveTo>
                  <a:lnTo>
                    <a:pt x="0" y="58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4985" tIns="-29571" rIns="684986" bIns="-2957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1928657" y="4153391"/>
              <a:ext cx="1914081" cy="923085"/>
            </a:xfrm>
            <a:custGeom>
              <a:avLst/>
              <a:gdLst>
                <a:gd name="connsiteX0" fmla="*/ 0 w 1914081"/>
                <a:gd name="connsiteY0" fmla="*/ 461543 h 923085"/>
                <a:gd name="connsiteX1" fmla="*/ 957041 w 1914081"/>
                <a:gd name="connsiteY1" fmla="*/ 0 h 923085"/>
                <a:gd name="connsiteX2" fmla="*/ 1914082 w 1914081"/>
                <a:gd name="connsiteY2" fmla="*/ 461543 h 923085"/>
                <a:gd name="connsiteX3" fmla="*/ 957041 w 1914081"/>
                <a:gd name="connsiteY3" fmla="*/ 923086 h 923085"/>
                <a:gd name="connsiteX4" fmla="*/ 0 w 1914081"/>
                <a:gd name="connsiteY4" fmla="*/ 461543 h 92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081" h="923085">
                  <a:moveTo>
                    <a:pt x="0" y="461543"/>
                  </a:moveTo>
                  <a:cubicBezTo>
                    <a:pt x="0" y="206640"/>
                    <a:pt x="428482" y="0"/>
                    <a:pt x="957041" y="0"/>
                  </a:cubicBezTo>
                  <a:cubicBezTo>
                    <a:pt x="1485600" y="0"/>
                    <a:pt x="1914082" y="206640"/>
                    <a:pt x="1914082" y="461543"/>
                  </a:cubicBezTo>
                  <a:cubicBezTo>
                    <a:pt x="1914082" y="716446"/>
                    <a:pt x="1485600" y="923086"/>
                    <a:pt x="957041" y="923086"/>
                  </a:cubicBezTo>
                  <a:cubicBezTo>
                    <a:pt x="428482" y="923086"/>
                    <a:pt x="0" y="716446"/>
                    <a:pt x="0" y="461543"/>
                  </a:cubicBezTo>
                  <a:close/>
                </a:path>
              </a:pathLst>
            </a:custGeom>
            <a:blipFill rotWithShape="0">
              <a:blip r:embed="rId1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346" tIns="161218" rIns="306346" bIns="161218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100" kern="1200"/>
            </a:p>
          </p:txBody>
        </p:sp>
        <p:sp>
          <p:nvSpPr>
            <p:cNvPr id="69" name="Полилиния 68"/>
            <p:cNvSpPr/>
            <p:nvPr/>
          </p:nvSpPr>
          <p:spPr>
            <a:xfrm rot="20501028">
              <a:off x="1369127" y="3274297"/>
              <a:ext cx="2727043" cy="11624"/>
            </a:xfrm>
            <a:custGeom>
              <a:avLst/>
              <a:gdLst>
                <a:gd name="connsiteX0" fmla="*/ 0 w 2727042"/>
                <a:gd name="connsiteY0" fmla="*/ 5811 h 11623"/>
                <a:gd name="connsiteX1" fmla="*/ 2727042 w 2727042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7042" h="11623">
                  <a:moveTo>
                    <a:pt x="2727042" y="5812"/>
                  </a:moveTo>
                  <a:lnTo>
                    <a:pt x="0" y="58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8044" tIns="-62364" rIns="1308046" bIns="-6236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386558" y="3368991"/>
              <a:ext cx="1082392" cy="1017193"/>
            </a:xfrm>
            <a:custGeom>
              <a:avLst/>
              <a:gdLst>
                <a:gd name="connsiteX0" fmla="*/ 0 w 1082392"/>
                <a:gd name="connsiteY0" fmla="*/ 0 h 1017193"/>
                <a:gd name="connsiteX1" fmla="*/ 1082392 w 1082392"/>
                <a:gd name="connsiteY1" fmla="*/ 0 h 1017193"/>
                <a:gd name="connsiteX2" fmla="*/ 1082392 w 1082392"/>
                <a:gd name="connsiteY2" fmla="*/ 1017193 h 1017193"/>
                <a:gd name="connsiteX3" fmla="*/ 0 w 1082392"/>
                <a:gd name="connsiteY3" fmla="*/ 1017193 h 1017193"/>
                <a:gd name="connsiteX4" fmla="*/ 0 w 1082392"/>
                <a:gd name="connsiteY4" fmla="*/ 0 h 101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392" h="1017193">
                  <a:moveTo>
                    <a:pt x="0" y="0"/>
                  </a:moveTo>
                  <a:lnTo>
                    <a:pt x="1082392" y="0"/>
                  </a:lnTo>
                  <a:lnTo>
                    <a:pt x="1082392" y="1017193"/>
                  </a:lnTo>
                  <a:lnTo>
                    <a:pt x="0" y="101719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/>
            </a:p>
          </p:txBody>
        </p:sp>
        <p:sp>
          <p:nvSpPr>
            <p:cNvPr id="71" name="Полилиния 70"/>
            <p:cNvSpPr/>
            <p:nvPr/>
          </p:nvSpPr>
          <p:spPr>
            <a:xfrm rot="19748754">
              <a:off x="2614183" y="3400115"/>
              <a:ext cx="1597207" cy="11624"/>
            </a:xfrm>
            <a:custGeom>
              <a:avLst/>
              <a:gdLst>
                <a:gd name="connsiteX0" fmla="*/ 0 w 1597206"/>
                <a:gd name="connsiteY0" fmla="*/ 5811 h 11623"/>
                <a:gd name="connsiteX1" fmla="*/ 1597206 w 1597206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7206" h="11623">
                  <a:moveTo>
                    <a:pt x="1597206" y="5812"/>
                  </a:moveTo>
                  <a:lnTo>
                    <a:pt x="0" y="58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1372" tIns="-34118" rIns="771374" bIns="-341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1403704" y="3777632"/>
              <a:ext cx="1778470" cy="594583"/>
            </a:xfrm>
            <a:custGeom>
              <a:avLst/>
              <a:gdLst>
                <a:gd name="connsiteX0" fmla="*/ 0 w 1778470"/>
                <a:gd name="connsiteY0" fmla="*/ 0 h 594583"/>
                <a:gd name="connsiteX1" fmla="*/ 1778470 w 1778470"/>
                <a:gd name="connsiteY1" fmla="*/ 0 h 594583"/>
                <a:gd name="connsiteX2" fmla="*/ 1778470 w 1778470"/>
                <a:gd name="connsiteY2" fmla="*/ 594583 h 594583"/>
                <a:gd name="connsiteX3" fmla="*/ 0 w 1778470"/>
                <a:gd name="connsiteY3" fmla="*/ 594583 h 594583"/>
                <a:gd name="connsiteX4" fmla="*/ 0 w 1778470"/>
                <a:gd name="connsiteY4" fmla="*/ 0 h 5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470" h="594583">
                  <a:moveTo>
                    <a:pt x="0" y="0"/>
                  </a:moveTo>
                  <a:lnTo>
                    <a:pt x="1778470" y="0"/>
                  </a:lnTo>
                  <a:lnTo>
                    <a:pt x="1778470" y="594583"/>
                  </a:lnTo>
                  <a:lnTo>
                    <a:pt x="0" y="59458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  <p:sp>
          <p:nvSpPr>
            <p:cNvPr id="73" name="Полилиния 72"/>
            <p:cNvSpPr/>
            <p:nvPr/>
          </p:nvSpPr>
          <p:spPr>
            <a:xfrm rot="21265044">
              <a:off x="2319757" y="2766759"/>
              <a:ext cx="1674749" cy="11624"/>
            </a:xfrm>
            <a:custGeom>
              <a:avLst/>
              <a:gdLst>
                <a:gd name="connsiteX0" fmla="*/ 0 w 1674748"/>
                <a:gd name="connsiteY0" fmla="*/ 5811 h 11623"/>
                <a:gd name="connsiteX1" fmla="*/ 1674748 w 1674748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4748" h="11623">
                  <a:moveTo>
                    <a:pt x="1674748" y="5812"/>
                  </a:moveTo>
                  <a:lnTo>
                    <a:pt x="0" y="58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8205" tIns="-36055" rIns="808206" bIns="-3605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1211729" y="2427734"/>
              <a:ext cx="1115556" cy="960940"/>
            </a:xfrm>
            <a:custGeom>
              <a:avLst/>
              <a:gdLst>
                <a:gd name="connsiteX0" fmla="*/ 0 w 1115556"/>
                <a:gd name="connsiteY0" fmla="*/ 0 h 960940"/>
                <a:gd name="connsiteX1" fmla="*/ 1115556 w 1115556"/>
                <a:gd name="connsiteY1" fmla="*/ 0 h 960940"/>
                <a:gd name="connsiteX2" fmla="*/ 1115556 w 1115556"/>
                <a:gd name="connsiteY2" fmla="*/ 960940 h 960940"/>
                <a:gd name="connsiteX3" fmla="*/ 0 w 1115556"/>
                <a:gd name="connsiteY3" fmla="*/ 960940 h 960940"/>
                <a:gd name="connsiteX4" fmla="*/ 0 w 1115556"/>
                <a:gd name="connsiteY4" fmla="*/ 0 h 9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56" h="960940">
                  <a:moveTo>
                    <a:pt x="0" y="0"/>
                  </a:moveTo>
                  <a:lnTo>
                    <a:pt x="1115556" y="0"/>
                  </a:lnTo>
                  <a:lnTo>
                    <a:pt x="1115556" y="960940"/>
                  </a:lnTo>
                  <a:lnTo>
                    <a:pt x="0" y="96094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200" kern="1200"/>
            </a:p>
          </p:txBody>
        </p:sp>
        <p:sp>
          <p:nvSpPr>
            <p:cNvPr id="75" name="Полилиния 74"/>
            <p:cNvSpPr/>
            <p:nvPr/>
          </p:nvSpPr>
          <p:spPr>
            <a:xfrm rot="22219182">
              <a:off x="2170233" y="2314732"/>
              <a:ext cx="1844355" cy="11624"/>
            </a:xfrm>
            <a:custGeom>
              <a:avLst/>
              <a:gdLst>
                <a:gd name="connsiteX0" fmla="*/ 0 w 1844355"/>
                <a:gd name="connsiteY0" fmla="*/ 5811 h 11623"/>
                <a:gd name="connsiteX1" fmla="*/ 1844355 w 1844355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4355" h="11623">
                  <a:moveTo>
                    <a:pt x="1844355" y="5812"/>
                  </a:moveTo>
                  <a:lnTo>
                    <a:pt x="0" y="58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8769" tIns="-40297" rIns="888768" bIns="-40297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563655" y="1563636"/>
              <a:ext cx="1665431" cy="896167"/>
            </a:xfrm>
            <a:custGeom>
              <a:avLst/>
              <a:gdLst>
                <a:gd name="connsiteX0" fmla="*/ 0 w 1665431"/>
                <a:gd name="connsiteY0" fmla="*/ 448084 h 896167"/>
                <a:gd name="connsiteX1" fmla="*/ 832716 w 1665431"/>
                <a:gd name="connsiteY1" fmla="*/ 0 h 896167"/>
                <a:gd name="connsiteX2" fmla="*/ 1665432 w 1665431"/>
                <a:gd name="connsiteY2" fmla="*/ 448084 h 896167"/>
                <a:gd name="connsiteX3" fmla="*/ 832716 w 1665431"/>
                <a:gd name="connsiteY3" fmla="*/ 896168 h 896167"/>
                <a:gd name="connsiteX4" fmla="*/ 0 w 1665431"/>
                <a:gd name="connsiteY4" fmla="*/ 448084 h 8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431" h="896167">
                  <a:moveTo>
                    <a:pt x="0" y="448084"/>
                  </a:moveTo>
                  <a:cubicBezTo>
                    <a:pt x="0" y="200614"/>
                    <a:pt x="372820" y="0"/>
                    <a:pt x="832716" y="0"/>
                  </a:cubicBezTo>
                  <a:cubicBezTo>
                    <a:pt x="1292612" y="0"/>
                    <a:pt x="1665432" y="200614"/>
                    <a:pt x="1665432" y="448084"/>
                  </a:cubicBezTo>
                  <a:cubicBezTo>
                    <a:pt x="1665432" y="695554"/>
                    <a:pt x="1292612" y="896168"/>
                    <a:pt x="832716" y="896168"/>
                  </a:cubicBezTo>
                  <a:cubicBezTo>
                    <a:pt x="372820" y="896168"/>
                    <a:pt x="0" y="695554"/>
                    <a:pt x="0" y="448084"/>
                  </a:cubicBezTo>
                  <a:close/>
                </a:path>
              </a:pathLst>
            </a:custGeom>
            <a:blipFill rotWithShape="0">
              <a:blip r:embed="rId1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297" tIns="156641" rIns="269297" bIns="15664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  <p:sp>
          <p:nvSpPr>
            <p:cNvPr id="77" name="Полилиния 76"/>
            <p:cNvSpPr/>
            <p:nvPr/>
          </p:nvSpPr>
          <p:spPr>
            <a:xfrm rot="23186076">
              <a:off x="2116057" y="1825631"/>
              <a:ext cx="2061229" cy="11624"/>
            </a:xfrm>
            <a:custGeom>
              <a:avLst/>
              <a:gdLst>
                <a:gd name="connsiteX0" fmla="*/ 0 w 2061229"/>
                <a:gd name="connsiteY0" fmla="*/ 5811 h 11623"/>
                <a:gd name="connsiteX1" fmla="*/ 2061229 w 2061229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1229" h="11623">
                  <a:moveTo>
                    <a:pt x="2061229" y="5812"/>
                  </a:moveTo>
                  <a:lnTo>
                    <a:pt x="0" y="58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1783" tIns="-45720" rIns="991784" bIns="-45718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683569" y="699538"/>
              <a:ext cx="1894243" cy="756449"/>
            </a:xfrm>
            <a:custGeom>
              <a:avLst/>
              <a:gdLst>
                <a:gd name="connsiteX0" fmla="*/ 0 w 1894243"/>
                <a:gd name="connsiteY0" fmla="*/ 0 h 756449"/>
                <a:gd name="connsiteX1" fmla="*/ 1894243 w 1894243"/>
                <a:gd name="connsiteY1" fmla="*/ 0 h 756449"/>
                <a:gd name="connsiteX2" fmla="*/ 1894243 w 1894243"/>
                <a:gd name="connsiteY2" fmla="*/ 756449 h 756449"/>
                <a:gd name="connsiteX3" fmla="*/ 0 w 1894243"/>
                <a:gd name="connsiteY3" fmla="*/ 756449 h 756449"/>
                <a:gd name="connsiteX4" fmla="*/ 0 w 1894243"/>
                <a:gd name="connsiteY4" fmla="*/ 0 h 75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243" h="756449">
                  <a:moveTo>
                    <a:pt x="0" y="0"/>
                  </a:moveTo>
                  <a:lnTo>
                    <a:pt x="1894243" y="0"/>
                  </a:lnTo>
                  <a:lnTo>
                    <a:pt x="1894243" y="756449"/>
                  </a:lnTo>
                  <a:lnTo>
                    <a:pt x="0" y="75644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/>
            </a:p>
          </p:txBody>
        </p:sp>
        <p:sp>
          <p:nvSpPr>
            <p:cNvPr id="79" name="Полилиния 78"/>
            <p:cNvSpPr/>
            <p:nvPr/>
          </p:nvSpPr>
          <p:spPr>
            <a:xfrm rot="24751050">
              <a:off x="3509530" y="1652438"/>
              <a:ext cx="968528" cy="11623"/>
            </a:xfrm>
            <a:custGeom>
              <a:avLst/>
              <a:gdLst>
                <a:gd name="connsiteX0" fmla="*/ 0 w 968528"/>
                <a:gd name="connsiteY0" fmla="*/ 5811 h 11623"/>
                <a:gd name="connsiteX1" fmla="*/ 968528 w 968528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8528" h="11623">
                  <a:moveTo>
                    <a:pt x="968528" y="5812"/>
                  </a:moveTo>
                  <a:lnTo>
                    <a:pt x="0" y="58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2751" tIns="-18403" rIns="472751" bIns="-1840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2765214" y="336296"/>
              <a:ext cx="1211156" cy="1019054"/>
            </a:xfrm>
            <a:custGeom>
              <a:avLst/>
              <a:gdLst>
                <a:gd name="connsiteX0" fmla="*/ 0 w 1211156"/>
                <a:gd name="connsiteY0" fmla="*/ 0 h 1019054"/>
                <a:gd name="connsiteX1" fmla="*/ 1211156 w 1211156"/>
                <a:gd name="connsiteY1" fmla="*/ 0 h 1019054"/>
                <a:gd name="connsiteX2" fmla="*/ 1211156 w 1211156"/>
                <a:gd name="connsiteY2" fmla="*/ 1019054 h 1019054"/>
                <a:gd name="connsiteX3" fmla="*/ 0 w 1211156"/>
                <a:gd name="connsiteY3" fmla="*/ 1019054 h 1019054"/>
                <a:gd name="connsiteX4" fmla="*/ 0 w 1211156"/>
                <a:gd name="connsiteY4" fmla="*/ 0 h 101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156" h="1019054">
                  <a:moveTo>
                    <a:pt x="0" y="0"/>
                  </a:moveTo>
                  <a:lnTo>
                    <a:pt x="1211156" y="0"/>
                  </a:lnTo>
                  <a:lnTo>
                    <a:pt x="1211156" y="1019054"/>
                  </a:lnTo>
                  <a:lnTo>
                    <a:pt x="0" y="101905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/>
            </a:p>
          </p:txBody>
        </p:sp>
        <p:sp>
          <p:nvSpPr>
            <p:cNvPr id="81" name="Полилиния 80"/>
            <p:cNvSpPr/>
            <p:nvPr/>
          </p:nvSpPr>
          <p:spPr>
            <a:xfrm rot="26769498">
              <a:off x="4367132" y="1603211"/>
              <a:ext cx="590884" cy="11624"/>
            </a:xfrm>
            <a:custGeom>
              <a:avLst/>
              <a:gdLst>
                <a:gd name="connsiteX0" fmla="*/ 0 w 590884"/>
                <a:gd name="connsiteY0" fmla="*/ 5811 h 11623"/>
                <a:gd name="connsiteX1" fmla="*/ 590884 w 590884"/>
                <a:gd name="connsiteY1" fmla="*/ 5811 h 1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884" h="11623">
                  <a:moveTo>
                    <a:pt x="590884" y="5812"/>
                  </a:moveTo>
                  <a:lnTo>
                    <a:pt x="0" y="581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370" tIns="-8961" rIns="293370" bIns="-896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4016688" y="63487"/>
              <a:ext cx="1168302" cy="1252375"/>
            </a:xfrm>
            <a:custGeom>
              <a:avLst/>
              <a:gdLst>
                <a:gd name="connsiteX0" fmla="*/ 0 w 1168302"/>
                <a:gd name="connsiteY0" fmla="*/ 0 h 1252375"/>
                <a:gd name="connsiteX1" fmla="*/ 1168302 w 1168302"/>
                <a:gd name="connsiteY1" fmla="*/ 0 h 1252375"/>
                <a:gd name="connsiteX2" fmla="*/ 1168302 w 1168302"/>
                <a:gd name="connsiteY2" fmla="*/ 1252375 h 1252375"/>
                <a:gd name="connsiteX3" fmla="*/ 0 w 1168302"/>
                <a:gd name="connsiteY3" fmla="*/ 1252375 h 1252375"/>
                <a:gd name="connsiteX4" fmla="*/ 0 w 1168302"/>
                <a:gd name="connsiteY4" fmla="*/ 0 h 125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302" h="1252375">
                  <a:moveTo>
                    <a:pt x="0" y="0"/>
                  </a:moveTo>
                  <a:lnTo>
                    <a:pt x="1168302" y="0"/>
                  </a:lnTo>
                  <a:lnTo>
                    <a:pt x="1168302" y="1252375"/>
                  </a:lnTo>
                  <a:lnTo>
                    <a:pt x="0" y="125237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60904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профессиональной переподготовки</a:t>
            </a:r>
            <a:r>
              <a:rPr lang="ru-RU" sz="2300" b="1" dirty="0">
                <a:latin typeface="Times New Roman" panose="02020603050405020304" pitchFamily="18" charset="0"/>
              </a:rPr>
              <a:t> </a:t>
            </a:r>
            <a:r>
              <a:rPr lang="ru-RU" sz="2300" b="1" dirty="0" smtClean="0">
                <a:latin typeface="Times New Roman" panose="02020603050405020304" pitchFamily="18" charset="0"/>
              </a:rPr>
              <a:t>управленческих кадров в КФУ</a:t>
            </a:r>
            <a:endParaRPr lang="ru-RU" sz="2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переподготовки (тип В - 550 часов) по специальностям «Менеджмент», «Финансовый менеджмент», «Инновационный менеджмент», «Маркетинг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переподготовки (тип А - 550 часов) по специальности «Менеджмент в сфере образования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(тип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- 120 часов)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«Развитие  предпринимательства», «Менеджмент в сфере инноваций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6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управленческих кадров в рамках Президентской программы в КФУ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717202"/>
              </p:ext>
            </p:extLst>
          </p:nvPr>
        </p:nvGraphicFramePr>
        <p:xfrm>
          <a:off x="107505" y="1059577"/>
          <a:ext cx="5112568" cy="40698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2975"/>
                <a:gridCol w="551007"/>
                <a:gridCol w="551007"/>
                <a:gridCol w="605800"/>
                <a:gridCol w="605800"/>
                <a:gridCol w="564221"/>
                <a:gridCol w="553729"/>
                <a:gridCol w="553729"/>
                <a:gridCol w="534300"/>
              </a:tblGrid>
              <a:tr h="4360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 подготовки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повышения квалификации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учебный год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1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-мент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-вый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-мент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Инноваци-онный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-мент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образова-нии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7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предприни-мательств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-мент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инноваций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1998/1999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1999/2000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2000/2001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2001/2002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2002/2003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2003/2004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2004/2005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2005/2006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2006/2007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2007/2008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2008/2009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2009/2010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2010/2011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2011/2012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2012/2013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2013/2014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2014/2015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0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лет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2223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023" marR="330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599359"/>
              </p:ext>
            </p:extLst>
          </p:nvPr>
        </p:nvGraphicFramePr>
        <p:xfrm>
          <a:off x="5220072" y="1275606"/>
          <a:ext cx="3816424" cy="28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046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управленческих кадров в рамках Президентской программы в КФУ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подготовки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129603"/>
              </p:ext>
            </p:extLst>
          </p:nvPr>
        </p:nvGraphicFramePr>
        <p:xfrm>
          <a:off x="395537" y="1419620"/>
          <a:ext cx="4680520" cy="303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896"/>
                <a:gridCol w="1229889"/>
                <a:gridCol w="1326735"/>
              </a:tblGrid>
              <a:tr h="66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 - во подготовленных специалистов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1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1185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1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менеджмент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1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1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Инновационный менеджмент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в сфере образования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6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предпринимательства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в сфере инноваций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Инновационный малый бизнес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подготовленных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2223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74" marR="6417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839610"/>
              </p:ext>
            </p:extLst>
          </p:nvPr>
        </p:nvGraphicFramePr>
        <p:xfrm>
          <a:off x="5148064" y="1491630"/>
          <a:ext cx="3995936" cy="291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290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95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технологии, используемые в процессе обучения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6103600"/>
              </p:ext>
            </p:extLst>
          </p:nvPr>
        </p:nvGraphicFramePr>
        <p:xfrm>
          <a:off x="539552" y="699542"/>
          <a:ext cx="806489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48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175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29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392</Words>
  <Application>Microsoft Office PowerPoint</Application>
  <PresentationFormat>Экран (16:9)</PresentationFormat>
  <Paragraphs>239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Направления профессиональной переподготовки управленческих кадров в КФУ</vt:lpstr>
      <vt:lpstr>Подготовка управленческих кадров в рамках Президентской программы в КФУ</vt:lpstr>
      <vt:lpstr>Подготовка управленческих кадров в рамках Президентской программы в КФУ по направлениям подготовки</vt:lpstr>
      <vt:lpstr>Образовательные технологии, используемые в процессе обучения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Залакова Гульназ Фархатовна</cp:lastModifiedBy>
  <cp:revision>29</cp:revision>
  <dcterms:created xsi:type="dcterms:W3CDTF">2015-11-19T19:31:04Z</dcterms:created>
  <dcterms:modified xsi:type="dcterms:W3CDTF">2017-09-28T05:18:09Z</dcterms:modified>
</cp:coreProperties>
</file>