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407" r:id="rId2"/>
    <p:sldId id="394" r:id="rId3"/>
    <p:sldId id="395" r:id="rId4"/>
    <p:sldId id="396" r:id="rId5"/>
    <p:sldId id="415" r:id="rId6"/>
    <p:sldId id="397" r:id="rId7"/>
    <p:sldId id="398" r:id="rId8"/>
    <p:sldId id="399" r:id="rId9"/>
    <p:sldId id="410" r:id="rId10"/>
    <p:sldId id="416" r:id="rId11"/>
    <p:sldId id="417" r:id="rId12"/>
    <p:sldId id="418" r:id="rId13"/>
    <p:sldId id="419" r:id="rId14"/>
    <p:sldId id="420" r:id="rId15"/>
    <p:sldId id="421" r:id="rId16"/>
  </p:sldIdLst>
  <p:sldSz cx="12192000" cy="6858000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12973"/>
    <a:srgbClr val="0054A9"/>
    <a:srgbClr val="023D5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8" autoAdjust="0"/>
    <p:restoredTop sz="93946" autoAdjust="0"/>
  </p:normalViewPr>
  <p:slideViewPr>
    <p:cSldViewPr>
      <p:cViewPr varScale="1">
        <p:scale>
          <a:sx n="46" d="100"/>
          <a:sy n="46" d="100"/>
        </p:scale>
        <p:origin x="43" y="9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958" cy="496967"/>
          </a:xfrm>
          <a:prstGeom prst="rect">
            <a:avLst/>
          </a:prstGeom>
        </p:spPr>
        <p:txBody>
          <a:bodyPr vert="horz" lIns="92132" tIns="46067" rIns="92132" bIns="460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1099" y="1"/>
            <a:ext cx="2944958" cy="496967"/>
          </a:xfrm>
          <a:prstGeom prst="rect">
            <a:avLst/>
          </a:prstGeom>
        </p:spPr>
        <p:txBody>
          <a:bodyPr vert="horz" lIns="92132" tIns="46067" rIns="92132" bIns="460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AC09964-9D80-4504-9674-97AAEE330675}" type="datetimeFigureOut">
              <a:rPr lang="ru-RU"/>
              <a:pPr>
                <a:defRPr/>
              </a:pPr>
              <a:t>02.03.2021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9672"/>
            <a:ext cx="2944958" cy="496966"/>
          </a:xfrm>
          <a:prstGeom prst="rect">
            <a:avLst/>
          </a:prstGeom>
        </p:spPr>
        <p:txBody>
          <a:bodyPr vert="horz" lIns="92132" tIns="46067" rIns="92132" bIns="460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1099" y="9429672"/>
            <a:ext cx="2944958" cy="496966"/>
          </a:xfrm>
          <a:prstGeom prst="rect">
            <a:avLst/>
          </a:prstGeom>
        </p:spPr>
        <p:txBody>
          <a:bodyPr vert="horz" lIns="92132" tIns="46067" rIns="92132" bIns="460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E13F002-43A2-4D97-802D-3D65957CC5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78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958" cy="496967"/>
          </a:xfrm>
          <a:prstGeom prst="rect">
            <a:avLst/>
          </a:prstGeom>
        </p:spPr>
        <p:txBody>
          <a:bodyPr vert="horz" lIns="92132" tIns="46067" rIns="92132" bIns="460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099" y="1"/>
            <a:ext cx="2944958" cy="496967"/>
          </a:xfrm>
          <a:prstGeom prst="rect">
            <a:avLst/>
          </a:prstGeom>
        </p:spPr>
        <p:txBody>
          <a:bodyPr vert="horz" lIns="92132" tIns="46067" rIns="92132" bIns="460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DA313A2-224F-4DED-9CA8-7B0B45B17E9E}" type="datetimeFigureOut">
              <a:rPr lang="ru-RU"/>
              <a:pPr>
                <a:defRPr/>
              </a:pPr>
              <a:t>02.03.2021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2" tIns="46067" rIns="92132" bIns="4606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606" y="4715632"/>
            <a:ext cx="5438464" cy="4467939"/>
          </a:xfrm>
          <a:prstGeom prst="rect">
            <a:avLst/>
          </a:prstGeom>
        </p:spPr>
        <p:txBody>
          <a:bodyPr vert="horz" lIns="92132" tIns="46067" rIns="92132" bIns="46067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9672"/>
            <a:ext cx="2944958" cy="496966"/>
          </a:xfrm>
          <a:prstGeom prst="rect">
            <a:avLst/>
          </a:prstGeom>
        </p:spPr>
        <p:txBody>
          <a:bodyPr vert="horz" lIns="92132" tIns="46067" rIns="92132" bIns="460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099" y="9429672"/>
            <a:ext cx="2944958" cy="496966"/>
          </a:xfrm>
          <a:prstGeom prst="rect">
            <a:avLst/>
          </a:prstGeom>
        </p:spPr>
        <p:txBody>
          <a:bodyPr vert="horz" lIns="92132" tIns="46067" rIns="92132" bIns="460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2D37207-47A5-4626-9A3F-B2BB4C7201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164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0806B-5CA9-4628-84FA-B1016BF0779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65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0806B-5CA9-4628-84FA-B1016BF0779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211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0806B-5CA9-4628-84FA-B1016BF0779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551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0806B-5CA9-4628-84FA-B1016BF0779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767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0806B-5CA9-4628-84FA-B1016BF0779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152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0806B-5CA9-4628-84FA-B1016BF0779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524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0806B-5CA9-4628-84FA-B1016BF0779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98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D37207-47A5-4626-9A3F-B2BB4C7201E7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007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D37207-47A5-4626-9A3F-B2BB4C7201E7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721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D37207-47A5-4626-9A3F-B2BB4C7201E7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885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D37207-47A5-4626-9A3F-B2BB4C7201E7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937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D37207-47A5-4626-9A3F-B2BB4C7201E7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685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99A7B-0C0D-4B15-8024-4831D49A8B7B}" type="datetime1">
              <a:rPr lang="ru-RU" smtClean="0"/>
              <a:t>02.03.2021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F699B-DF5B-4763-93FE-83CB1A8F1C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90633-D2E0-4C0E-A729-432FFED85BC9}" type="datetime1">
              <a:rPr lang="ru-RU" smtClean="0"/>
              <a:t>02.03.2021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42DEA-F3DD-49DA-A4E8-E67C391EDE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49AD7-B86C-4FE4-BCB1-D5CA759473E7}" type="datetime1">
              <a:rPr lang="ru-RU" smtClean="0"/>
              <a:t>02.03.2021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0EF46-03C8-4A20-B8F3-1BF7784EA4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79E2A-F95B-456A-AF15-D23E0CCE347E}" type="datetime1">
              <a:rPr lang="ru-RU" smtClean="0"/>
              <a:t>02.03.2021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F4DA2-E974-40D1-8F35-76D6211F70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02382-0E8F-4601-A850-FE19B35A1042}" type="datetime1">
              <a:rPr lang="ru-RU" smtClean="0"/>
              <a:t>02.03.2021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6BD59-70BE-403D-B9A2-520F43C3DC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9D43F-FE35-43C6-A47B-88A8A85902E2}" type="datetime1">
              <a:rPr lang="ru-RU" smtClean="0"/>
              <a:t>02.03.2021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CE47A-F584-4F4B-8FD5-36138BEB5B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D4290-03D9-4E83-9FCD-04BFD587542C}" type="datetime1">
              <a:rPr lang="ru-RU" smtClean="0"/>
              <a:t>02.03.2021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71DD9-4073-4898-B3DC-2D031285F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84A13-D3B3-4A9F-9FE2-4BCA0209592F}" type="datetime1">
              <a:rPr lang="ru-RU" smtClean="0"/>
              <a:t>02.03.2021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01609-8BCF-4879-ABA7-245FD9B4DA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32747-8647-40D7-99ED-F5F1FFB02926}" type="datetime1">
              <a:rPr lang="ru-RU" smtClean="0"/>
              <a:t>02.03.2021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E307F-652D-431E-B4F9-04954C99D5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DB8F5-10BC-43D1-96BB-18FC522159A6}" type="datetime1">
              <a:rPr lang="ru-RU" smtClean="0"/>
              <a:t>02.03.2021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3A78C-0F6D-4368-A906-12AA06BA64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55EC9-A6E6-4EAB-8CC9-DCA3452D0809}" type="datetime1">
              <a:rPr lang="ru-RU" smtClean="0"/>
              <a:t>02.03.2021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851E4-B05C-467B-9FB2-AEE1B3941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F2FF88-B94C-4194-A3E9-C82B16C14BDB}" type="datetime1">
              <a:rPr lang="ru-RU" smtClean="0"/>
              <a:t>02.03.2021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2D62E5-4122-4174-8B4C-D347F0A505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khorkova.n@bk.ru" TargetMode="External"/><Relationship Id="rId13" Type="http://schemas.openxmlformats.org/officeDocument/2006/relationships/hyperlink" Target="mailto:vavanyushina@yandex.ru" TargetMode="External"/><Relationship Id="rId3" Type="http://schemas.openxmlformats.org/officeDocument/2006/relationships/image" Target="../media/image11.png"/><Relationship Id="rId7" Type="http://schemas.openxmlformats.org/officeDocument/2006/relationships/hyperlink" Target="mailto:vozisova01@list.ru" TargetMode="External"/><Relationship Id="rId12" Type="http://schemas.openxmlformats.org/officeDocument/2006/relationships/hyperlink" Target="mailto:pvelikanov@mail.ru" TargetMode="External"/><Relationship Id="rId17" Type="http://schemas.openxmlformats.org/officeDocument/2006/relationships/hyperlink" Target="mailto:vlada.statina2001@gmail.com" TargetMode="External"/><Relationship Id="rId2" Type="http://schemas.openxmlformats.org/officeDocument/2006/relationships/notesSlide" Target="../notesSlides/notesSlide8.xml"/><Relationship Id="rId16" Type="http://schemas.openxmlformats.org/officeDocument/2006/relationships/hyperlink" Target="mailto:anna.gedmina@mail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aleksandr.dvinskih.58@mail.ru" TargetMode="External"/><Relationship Id="rId11" Type="http://schemas.openxmlformats.org/officeDocument/2006/relationships/hyperlink" Target="mailto:stepanrakov@gmail.com" TargetMode="External"/><Relationship Id="rId5" Type="http://schemas.openxmlformats.org/officeDocument/2006/relationships/hyperlink" Target="mailto:suxrob.kamolov@mail.ru" TargetMode="External"/><Relationship Id="rId15" Type="http://schemas.openxmlformats.org/officeDocument/2006/relationships/hyperlink" Target="mailto:Saturnplanet.1998@gmail.com" TargetMode="External"/><Relationship Id="rId10" Type="http://schemas.openxmlformats.org/officeDocument/2006/relationships/hyperlink" Target="mailto:v.tumanin@mail.ru" TargetMode="External"/><Relationship Id="rId4" Type="http://schemas.openxmlformats.org/officeDocument/2006/relationships/hyperlink" Target="mailto:rezvyakovp@gmail.com" TargetMode="External"/><Relationship Id="rId9" Type="http://schemas.openxmlformats.org/officeDocument/2006/relationships/hyperlink" Target="mailto:anast.startsewa2013@yandex.ru" TargetMode="External"/><Relationship Id="rId14" Type="http://schemas.openxmlformats.org/officeDocument/2006/relationships/hyperlink" Target="mailto:alsu-sakhbieva@yandex.ru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ivanova99k@gmail.com" TargetMode="External"/><Relationship Id="rId13" Type="http://schemas.openxmlformats.org/officeDocument/2006/relationships/hyperlink" Target="mailto:Elena-karasik2012@yandex.ru" TargetMode="External"/><Relationship Id="rId18" Type="http://schemas.openxmlformats.org/officeDocument/2006/relationships/hyperlink" Target="mailto:gulchachak.galieva@bk.ru" TargetMode="External"/><Relationship Id="rId3" Type="http://schemas.openxmlformats.org/officeDocument/2006/relationships/hyperlink" Target="mailto:avtorkfu@yandex.ru" TargetMode="External"/><Relationship Id="rId7" Type="http://schemas.openxmlformats.org/officeDocument/2006/relationships/hyperlink" Target="mailto:raisagaripova@yandex.ru" TargetMode="External"/><Relationship Id="rId12" Type="http://schemas.openxmlformats.org/officeDocument/2006/relationships/hyperlink" Target="mailto:euo2128160424@gmail.com" TargetMode="External"/><Relationship Id="rId17" Type="http://schemas.openxmlformats.org/officeDocument/2006/relationships/hyperlink" Target="mailto:lyaysanrybakova@yandex.ru" TargetMode="External"/><Relationship Id="rId2" Type="http://schemas.openxmlformats.org/officeDocument/2006/relationships/image" Target="../media/image11.png"/><Relationship Id="rId16" Type="http://schemas.openxmlformats.org/officeDocument/2006/relationships/hyperlink" Target="mailto:volodin.ks@mail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zakira888@mail.ru" TargetMode="External"/><Relationship Id="rId11" Type="http://schemas.openxmlformats.org/officeDocument/2006/relationships/hyperlink" Target="mailto:kotyshenka@mail.ru" TargetMode="External"/><Relationship Id="rId5" Type="http://schemas.openxmlformats.org/officeDocument/2006/relationships/hyperlink" Target="mailto:PripolzinAnton@yandex.ru" TargetMode="External"/><Relationship Id="rId15" Type="http://schemas.openxmlformats.org/officeDocument/2006/relationships/hyperlink" Target="mailto:kovalenko.kpfu@gmail.com" TargetMode="External"/><Relationship Id="rId10" Type="http://schemas.openxmlformats.org/officeDocument/2006/relationships/hyperlink" Target="mailto:lllozegor@gmail.com" TargetMode="External"/><Relationship Id="rId4" Type="http://schemas.openxmlformats.org/officeDocument/2006/relationships/hyperlink" Target="mailto:followaida@gmail.com" TargetMode="External"/><Relationship Id="rId9" Type="http://schemas.openxmlformats.org/officeDocument/2006/relationships/hyperlink" Target="mailto:ab@it.kfu.ru" TargetMode="External"/><Relationship Id="rId14" Type="http://schemas.openxmlformats.org/officeDocument/2006/relationships/hyperlink" Target="mailto:kuvaeva2001@yandex.ru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anast.startsewa2013@yandex.ru" TargetMode="External"/><Relationship Id="rId13" Type="http://schemas.openxmlformats.org/officeDocument/2006/relationships/hyperlink" Target="mailto:saweliewa.jul@yandex.ru" TargetMode="External"/><Relationship Id="rId18" Type="http://schemas.openxmlformats.org/officeDocument/2006/relationships/hyperlink" Target="mailto:e33136@mail.ru" TargetMode="External"/><Relationship Id="rId3" Type="http://schemas.openxmlformats.org/officeDocument/2006/relationships/image" Target="../media/image11.png"/><Relationship Id="rId7" Type="http://schemas.openxmlformats.org/officeDocument/2006/relationships/hyperlink" Target="mailto:dinara0308@gmail.com" TargetMode="External"/><Relationship Id="rId12" Type="http://schemas.openxmlformats.org/officeDocument/2006/relationships/hyperlink" Target="mailto:dilara.salimyanova@gmail.com" TargetMode="External"/><Relationship Id="rId17" Type="http://schemas.openxmlformats.org/officeDocument/2006/relationships/hyperlink" Target="mailto:dlyukhmanova@mail.ru" TargetMode="External"/><Relationship Id="rId2" Type="http://schemas.openxmlformats.org/officeDocument/2006/relationships/notesSlide" Target="../notesSlides/notesSlide9.xml"/><Relationship Id="rId16" Type="http://schemas.openxmlformats.org/officeDocument/2006/relationships/hyperlink" Target="mailto:vlada.statina2001@gmail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vozisova01@list.ru" TargetMode="External"/><Relationship Id="rId11" Type="http://schemas.openxmlformats.org/officeDocument/2006/relationships/hyperlink" Target="mailto:bobokhonovk@bk.ru" TargetMode="External"/><Relationship Id="rId5" Type="http://schemas.openxmlformats.org/officeDocument/2006/relationships/hyperlink" Target="mailto:PripolzinAnton@yandex.ru" TargetMode="External"/><Relationship Id="rId15" Type="http://schemas.openxmlformats.org/officeDocument/2006/relationships/hyperlink" Target="mailto:volodin.kpfu@gmail.com" TargetMode="External"/><Relationship Id="rId10" Type="http://schemas.openxmlformats.org/officeDocument/2006/relationships/hyperlink" Target="mailto:stepanrakov@gmail.com" TargetMode="External"/><Relationship Id="rId4" Type="http://schemas.openxmlformats.org/officeDocument/2006/relationships/hyperlink" Target="mailto:olegbelyaev18@gmail.com" TargetMode="External"/><Relationship Id="rId9" Type="http://schemas.openxmlformats.org/officeDocument/2006/relationships/hyperlink" Target="mailto:nurrievari@gmail.com" TargetMode="External"/><Relationship Id="rId14" Type="http://schemas.openxmlformats.org/officeDocument/2006/relationships/hyperlink" Target="mailto:Saturnplanet.1998@gmail.com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mailto:russkikhavocado@yandex.ru" TargetMode="External"/><Relationship Id="rId13" Type="http://schemas.openxmlformats.org/officeDocument/2006/relationships/hyperlink" Target="mailto:a_saratova21@mail.ru" TargetMode="External"/><Relationship Id="rId3" Type="http://schemas.openxmlformats.org/officeDocument/2006/relationships/image" Target="../media/image11.png"/><Relationship Id="rId7" Type="http://schemas.openxmlformats.org/officeDocument/2006/relationships/hyperlink" Target="mailto:emirarrykov08@gmail.com" TargetMode="External"/><Relationship Id="rId12" Type="http://schemas.openxmlformats.org/officeDocument/2006/relationships/hyperlink" Target="mailto:alla2000@mail.ru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antonoffnikita99@gmail.com" TargetMode="External"/><Relationship Id="rId11" Type="http://schemas.openxmlformats.org/officeDocument/2006/relationships/hyperlink" Target="mailto:hkaybullova@gmail.com" TargetMode="External"/><Relationship Id="rId5" Type="http://schemas.openxmlformats.org/officeDocument/2006/relationships/hyperlink" Target="mailto:anastasia.zhupanova@yandex.ru" TargetMode="External"/><Relationship Id="rId10" Type="http://schemas.openxmlformats.org/officeDocument/2006/relationships/hyperlink" Target="mailto:Grisha_196@mail.ru" TargetMode="External"/><Relationship Id="rId4" Type="http://schemas.openxmlformats.org/officeDocument/2006/relationships/hyperlink" Target="mailto:l.rusaeva@yandex.ru" TargetMode="External"/><Relationship Id="rId9" Type="http://schemas.openxmlformats.org/officeDocument/2006/relationships/hyperlink" Target="mailto:krainova.elina545@yandex.ru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mailto:Ms.lady.nigina@mail.ru" TargetMode="External"/><Relationship Id="rId13" Type="http://schemas.openxmlformats.org/officeDocument/2006/relationships/hyperlink" Target="mailto:polisha1611007@gmail.com" TargetMode="External"/><Relationship Id="rId3" Type="http://schemas.openxmlformats.org/officeDocument/2006/relationships/image" Target="../media/image11.png"/><Relationship Id="rId7" Type="http://schemas.openxmlformats.org/officeDocument/2006/relationships/hyperlink" Target="mailto:rafakodirov@gmail.com" TargetMode="External"/><Relationship Id="rId12" Type="http://schemas.openxmlformats.org/officeDocument/2006/relationships/hyperlink" Target="mailto:hutupova@gmail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arinjili00@gmail.com" TargetMode="External"/><Relationship Id="rId11" Type="http://schemas.openxmlformats.org/officeDocument/2006/relationships/hyperlink" Target="mailto:diana.nabieva.98@mail.ru" TargetMode="External"/><Relationship Id="rId5" Type="http://schemas.openxmlformats.org/officeDocument/2006/relationships/hyperlink" Target="mailto:guzel.khalilova.11@gmail.com" TargetMode="External"/><Relationship Id="rId10" Type="http://schemas.openxmlformats.org/officeDocument/2006/relationships/hyperlink" Target="mailto:A.A.Zakirov@mail.ru" TargetMode="External"/><Relationship Id="rId4" Type="http://schemas.openxmlformats.org/officeDocument/2006/relationships/hyperlink" Target="mailto:adelka.fararetdinova@gmail.com" TargetMode="External"/><Relationship Id="rId9" Type="http://schemas.openxmlformats.org/officeDocument/2006/relationships/hyperlink" Target="mailto:damirsafin2000@mail.ru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n_egorova00@mail.ru" TargetMode="External"/><Relationship Id="rId13" Type="http://schemas.openxmlformats.org/officeDocument/2006/relationships/hyperlink" Target="mailto:narutospace@icloud.com" TargetMode="External"/><Relationship Id="rId3" Type="http://schemas.openxmlformats.org/officeDocument/2006/relationships/image" Target="../media/image11.png"/><Relationship Id="rId7" Type="http://schemas.openxmlformats.org/officeDocument/2006/relationships/hyperlink" Target="mailto:Death_rider_forever@mail.ru" TargetMode="External"/><Relationship Id="rId12" Type="http://schemas.openxmlformats.org/officeDocument/2006/relationships/hyperlink" Target="mailto:valeria.konnova@bk.r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valiakhmetova137@gmail.com" TargetMode="External"/><Relationship Id="rId11" Type="http://schemas.openxmlformats.org/officeDocument/2006/relationships/hyperlink" Target="mailto:romansunyakov@gmail.com" TargetMode="External"/><Relationship Id="rId5" Type="http://schemas.openxmlformats.org/officeDocument/2006/relationships/hyperlink" Target="mailto:arina.april.iva@gmail.com" TargetMode="External"/><Relationship Id="rId15" Type="http://schemas.openxmlformats.org/officeDocument/2006/relationships/hyperlink" Target="mailto:sardorbla@gmail.com" TargetMode="External"/><Relationship Id="rId10" Type="http://schemas.openxmlformats.org/officeDocument/2006/relationships/hyperlink" Target="mailto:03260901999@mail.ru" TargetMode="External"/><Relationship Id="rId4" Type="http://schemas.openxmlformats.org/officeDocument/2006/relationships/hyperlink" Target="mailto:llerrau15@gmail.com" TargetMode="External"/><Relationship Id="rId9" Type="http://schemas.openxmlformats.org/officeDocument/2006/relationships/hyperlink" Target="mailto:evadatsiv@gmail.com" TargetMode="External"/><Relationship Id="rId14" Type="http://schemas.openxmlformats.org/officeDocument/2006/relationships/hyperlink" Target="mailto:eda.abulgazimov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71DD9-4073-4898-B3DC-2D031285FA2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51384" y="2551837"/>
            <a:ext cx="540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T Sans" panose="020B0503020203020204" pitchFamily="34" charset="-52"/>
                <a:cs typeface="Times New Roman" panose="02020603050405020304" pitchFamily="18" charset="0"/>
              </a:rPr>
              <a:t>Dormitory application procedure for international students of KFU in the academic year 202</a:t>
            </a:r>
            <a:r>
              <a:rPr lang="ru-RU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T Sans" panose="020B0503020203020204" pitchFamily="34" charset="-52"/>
                <a:cs typeface="Times New Roman" panose="02020603050405020304" pitchFamily="18" charset="0"/>
              </a:rPr>
              <a:t>1</a:t>
            </a:r>
            <a:r>
              <a:rPr lang="en-U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T Sans" panose="020B0503020203020204" pitchFamily="34" charset="-52"/>
                <a:cs typeface="Times New Roman" panose="02020603050405020304" pitchFamily="18" charset="0"/>
              </a:rPr>
              <a:t>/202</a:t>
            </a:r>
            <a:r>
              <a:rPr lang="ru-RU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T Sans" panose="020B0503020203020204" pitchFamily="34" charset="-52"/>
                <a:cs typeface="Times New Roman" panose="02020603050405020304" pitchFamily="18" charset="0"/>
              </a:rPr>
              <a:t>2</a:t>
            </a:r>
            <a:endParaRPr lang="en-US" sz="2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PT Sans" panose="020B0503020203020204" pitchFamily="34" charset="-52"/>
              <a:cs typeface="Times New Roman" panose="02020603050405020304" pitchFamily="18" charset="0"/>
            </a:endParaRPr>
          </a:p>
          <a:p>
            <a:pPr algn="ctr"/>
            <a:endParaRPr lang="ru-RU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PT Sans" panose="020B0503020203020204" pitchFamily="34" charset="-5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310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7B63A1E-F299-446C-9FE1-4248B34190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409" y="158262"/>
            <a:ext cx="7071293" cy="557633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13139" y="5309285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60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31504" y="5552888"/>
            <a:ext cx="10081120" cy="830997"/>
          </a:xfrm>
          <a:prstGeom prst="rect">
            <a:avLst/>
          </a:prstGeom>
          <a:ln>
            <a:solidFill>
              <a:srgbClr val="01297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 in to the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университет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(“Online university”) system and click on the “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Общежитие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(“Dormitory”) section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9336" y="1916832"/>
            <a:ext cx="1015663" cy="29523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5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</a:rPr>
              <a:t>ШАГ 1</a:t>
            </a:r>
          </a:p>
        </p:txBody>
      </p:sp>
    </p:spTree>
    <p:extLst>
      <p:ext uri="{BB962C8B-B14F-4D97-AF65-F5344CB8AC3E}">
        <p14:creationId xmlns:p14="http://schemas.microsoft.com/office/powerpoint/2010/main" val="118986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3139" y="5309285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60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31504" y="6063338"/>
            <a:ext cx="10081120" cy="523220"/>
          </a:xfrm>
          <a:prstGeom prst="rect">
            <a:avLst/>
          </a:prstGeom>
          <a:ln>
            <a:solidFill>
              <a:srgbClr val="01297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on the “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“Application”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option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9336" y="1916832"/>
            <a:ext cx="1015663" cy="29523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5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</a:rPr>
              <a:t>ШАГ 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15C0C8-44D9-476E-8FB1-BD90249042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2" y="271442"/>
            <a:ext cx="7128792" cy="563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49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A4F429D-6F7C-4254-B25E-B66A744E86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664" y="188640"/>
            <a:ext cx="7001193" cy="572993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559497" y="6093296"/>
            <a:ext cx="10153128" cy="523220"/>
          </a:xfrm>
          <a:prstGeom prst="rect">
            <a:avLst/>
          </a:prstGeom>
          <a:ln>
            <a:solidFill>
              <a:srgbClr val="01297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2800" dirty="0">
                <a:latin typeface="PT Sans" panose="020B0503020203020204" pitchFamily="34" charset="-52"/>
                <a:cs typeface="Times New Roman" panose="02020603050405020304" pitchFamily="18" charset="0"/>
              </a:rPr>
              <a:t>Click on the       icon on the right side of the page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633523C-E718-4AEE-8622-99B565EA5132}"/>
              </a:ext>
            </a:extLst>
          </p:cNvPr>
          <p:cNvPicPr/>
          <p:nvPr/>
        </p:nvPicPr>
        <p:blipFill rotWithShape="1">
          <a:blip r:embed="rId5" cstate="print"/>
          <a:srcRect l="68430" t="40700" r="29900" b="55562"/>
          <a:stretch/>
        </p:blipFill>
        <p:spPr bwMode="auto">
          <a:xfrm>
            <a:off x="4943872" y="6165646"/>
            <a:ext cx="361239" cy="378520"/>
          </a:xfrm>
          <a:prstGeom prst="rect">
            <a:avLst/>
          </a:prstGeom>
          <a:ln w="9525" cap="flat" cmpd="sng" algn="ctr">
            <a:solidFill>
              <a:srgbClr val="1F497D">
                <a:lumMod val="60000"/>
                <a:lumOff val="40000"/>
              </a:srgbClr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9336" y="1916832"/>
            <a:ext cx="1015663" cy="29523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5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</a:rPr>
              <a:t>ШАГ 3</a:t>
            </a:r>
          </a:p>
        </p:txBody>
      </p:sp>
    </p:spTree>
    <p:extLst>
      <p:ext uri="{BB962C8B-B14F-4D97-AF65-F5344CB8AC3E}">
        <p14:creationId xmlns:p14="http://schemas.microsoft.com/office/powerpoint/2010/main" val="1604042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559496" y="5733256"/>
            <a:ext cx="10153128" cy="954107"/>
          </a:xfrm>
          <a:prstGeom prst="rect">
            <a:avLst/>
          </a:prstGeom>
          <a:ln>
            <a:solidFill>
              <a:srgbClr val="01297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2800" dirty="0">
                <a:latin typeface="PT Sans" panose="020B0503020203020204" pitchFamily="34" charset="-52"/>
                <a:cs typeface="Times New Roman" panose="02020603050405020304" pitchFamily="18" charset="0"/>
              </a:rPr>
              <a:t>In the from that opens, select the period “Academic period 2021</a:t>
            </a:r>
            <a:r>
              <a:rPr lang="ru-RU" sz="2800" dirty="0">
                <a:latin typeface="PT Sans" panose="020B0503020203020204" pitchFamily="34" charset="-52"/>
                <a:cs typeface="Times New Roman" panose="02020603050405020304" pitchFamily="18" charset="0"/>
              </a:rPr>
              <a:t>/</a:t>
            </a:r>
            <a:r>
              <a:rPr lang="en-US" sz="2800" dirty="0">
                <a:latin typeface="PT Sans" panose="020B0503020203020204" pitchFamily="34" charset="-52"/>
                <a:cs typeface="Times New Roman" panose="02020603050405020304" pitchFamily="18" charset="0"/>
              </a:rPr>
              <a:t>2022 academic year”</a:t>
            </a:r>
            <a:endParaRPr lang="ru-RU" sz="2800" dirty="0">
              <a:latin typeface="PT Sans" panose="020B0503020203020204" pitchFamily="34" charset="-5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9336" y="1916832"/>
            <a:ext cx="1015663" cy="29523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5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</a:rPr>
              <a:t>ШАГ 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DA1E95-F081-4456-82F8-9D36A70D2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752" y="170637"/>
            <a:ext cx="4981310" cy="547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0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17C49A-3718-4AF2-813A-BF7E2D36C8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050" y="76108"/>
            <a:ext cx="4965954" cy="464903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296144" y="4790925"/>
            <a:ext cx="10776520" cy="1938992"/>
          </a:xfrm>
          <a:prstGeom prst="rect">
            <a:avLst/>
          </a:prstGeom>
          <a:ln>
            <a:solidFill>
              <a:srgbClr val="01297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Check all the personal data in the application form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>
              <a:buFont typeface="Arial" panose="020B0604020202020204" pitchFamily="34" charset="0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there are any mistakes, contact the dean’s office of the institute/faculty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everything is correct, fill in the following fields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“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родителей/законных представителей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(“Parents’/ Legal representatives’ address”)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“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Контактный телефон родителей/законных представителей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(“Parents’/ Legal representatives’ phone number”)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9336" y="1916832"/>
            <a:ext cx="1015663" cy="29523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5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</a:rPr>
              <a:t>ШАГ 5</a:t>
            </a:r>
          </a:p>
        </p:txBody>
      </p:sp>
    </p:spTree>
    <p:extLst>
      <p:ext uri="{BB962C8B-B14F-4D97-AF65-F5344CB8AC3E}">
        <p14:creationId xmlns:p14="http://schemas.microsoft.com/office/powerpoint/2010/main" val="2379219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09BDBD-BBBB-48F0-A072-4060FC34F0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772" y="116632"/>
            <a:ext cx="5256584" cy="514100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415480" y="5517232"/>
            <a:ext cx="10513168" cy="1015663"/>
          </a:xfrm>
          <a:prstGeom prst="rect">
            <a:avLst/>
          </a:prstGeom>
          <a:ln>
            <a:solidFill>
              <a:srgbClr val="01297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filling in all the necessary fields, click on “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Сохранить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(“Save”)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that the application will be headed to the Deputy Director/ Deputy Dean for social affairs at the institute/faculty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examined by the Housing commission.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9336" y="1916832"/>
            <a:ext cx="1015663" cy="29523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5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</a:rPr>
              <a:t>ШАГ 6</a:t>
            </a:r>
          </a:p>
        </p:txBody>
      </p:sp>
    </p:spTree>
    <p:extLst>
      <p:ext uri="{BB962C8B-B14F-4D97-AF65-F5344CB8AC3E}">
        <p14:creationId xmlns:p14="http://schemas.microsoft.com/office/powerpoint/2010/main" val="2926872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058526-3F50-4831-9269-4749B9848A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471" y="116632"/>
            <a:ext cx="5171170" cy="511844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343472" y="5373216"/>
            <a:ext cx="10513168" cy="1015663"/>
          </a:xfrm>
          <a:prstGeom prst="rect">
            <a:avLst/>
          </a:prstGeom>
          <a:ln>
            <a:solidFill>
              <a:srgbClr val="01297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belong to eligible for benefits categories of students, it’s necessary to submit supporting documents to the Deputy Director /Deputy Dean for social affairs at the Institute/Faculty to get the priority assignment of the room in the dormitory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9336" y="1916832"/>
            <a:ext cx="1015663" cy="29523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5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</a:rPr>
              <a:t>ШАГ 7</a:t>
            </a:r>
          </a:p>
        </p:txBody>
      </p:sp>
    </p:spTree>
    <p:extLst>
      <p:ext uri="{BB962C8B-B14F-4D97-AF65-F5344CB8AC3E}">
        <p14:creationId xmlns:p14="http://schemas.microsoft.com/office/powerpoint/2010/main" val="2091698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1">
            <a:extLst>
              <a:ext uri="{FF2B5EF4-FFF2-40B4-BE49-F238E27FC236}">
                <a16:creationId xmlns:a16="http://schemas.microsoft.com/office/drawing/2014/main" id="{C0FFF746-A636-4E09-AE71-98567B0716FD}"/>
              </a:ext>
            </a:extLst>
          </p:cNvPr>
          <p:cNvGrpSpPr/>
          <p:nvPr/>
        </p:nvGrpSpPr>
        <p:grpSpPr>
          <a:xfrm>
            <a:off x="-1896888" y="1757138"/>
            <a:ext cx="4315263" cy="5100862"/>
            <a:chOff x="4272260" y="1543891"/>
            <a:chExt cx="3873837" cy="4579075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A70A21AE-5867-447B-9621-DF911EFB4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DFD5139F-9D0F-469D-B8F5-DDFAED501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63256C92-BA41-4A6A-B27A-1FAE661A2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EFBFFD26-C79E-4B95-8014-A1933AE9D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70A184E0-FCB5-4E6F-B19F-E97B7A852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48DCF3E4-E4EE-4094-A6B2-B35D669A8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86384666-2486-4E46-A1CE-4E137FE47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20E0790-5A3F-49E5-8F7E-B3FB503E3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485688AA-D442-4735-80D9-7459882B06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961E111B-4369-4099-82A6-CCC145589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99916A6B-1372-4DCB-944D-A09DBACCF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C64CF2F0-0813-4631-BE3B-20E39A49D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E0FC20A0-8514-437E-9CB1-D7BA82E84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A7BE2AE0-3A9E-4C5C-985E-A4F2457CBE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20717CF5-964C-484C-8D9E-4FAAF97D9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27059708-10F7-4E1D-9C36-0ECEADFDD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E9CC170F-164C-4380-BBFA-F72B33C5F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B53D93C2-1940-49F5-80F8-0ACD0F439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3E2CA770-E8BA-428A-8B7D-FC0E01A475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E6D51ED2-72EB-441E-9E10-D2195CE26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225" y="372514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989FD6A6-AA08-4429-921C-68A4396B2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A94A966D-BA5A-4BE4-B521-E7F9E7733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3849AC8E-5A77-4094-97E5-30E631BDA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CBB18CB6-1CDD-4B20-9919-D574F364C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839D5EFF-FAB1-4B74-8C6C-A83680D08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ABE3CDA7-A1A8-454C-933D-A85178CEA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2F55A5C8-633A-4EC3-B1D2-BA6377565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E2F86599-25F0-4016-8E1E-0521D68C2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54C3446C-9722-49E3-B6C5-A6FB491525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055D4328-CC32-4DD0-9A94-3393B9EA9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2C945B0C-EC9C-4433-8C4B-62D593764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E752E623-1A5E-4C39-971E-1107771A1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F01395F1-1B34-479C-A2C5-4568370E5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96A33D96-093C-4552-A6FC-60432D26B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Rectangle 39">
              <a:extLst>
                <a:ext uri="{FF2B5EF4-FFF2-40B4-BE49-F238E27FC236}">
                  <a16:creationId xmlns:a16="http://schemas.microsoft.com/office/drawing/2014/main" id="{EFE5F734-7293-47CC-A8AB-8237177C8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36FF5446-15AA-4091-8DC3-2CDBFF30B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Rectangle 41">
              <a:extLst>
                <a:ext uri="{FF2B5EF4-FFF2-40B4-BE49-F238E27FC236}">
                  <a16:creationId xmlns:a16="http://schemas.microsoft.com/office/drawing/2014/main" id="{0869B835-069D-49ED-A31E-F7722FDA1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4466A001-D1EB-4577-B218-15BDFBC86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232" y="43164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Rectangle 43">
              <a:extLst>
                <a:ext uri="{FF2B5EF4-FFF2-40B4-BE49-F238E27FC236}">
                  <a16:creationId xmlns:a16="http://schemas.microsoft.com/office/drawing/2014/main" id="{EC437D88-C7B9-4BBC-ACEC-EC505B717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Rectangle 44">
              <a:extLst>
                <a:ext uri="{FF2B5EF4-FFF2-40B4-BE49-F238E27FC236}">
                  <a16:creationId xmlns:a16="http://schemas.microsoft.com/office/drawing/2014/main" id="{1AC61D24-9127-41FA-90ED-7C7E7D5FF8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Rectangle 45">
              <a:extLst>
                <a:ext uri="{FF2B5EF4-FFF2-40B4-BE49-F238E27FC236}">
                  <a16:creationId xmlns:a16="http://schemas.microsoft.com/office/drawing/2014/main" id="{60308D2E-B739-4DBC-9530-E9011D927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08172F69-C84E-4C8B-98C1-417A3CF2E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Rectangle 47">
              <a:extLst>
                <a:ext uri="{FF2B5EF4-FFF2-40B4-BE49-F238E27FC236}">
                  <a16:creationId xmlns:a16="http://schemas.microsoft.com/office/drawing/2014/main" id="{166F3DF5-3481-4C51-B9B8-55D01A28D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5247F9F3-B5A9-4990-A2E6-437BB7FB1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452" y="4360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Rectangle 49">
              <a:extLst>
                <a:ext uri="{FF2B5EF4-FFF2-40B4-BE49-F238E27FC236}">
                  <a16:creationId xmlns:a16="http://schemas.microsoft.com/office/drawing/2014/main" id="{83995E92-08B9-489F-B7A9-074F757C12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7C0CEF36-F06C-49B3-BBAA-54E4C88B0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5E79C107-6720-4041-8247-E0BB78B15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8EE6E9AB-8CB6-4818-A838-3C1F48936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6407D680-9E71-4819-8103-4C374BFAE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Freeform 54">
              <a:extLst>
                <a:ext uri="{FF2B5EF4-FFF2-40B4-BE49-F238E27FC236}">
                  <a16:creationId xmlns:a16="http://schemas.microsoft.com/office/drawing/2014/main" id="{A111F68E-A6AB-45F2-85E6-C749A3F01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Freeform 55">
              <a:extLst>
                <a:ext uri="{FF2B5EF4-FFF2-40B4-BE49-F238E27FC236}">
                  <a16:creationId xmlns:a16="http://schemas.microsoft.com/office/drawing/2014/main" id="{0A9CA4D0-67BA-4F3D-8A05-F8A171C83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Freeform 56">
              <a:extLst>
                <a:ext uri="{FF2B5EF4-FFF2-40B4-BE49-F238E27FC236}">
                  <a16:creationId xmlns:a16="http://schemas.microsoft.com/office/drawing/2014/main" id="{5DCD3309-24E1-4E43-910F-D63E26DC3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Freeform 57">
              <a:extLst>
                <a:ext uri="{FF2B5EF4-FFF2-40B4-BE49-F238E27FC236}">
                  <a16:creationId xmlns:a16="http://schemas.microsoft.com/office/drawing/2014/main" id="{950127F6-AB3B-4794-9FB1-8FE65D3BB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846766" cy="4510688"/>
            </a:xfrm>
            <a:custGeom>
              <a:avLst/>
              <a:gdLst>
                <a:gd name="T0" fmla="*/ 274 w 624"/>
                <a:gd name="T1" fmla="*/ 2 h 732"/>
                <a:gd name="T2" fmla="*/ 379 w 624"/>
                <a:gd name="T3" fmla="*/ 12 h 732"/>
                <a:gd name="T4" fmla="*/ 450 w 624"/>
                <a:gd name="T5" fmla="*/ 46 h 732"/>
                <a:gd name="T6" fmla="*/ 497 w 624"/>
                <a:gd name="T7" fmla="*/ 89 h 732"/>
                <a:gd name="T8" fmla="*/ 519 w 624"/>
                <a:gd name="T9" fmla="*/ 132 h 732"/>
                <a:gd name="T10" fmla="*/ 527 w 624"/>
                <a:gd name="T11" fmla="*/ 205 h 732"/>
                <a:gd name="T12" fmla="*/ 546 w 624"/>
                <a:gd name="T13" fmla="*/ 248 h 732"/>
                <a:gd name="T14" fmla="*/ 565 w 624"/>
                <a:gd name="T15" fmla="*/ 264 h 732"/>
                <a:gd name="T16" fmla="*/ 610 w 624"/>
                <a:gd name="T17" fmla="*/ 289 h 732"/>
                <a:gd name="T18" fmla="*/ 624 w 624"/>
                <a:gd name="T19" fmla="*/ 315 h 732"/>
                <a:gd name="T20" fmla="*/ 622 w 624"/>
                <a:gd name="T21" fmla="*/ 331 h 732"/>
                <a:gd name="T22" fmla="*/ 590 w 624"/>
                <a:gd name="T23" fmla="*/ 362 h 732"/>
                <a:gd name="T24" fmla="*/ 579 w 624"/>
                <a:gd name="T25" fmla="*/ 371 h 732"/>
                <a:gd name="T26" fmla="*/ 595 w 624"/>
                <a:gd name="T27" fmla="*/ 401 h 732"/>
                <a:gd name="T28" fmla="*/ 593 w 624"/>
                <a:gd name="T29" fmla="*/ 426 h 732"/>
                <a:gd name="T30" fmla="*/ 576 w 624"/>
                <a:gd name="T31" fmla="*/ 433 h 732"/>
                <a:gd name="T32" fmla="*/ 576 w 624"/>
                <a:gd name="T33" fmla="*/ 433 h 732"/>
                <a:gd name="T34" fmla="*/ 574 w 624"/>
                <a:gd name="T35" fmla="*/ 434 h 732"/>
                <a:gd name="T36" fmla="*/ 576 w 624"/>
                <a:gd name="T37" fmla="*/ 439 h 732"/>
                <a:gd name="T38" fmla="*/ 582 w 624"/>
                <a:gd name="T39" fmla="*/ 445 h 732"/>
                <a:gd name="T40" fmla="*/ 584 w 624"/>
                <a:gd name="T41" fmla="*/ 471 h 732"/>
                <a:gd name="T42" fmla="*/ 577 w 624"/>
                <a:gd name="T43" fmla="*/ 477 h 732"/>
                <a:gd name="T44" fmla="*/ 571 w 624"/>
                <a:gd name="T45" fmla="*/ 486 h 732"/>
                <a:gd name="T46" fmla="*/ 576 w 624"/>
                <a:gd name="T47" fmla="*/ 505 h 732"/>
                <a:gd name="T48" fmla="*/ 580 w 624"/>
                <a:gd name="T49" fmla="*/ 513 h 732"/>
                <a:gd name="T50" fmla="*/ 588 w 624"/>
                <a:gd name="T51" fmla="*/ 539 h 732"/>
                <a:gd name="T52" fmla="*/ 556 w 624"/>
                <a:gd name="T53" fmla="*/ 580 h 732"/>
                <a:gd name="T54" fmla="*/ 519 w 624"/>
                <a:gd name="T55" fmla="*/ 591 h 732"/>
                <a:gd name="T56" fmla="*/ 479 w 624"/>
                <a:gd name="T57" fmla="*/ 594 h 732"/>
                <a:gd name="T58" fmla="*/ 431 w 624"/>
                <a:gd name="T59" fmla="*/ 622 h 732"/>
                <a:gd name="T60" fmla="*/ 429 w 624"/>
                <a:gd name="T61" fmla="*/ 645 h 732"/>
                <a:gd name="T62" fmla="*/ 437 w 624"/>
                <a:gd name="T63" fmla="*/ 693 h 732"/>
                <a:gd name="T64" fmla="*/ 451 w 624"/>
                <a:gd name="T65" fmla="*/ 727 h 732"/>
                <a:gd name="T66" fmla="*/ 444 w 624"/>
                <a:gd name="T67" fmla="*/ 730 h 732"/>
                <a:gd name="T68" fmla="*/ 441 w 624"/>
                <a:gd name="T69" fmla="*/ 731 h 732"/>
                <a:gd name="T70" fmla="*/ 436 w 624"/>
                <a:gd name="T71" fmla="*/ 731 h 732"/>
                <a:gd name="T72" fmla="*/ 398 w 624"/>
                <a:gd name="T73" fmla="*/ 730 h 732"/>
                <a:gd name="T74" fmla="*/ 298 w 624"/>
                <a:gd name="T75" fmla="*/ 727 h 732"/>
                <a:gd name="T76" fmla="*/ 199 w 624"/>
                <a:gd name="T77" fmla="*/ 729 h 732"/>
                <a:gd name="T78" fmla="*/ 100 w 624"/>
                <a:gd name="T79" fmla="*/ 731 h 732"/>
                <a:gd name="T80" fmla="*/ 83 w 624"/>
                <a:gd name="T81" fmla="*/ 731 h 732"/>
                <a:gd name="T82" fmla="*/ 120 w 624"/>
                <a:gd name="T83" fmla="*/ 674 h 732"/>
                <a:gd name="T84" fmla="*/ 132 w 624"/>
                <a:gd name="T85" fmla="*/ 635 h 732"/>
                <a:gd name="T86" fmla="*/ 127 w 624"/>
                <a:gd name="T87" fmla="*/ 561 h 732"/>
                <a:gd name="T88" fmla="*/ 81 w 624"/>
                <a:gd name="T89" fmla="*/ 475 h 732"/>
                <a:gd name="T90" fmla="*/ 68 w 624"/>
                <a:gd name="T91" fmla="*/ 460 h 732"/>
                <a:gd name="T92" fmla="*/ 45 w 624"/>
                <a:gd name="T93" fmla="*/ 427 h 732"/>
                <a:gd name="T94" fmla="*/ 46 w 624"/>
                <a:gd name="T95" fmla="*/ 428 h 732"/>
                <a:gd name="T96" fmla="*/ 2 w 624"/>
                <a:gd name="T97" fmla="*/ 309 h 732"/>
                <a:gd name="T98" fmla="*/ 1 w 624"/>
                <a:gd name="T99" fmla="*/ 260 h 732"/>
                <a:gd name="T100" fmla="*/ 4 w 624"/>
                <a:gd name="T101" fmla="*/ 236 h 732"/>
                <a:gd name="T102" fmla="*/ 12 w 624"/>
                <a:gd name="T103" fmla="*/ 203 h 732"/>
                <a:gd name="T104" fmla="*/ 17 w 624"/>
                <a:gd name="T105" fmla="*/ 186 h 732"/>
                <a:gd name="T106" fmla="*/ 24 w 624"/>
                <a:gd name="T107" fmla="*/ 170 h 732"/>
                <a:gd name="T108" fmla="*/ 23 w 624"/>
                <a:gd name="T109" fmla="*/ 171 h 732"/>
                <a:gd name="T110" fmla="*/ 77 w 624"/>
                <a:gd name="T111" fmla="*/ 85 h 732"/>
                <a:gd name="T112" fmla="*/ 77 w 624"/>
                <a:gd name="T113" fmla="*/ 86 h 732"/>
                <a:gd name="T114" fmla="*/ 92 w 624"/>
                <a:gd name="T115" fmla="*/ 71 h 732"/>
                <a:gd name="T116" fmla="*/ 114 w 624"/>
                <a:gd name="T117" fmla="*/ 54 h 732"/>
                <a:gd name="T118" fmla="*/ 163 w 624"/>
                <a:gd name="T119" fmla="*/ 27 h 732"/>
                <a:gd name="T120" fmla="*/ 274 w 624"/>
                <a:gd name="T121" fmla="*/ 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4" h="732">
                  <a:moveTo>
                    <a:pt x="274" y="2"/>
                  </a:move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85" y="68"/>
                    <a:pt x="497" y="89"/>
                  </a:cubicBezTo>
                  <a:cubicBezTo>
                    <a:pt x="503" y="100"/>
                    <a:pt x="517" y="120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551" y="254"/>
                    <a:pt x="558" y="260"/>
                    <a:pt x="565" y="264"/>
                  </a:cubicBezTo>
                  <a:cubicBezTo>
                    <a:pt x="579" y="273"/>
                    <a:pt x="597" y="279"/>
                    <a:pt x="610" y="289"/>
                  </a:cubicBezTo>
                  <a:cubicBezTo>
                    <a:pt x="617" y="295"/>
                    <a:pt x="624" y="307"/>
                    <a:pt x="624" y="315"/>
                  </a:cubicBezTo>
                  <a:cubicBezTo>
                    <a:pt x="624" y="320"/>
                    <a:pt x="623" y="326"/>
                    <a:pt x="622" y="331"/>
                  </a:cubicBezTo>
                  <a:cubicBezTo>
                    <a:pt x="618" y="347"/>
                    <a:pt x="604" y="356"/>
                    <a:pt x="590" y="362"/>
                  </a:cubicBezTo>
                  <a:cubicBezTo>
                    <a:pt x="585" y="364"/>
                    <a:pt x="581" y="365"/>
                    <a:pt x="579" y="371"/>
                  </a:cubicBezTo>
                  <a:cubicBezTo>
                    <a:pt x="578" y="378"/>
                    <a:pt x="594" y="398"/>
                    <a:pt x="595" y="401"/>
                  </a:cubicBezTo>
                  <a:cubicBezTo>
                    <a:pt x="601" y="414"/>
                    <a:pt x="599" y="419"/>
                    <a:pt x="593" y="426"/>
                  </a:cubicBezTo>
                  <a:cubicBezTo>
                    <a:pt x="587" y="430"/>
                    <a:pt x="582" y="431"/>
                    <a:pt x="576" y="433"/>
                  </a:cubicBezTo>
                  <a:cubicBezTo>
                    <a:pt x="575" y="434"/>
                    <a:pt x="576" y="433"/>
                    <a:pt x="576" y="433"/>
                  </a:cubicBezTo>
                  <a:cubicBezTo>
                    <a:pt x="577" y="433"/>
                    <a:pt x="578" y="433"/>
                    <a:pt x="574" y="434"/>
                  </a:cubicBezTo>
                  <a:cubicBezTo>
                    <a:pt x="571" y="436"/>
                    <a:pt x="574" y="437"/>
                    <a:pt x="576" y="439"/>
                  </a:cubicBezTo>
                  <a:cubicBezTo>
                    <a:pt x="577" y="440"/>
                    <a:pt x="580" y="443"/>
                    <a:pt x="582" y="445"/>
                  </a:cubicBezTo>
                  <a:cubicBezTo>
                    <a:pt x="586" y="450"/>
                    <a:pt x="591" y="464"/>
                    <a:pt x="584" y="471"/>
                  </a:cubicBezTo>
                  <a:cubicBezTo>
                    <a:pt x="584" y="471"/>
                    <a:pt x="578" y="476"/>
                    <a:pt x="577" y="477"/>
                  </a:cubicBezTo>
                  <a:cubicBezTo>
                    <a:pt x="575" y="480"/>
                    <a:pt x="572" y="483"/>
                    <a:pt x="571" y="486"/>
                  </a:cubicBezTo>
                  <a:cubicBezTo>
                    <a:pt x="569" y="493"/>
                    <a:pt x="573" y="498"/>
                    <a:pt x="576" y="505"/>
                  </a:cubicBezTo>
                  <a:cubicBezTo>
                    <a:pt x="577" y="508"/>
                    <a:pt x="578" y="511"/>
                    <a:pt x="580" y="513"/>
                  </a:cubicBezTo>
                  <a:cubicBezTo>
                    <a:pt x="584" y="522"/>
                    <a:pt x="587" y="529"/>
                    <a:pt x="588" y="539"/>
                  </a:cubicBezTo>
                  <a:cubicBezTo>
                    <a:pt x="589" y="557"/>
                    <a:pt x="572" y="572"/>
                    <a:pt x="556" y="580"/>
                  </a:cubicBezTo>
                  <a:cubicBezTo>
                    <a:pt x="543" y="587"/>
                    <a:pt x="532" y="589"/>
                    <a:pt x="519" y="591"/>
                  </a:cubicBezTo>
                  <a:cubicBezTo>
                    <a:pt x="506" y="592"/>
                    <a:pt x="492" y="593"/>
                    <a:pt x="479" y="594"/>
                  </a:cubicBezTo>
                  <a:cubicBezTo>
                    <a:pt x="457" y="596"/>
                    <a:pt x="439" y="597"/>
                    <a:pt x="431" y="622"/>
                  </a:cubicBezTo>
                  <a:cubicBezTo>
                    <a:pt x="430" y="629"/>
                    <a:pt x="429" y="639"/>
                    <a:pt x="429" y="645"/>
                  </a:cubicBezTo>
                  <a:cubicBezTo>
                    <a:pt x="428" y="660"/>
                    <a:pt x="432" y="680"/>
                    <a:pt x="437" y="693"/>
                  </a:cubicBezTo>
                  <a:cubicBezTo>
                    <a:pt x="443" y="710"/>
                    <a:pt x="443" y="711"/>
                    <a:pt x="451" y="727"/>
                  </a:cubicBezTo>
                  <a:cubicBezTo>
                    <a:pt x="449" y="729"/>
                    <a:pt x="447" y="729"/>
                    <a:pt x="444" y="730"/>
                  </a:cubicBezTo>
                  <a:cubicBezTo>
                    <a:pt x="443" y="731"/>
                    <a:pt x="442" y="731"/>
                    <a:pt x="441" y="731"/>
                  </a:cubicBezTo>
                  <a:cubicBezTo>
                    <a:pt x="439" y="731"/>
                    <a:pt x="439" y="731"/>
                    <a:pt x="436" y="731"/>
                  </a:cubicBezTo>
                  <a:cubicBezTo>
                    <a:pt x="423" y="731"/>
                    <a:pt x="411" y="731"/>
                    <a:pt x="398" y="730"/>
                  </a:cubicBez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Freeform 58">
              <a:extLst>
                <a:ext uri="{FF2B5EF4-FFF2-40B4-BE49-F238E27FC236}">
                  <a16:creationId xmlns:a16="http://schemas.microsoft.com/office/drawing/2014/main" id="{B9F08F62-9A91-4332-B10C-6AF1E7392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365208" cy="4510688"/>
            </a:xfrm>
            <a:custGeom>
              <a:avLst/>
              <a:gdLst>
                <a:gd name="T0" fmla="*/ 398 w 546"/>
                <a:gd name="T1" fmla="*/ 730 h 732"/>
                <a:gd name="T2" fmla="*/ 298 w 546"/>
                <a:gd name="T3" fmla="*/ 727 h 732"/>
                <a:gd name="T4" fmla="*/ 199 w 546"/>
                <a:gd name="T5" fmla="*/ 729 h 732"/>
                <a:gd name="T6" fmla="*/ 100 w 546"/>
                <a:gd name="T7" fmla="*/ 731 h 732"/>
                <a:gd name="T8" fmla="*/ 83 w 546"/>
                <a:gd name="T9" fmla="*/ 731 h 732"/>
                <a:gd name="T10" fmla="*/ 120 w 546"/>
                <a:gd name="T11" fmla="*/ 674 h 732"/>
                <a:gd name="T12" fmla="*/ 132 w 546"/>
                <a:gd name="T13" fmla="*/ 635 h 732"/>
                <a:gd name="T14" fmla="*/ 127 w 546"/>
                <a:gd name="T15" fmla="*/ 561 h 732"/>
                <a:gd name="T16" fmla="*/ 81 w 546"/>
                <a:gd name="T17" fmla="*/ 475 h 732"/>
                <a:gd name="T18" fmla="*/ 68 w 546"/>
                <a:gd name="T19" fmla="*/ 460 h 732"/>
                <a:gd name="T20" fmla="*/ 45 w 546"/>
                <a:gd name="T21" fmla="*/ 427 h 732"/>
                <a:gd name="T22" fmla="*/ 46 w 546"/>
                <a:gd name="T23" fmla="*/ 428 h 732"/>
                <a:gd name="T24" fmla="*/ 2 w 546"/>
                <a:gd name="T25" fmla="*/ 309 h 732"/>
                <a:gd name="T26" fmla="*/ 1 w 546"/>
                <a:gd name="T27" fmla="*/ 260 h 732"/>
                <a:gd name="T28" fmla="*/ 4 w 546"/>
                <a:gd name="T29" fmla="*/ 236 h 732"/>
                <a:gd name="T30" fmla="*/ 12 w 546"/>
                <a:gd name="T31" fmla="*/ 203 h 732"/>
                <a:gd name="T32" fmla="*/ 17 w 546"/>
                <a:gd name="T33" fmla="*/ 186 h 732"/>
                <a:gd name="T34" fmla="*/ 24 w 546"/>
                <a:gd name="T35" fmla="*/ 170 h 732"/>
                <a:gd name="T36" fmla="*/ 23 w 546"/>
                <a:gd name="T37" fmla="*/ 171 h 732"/>
                <a:gd name="T38" fmla="*/ 77 w 546"/>
                <a:gd name="T39" fmla="*/ 85 h 732"/>
                <a:gd name="T40" fmla="*/ 77 w 546"/>
                <a:gd name="T41" fmla="*/ 86 h 732"/>
                <a:gd name="T42" fmla="*/ 92 w 546"/>
                <a:gd name="T43" fmla="*/ 71 h 732"/>
                <a:gd name="T44" fmla="*/ 114 w 546"/>
                <a:gd name="T45" fmla="*/ 54 h 732"/>
                <a:gd name="T46" fmla="*/ 163 w 546"/>
                <a:gd name="T47" fmla="*/ 27 h 732"/>
                <a:gd name="T48" fmla="*/ 274 w 546"/>
                <a:gd name="T49" fmla="*/ 2 h 732"/>
                <a:gd name="T50" fmla="*/ 379 w 546"/>
                <a:gd name="T51" fmla="*/ 12 h 732"/>
                <a:gd name="T52" fmla="*/ 450 w 546"/>
                <a:gd name="T53" fmla="*/ 46 h 732"/>
                <a:gd name="T54" fmla="*/ 492 w 546"/>
                <a:gd name="T55" fmla="*/ 81 h 732"/>
                <a:gd name="T56" fmla="*/ 519 w 546"/>
                <a:gd name="T57" fmla="*/ 132 h 732"/>
                <a:gd name="T58" fmla="*/ 527 w 546"/>
                <a:gd name="T59" fmla="*/ 205 h 732"/>
                <a:gd name="T60" fmla="*/ 546 w 546"/>
                <a:gd name="T61" fmla="*/ 248 h 732"/>
                <a:gd name="T62" fmla="*/ 398 w 546"/>
                <a:gd name="T63" fmla="*/ 73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732">
                  <a:moveTo>
                    <a:pt x="398" y="730"/>
                  </a:move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75" y="65"/>
                    <a:pt x="492" y="81"/>
                  </a:cubicBezTo>
                  <a:cubicBezTo>
                    <a:pt x="498" y="92"/>
                    <a:pt x="516" y="113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398" y="730"/>
                    <a:pt x="398" y="730"/>
                    <a:pt x="398" y="73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Freeform 59">
              <a:extLst>
                <a:ext uri="{FF2B5EF4-FFF2-40B4-BE49-F238E27FC236}">
                  <a16:creationId xmlns:a16="http://schemas.microsoft.com/office/drawing/2014/main" id="{47EEDDF1-0DC2-48D2-B30E-CEAC3A6D8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367" y="3139586"/>
              <a:ext cx="894729" cy="2132818"/>
            </a:xfrm>
            <a:custGeom>
              <a:avLst/>
              <a:gdLst>
                <a:gd name="T0" fmla="*/ 67 w 145"/>
                <a:gd name="T1" fmla="*/ 0 h 346"/>
                <a:gd name="T2" fmla="*/ 86 w 145"/>
                <a:gd name="T3" fmla="*/ 16 h 346"/>
                <a:gd name="T4" fmla="*/ 131 w 145"/>
                <a:gd name="T5" fmla="*/ 41 h 346"/>
                <a:gd name="T6" fmla="*/ 145 w 145"/>
                <a:gd name="T7" fmla="*/ 67 h 346"/>
                <a:gd name="T8" fmla="*/ 143 w 145"/>
                <a:gd name="T9" fmla="*/ 83 h 346"/>
                <a:gd name="T10" fmla="*/ 111 w 145"/>
                <a:gd name="T11" fmla="*/ 114 h 346"/>
                <a:gd name="T12" fmla="*/ 100 w 145"/>
                <a:gd name="T13" fmla="*/ 123 h 346"/>
                <a:gd name="T14" fmla="*/ 116 w 145"/>
                <a:gd name="T15" fmla="*/ 153 h 346"/>
                <a:gd name="T16" fmla="*/ 114 w 145"/>
                <a:gd name="T17" fmla="*/ 178 h 346"/>
                <a:gd name="T18" fmla="*/ 97 w 145"/>
                <a:gd name="T19" fmla="*/ 185 h 346"/>
                <a:gd name="T20" fmla="*/ 97 w 145"/>
                <a:gd name="T21" fmla="*/ 185 h 346"/>
                <a:gd name="T22" fmla="*/ 95 w 145"/>
                <a:gd name="T23" fmla="*/ 186 h 346"/>
                <a:gd name="T24" fmla="*/ 97 w 145"/>
                <a:gd name="T25" fmla="*/ 191 h 346"/>
                <a:gd name="T26" fmla="*/ 103 w 145"/>
                <a:gd name="T27" fmla="*/ 197 h 346"/>
                <a:gd name="T28" fmla="*/ 105 w 145"/>
                <a:gd name="T29" fmla="*/ 223 h 346"/>
                <a:gd name="T30" fmla="*/ 98 w 145"/>
                <a:gd name="T31" fmla="*/ 229 h 346"/>
                <a:gd name="T32" fmla="*/ 92 w 145"/>
                <a:gd name="T33" fmla="*/ 238 h 346"/>
                <a:gd name="T34" fmla="*/ 97 w 145"/>
                <a:gd name="T35" fmla="*/ 257 h 346"/>
                <a:gd name="T36" fmla="*/ 101 w 145"/>
                <a:gd name="T37" fmla="*/ 265 h 346"/>
                <a:gd name="T38" fmla="*/ 109 w 145"/>
                <a:gd name="T39" fmla="*/ 291 h 346"/>
                <a:gd name="T40" fmla="*/ 77 w 145"/>
                <a:gd name="T41" fmla="*/ 332 h 346"/>
                <a:gd name="T42" fmla="*/ 40 w 145"/>
                <a:gd name="T43" fmla="*/ 343 h 346"/>
                <a:gd name="T44" fmla="*/ 0 w 145"/>
                <a:gd name="T45" fmla="*/ 346 h 346"/>
                <a:gd name="T46" fmla="*/ 67 w 145"/>
                <a:gd name="T4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5" h="346">
                  <a:moveTo>
                    <a:pt x="67" y="0"/>
                  </a:moveTo>
                  <a:cubicBezTo>
                    <a:pt x="72" y="6"/>
                    <a:pt x="79" y="12"/>
                    <a:pt x="86" y="16"/>
                  </a:cubicBezTo>
                  <a:cubicBezTo>
                    <a:pt x="100" y="25"/>
                    <a:pt x="118" y="31"/>
                    <a:pt x="131" y="41"/>
                  </a:cubicBezTo>
                  <a:cubicBezTo>
                    <a:pt x="138" y="47"/>
                    <a:pt x="145" y="59"/>
                    <a:pt x="145" y="67"/>
                  </a:cubicBezTo>
                  <a:cubicBezTo>
                    <a:pt x="145" y="72"/>
                    <a:pt x="144" y="78"/>
                    <a:pt x="143" y="83"/>
                  </a:cubicBezTo>
                  <a:cubicBezTo>
                    <a:pt x="139" y="99"/>
                    <a:pt x="125" y="108"/>
                    <a:pt x="111" y="114"/>
                  </a:cubicBezTo>
                  <a:cubicBezTo>
                    <a:pt x="106" y="116"/>
                    <a:pt x="102" y="117"/>
                    <a:pt x="100" y="123"/>
                  </a:cubicBezTo>
                  <a:cubicBezTo>
                    <a:pt x="99" y="130"/>
                    <a:pt x="115" y="150"/>
                    <a:pt x="116" y="153"/>
                  </a:cubicBezTo>
                  <a:cubicBezTo>
                    <a:pt x="122" y="166"/>
                    <a:pt x="120" y="171"/>
                    <a:pt x="114" y="178"/>
                  </a:cubicBezTo>
                  <a:cubicBezTo>
                    <a:pt x="108" y="182"/>
                    <a:pt x="103" y="183"/>
                    <a:pt x="97" y="185"/>
                  </a:cubicBezTo>
                  <a:cubicBezTo>
                    <a:pt x="96" y="186"/>
                    <a:pt x="97" y="185"/>
                    <a:pt x="97" y="185"/>
                  </a:cubicBezTo>
                  <a:cubicBezTo>
                    <a:pt x="98" y="185"/>
                    <a:pt x="99" y="185"/>
                    <a:pt x="95" y="186"/>
                  </a:cubicBezTo>
                  <a:cubicBezTo>
                    <a:pt x="92" y="188"/>
                    <a:pt x="95" y="189"/>
                    <a:pt x="97" y="191"/>
                  </a:cubicBezTo>
                  <a:cubicBezTo>
                    <a:pt x="98" y="192"/>
                    <a:pt x="101" y="195"/>
                    <a:pt x="103" y="197"/>
                  </a:cubicBezTo>
                  <a:cubicBezTo>
                    <a:pt x="107" y="202"/>
                    <a:pt x="112" y="216"/>
                    <a:pt x="105" y="223"/>
                  </a:cubicBezTo>
                  <a:cubicBezTo>
                    <a:pt x="105" y="223"/>
                    <a:pt x="99" y="228"/>
                    <a:pt x="98" y="229"/>
                  </a:cubicBezTo>
                  <a:cubicBezTo>
                    <a:pt x="96" y="232"/>
                    <a:pt x="93" y="235"/>
                    <a:pt x="92" y="238"/>
                  </a:cubicBezTo>
                  <a:cubicBezTo>
                    <a:pt x="90" y="245"/>
                    <a:pt x="94" y="250"/>
                    <a:pt x="97" y="257"/>
                  </a:cubicBezTo>
                  <a:cubicBezTo>
                    <a:pt x="98" y="260"/>
                    <a:pt x="99" y="263"/>
                    <a:pt x="101" y="265"/>
                  </a:cubicBezTo>
                  <a:cubicBezTo>
                    <a:pt x="105" y="274"/>
                    <a:pt x="108" y="281"/>
                    <a:pt x="109" y="291"/>
                  </a:cubicBezTo>
                  <a:cubicBezTo>
                    <a:pt x="110" y="309"/>
                    <a:pt x="93" y="324"/>
                    <a:pt x="77" y="332"/>
                  </a:cubicBezTo>
                  <a:cubicBezTo>
                    <a:pt x="64" y="339"/>
                    <a:pt x="53" y="341"/>
                    <a:pt x="40" y="343"/>
                  </a:cubicBezTo>
                  <a:cubicBezTo>
                    <a:pt x="27" y="344"/>
                    <a:pt x="13" y="345"/>
                    <a:pt x="0" y="346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Freeform 60">
              <a:extLst>
                <a:ext uri="{FF2B5EF4-FFF2-40B4-BE49-F238E27FC236}">
                  <a16:creationId xmlns:a16="http://schemas.microsoft.com/office/drawing/2014/main" id="{6E2F6DC8-5A06-416A-B887-806F54406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4190" y="3472972"/>
              <a:ext cx="881907" cy="1799431"/>
            </a:xfrm>
            <a:custGeom>
              <a:avLst/>
              <a:gdLst>
                <a:gd name="T0" fmla="*/ 140 w 143"/>
                <a:gd name="T1" fmla="*/ 3 h 292"/>
                <a:gd name="T2" fmla="*/ 140 w 143"/>
                <a:gd name="T3" fmla="*/ 4 h 292"/>
                <a:gd name="T4" fmla="*/ 129 w 143"/>
                <a:gd name="T5" fmla="*/ 35 h 292"/>
                <a:gd name="T6" fmla="*/ 110 w 143"/>
                <a:gd name="T7" fmla="*/ 46 h 292"/>
                <a:gd name="T8" fmla="*/ 91 w 143"/>
                <a:gd name="T9" fmla="*/ 65 h 292"/>
                <a:gd name="T10" fmla="*/ 104 w 143"/>
                <a:gd name="T11" fmla="*/ 90 h 292"/>
                <a:gd name="T12" fmla="*/ 108 w 143"/>
                <a:gd name="T13" fmla="*/ 107 h 292"/>
                <a:gd name="T14" fmla="*/ 92 w 143"/>
                <a:gd name="T15" fmla="*/ 123 h 292"/>
                <a:gd name="T16" fmla="*/ 84 w 143"/>
                <a:gd name="T17" fmla="*/ 128 h 292"/>
                <a:gd name="T18" fmla="*/ 92 w 143"/>
                <a:gd name="T19" fmla="*/ 137 h 292"/>
                <a:gd name="T20" fmla="*/ 99 w 143"/>
                <a:gd name="T21" fmla="*/ 155 h 292"/>
                <a:gd name="T22" fmla="*/ 86 w 143"/>
                <a:gd name="T23" fmla="*/ 173 h 292"/>
                <a:gd name="T24" fmla="*/ 86 w 143"/>
                <a:gd name="T25" fmla="*/ 194 h 292"/>
                <a:gd name="T26" fmla="*/ 100 w 143"/>
                <a:gd name="T27" fmla="*/ 230 h 292"/>
                <a:gd name="T28" fmla="*/ 101 w 143"/>
                <a:gd name="T29" fmla="*/ 236 h 292"/>
                <a:gd name="T30" fmla="*/ 37 w 143"/>
                <a:gd name="T31" fmla="*/ 286 h 292"/>
                <a:gd name="T32" fmla="*/ 0 w 143"/>
                <a:gd name="T33" fmla="*/ 292 h 292"/>
                <a:gd name="T34" fmla="*/ 75 w 143"/>
                <a:gd name="T35" fmla="*/ 278 h 292"/>
                <a:gd name="T36" fmla="*/ 107 w 143"/>
                <a:gd name="T37" fmla="*/ 237 h 292"/>
                <a:gd name="T38" fmla="*/ 95 w 143"/>
                <a:gd name="T39" fmla="*/ 203 h 292"/>
                <a:gd name="T40" fmla="*/ 90 w 143"/>
                <a:gd name="T41" fmla="*/ 184 h 292"/>
                <a:gd name="T42" fmla="*/ 103 w 143"/>
                <a:gd name="T43" fmla="*/ 169 h 292"/>
                <a:gd name="T44" fmla="*/ 103 w 143"/>
                <a:gd name="T45" fmla="*/ 169 h 292"/>
                <a:gd name="T46" fmla="*/ 106 w 143"/>
                <a:gd name="T47" fmla="*/ 159 h 292"/>
                <a:gd name="T48" fmla="*/ 95 w 143"/>
                <a:gd name="T49" fmla="*/ 137 h 292"/>
                <a:gd name="T50" fmla="*/ 93 w 143"/>
                <a:gd name="T51" fmla="*/ 132 h 292"/>
                <a:gd name="T52" fmla="*/ 95 w 143"/>
                <a:gd name="T53" fmla="*/ 131 h 292"/>
                <a:gd name="T54" fmla="*/ 95 w 143"/>
                <a:gd name="T55" fmla="*/ 132 h 292"/>
                <a:gd name="T56" fmla="*/ 95 w 143"/>
                <a:gd name="T57" fmla="*/ 131 h 292"/>
                <a:gd name="T58" fmla="*/ 118 w 143"/>
                <a:gd name="T59" fmla="*/ 112 h 292"/>
                <a:gd name="T60" fmla="*/ 98 w 143"/>
                <a:gd name="T61" fmla="*/ 70 h 292"/>
                <a:gd name="T62" fmla="*/ 109 w 143"/>
                <a:gd name="T63" fmla="*/ 60 h 292"/>
                <a:gd name="T64" fmla="*/ 143 w 143"/>
                <a:gd name="T65" fmla="*/ 1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92">
                  <a:moveTo>
                    <a:pt x="139" y="0"/>
                  </a:moveTo>
                  <a:cubicBezTo>
                    <a:pt x="139" y="1"/>
                    <a:pt x="139" y="2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9"/>
                    <a:pt x="139" y="27"/>
                    <a:pt x="129" y="35"/>
                  </a:cubicBezTo>
                  <a:cubicBezTo>
                    <a:pt x="126" y="37"/>
                    <a:pt x="123" y="38"/>
                    <a:pt x="121" y="40"/>
                  </a:cubicBezTo>
                  <a:cubicBezTo>
                    <a:pt x="117" y="42"/>
                    <a:pt x="113" y="44"/>
                    <a:pt x="110" y="46"/>
                  </a:cubicBezTo>
                  <a:cubicBezTo>
                    <a:pt x="104" y="50"/>
                    <a:pt x="93" y="55"/>
                    <a:pt x="91" y="63"/>
                  </a:cubicBezTo>
                  <a:cubicBezTo>
                    <a:pt x="91" y="64"/>
                    <a:pt x="91" y="64"/>
                    <a:pt x="91" y="65"/>
                  </a:cubicBezTo>
                  <a:cubicBezTo>
                    <a:pt x="91" y="71"/>
                    <a:pt x="95" y="75"/>
                    <a:pt x="98" y="80"/>
                  </a:cubicBezTo>
                  <a:cubicBezTo>
                    <a:pt x="100" y="83"/>
                    <a:pt x="102" y="86"/>
                    <a:pt x="104" y="90"/>
                  </a:cubicBezTo>
                  <a:cubicBezTo>
                    <a:pt x="106" y="95"/>
                    <a:pt x="108" y="101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8"/>
                    <a:pt x="108" y="109"/>
                    <a:pt x="108" y="110"/>
                  </a:cubicBezTo>
                  <a:cubicBezTo>
                    <a:pt x="106" y="116"/>
                    <a:pt x="98" y="120"/>
                    <a:pt x="92" y="123"/>
                  </a:cubicBezTo>
                  <a:cubicBezTo>
                    <a:pt x="90" y="124"/>
                    <a:pt x="87" y="124"/>
                    <a:pt x="85" y="126"/>
                  </a:cubicBezTo>
                  <a:cubicBezTo>
                    <a:pt x="84" y="127"/>
                    <a:pt x="84" y="127"/>
                    <a:pt x="84" y="128"/>
                  </a:cubicBezTo>
                  <a:cubicBezTo>
                    <a:pt x="84" y="129"/>
                    <a:pt x="86" y="130"/>
                    <a:pt x="87" y="131"/>
                  </a:cubicBezTo>
                  <a:cubicBezTo>
                    <a:pt x="88" y="133"/>
                    <a:pt x="90" y="135"/>
                    <a:pt x="92" y="137"/>
                  </a:cubicBezTo>
                  <a:cubicBezTo>
                    <a:pt x="95" y="141"/>
                    <a:pt x="99" y="148"/>
                    <a:pt x="99" y="155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99" y="158"/>
                    <a:pt x="99" y="160"/>
                    <a:pt x="97" y="162"/>
                  </a:cubicBezTo>
                  <a:cubicBezTo>
                    <a:pt x="97" y="162"/>
                    <a:pt x="88" y="170"/>
                    <a:pt x="86" y="173"/>
                  </a:cubicBezTo>
                  <a:cubicBezTo>
                    <a:pt x="84" y="176"/>
                    <a:pt x="83" y="179"/>
                    <a:pt x="83" y="183"/>
                  </a:cubicBezTo>
                  <a:cubicBezTo>
                    <a:pt x="83" y="187"/>
                    <a:pt x="84" y="190"/>
                    <a:pt x="86" y="194"/>
                  </a:cubicBezTo>
                  <a:cubicBezTo>
                    <a:pt x="87" y="197"/>
                    <a:pt x="88" y="199"/>
                    <a:pt x="89" y="202"/>
                  </a:cubicBezTo>
                  <a:cubicBezTo>
                    <a:pt x="94" y="211"/>
                    <a:pt x="98" y="220"/>
                    <a:pt x="100" y="230"/>
                  </a:cubicBezTo>
                  <a:cubicBezTo>
                    <a:pt x="101" y="232"/>
                    <a:pt x="101" y="234"/>
                    <a:pt x="101" y="236"/>
                  </a:cubicBezTo>
                  <a:cubicBezTo>
                    <a:pt x="101" y="236"/>
                    <a:pt x="101" y="236"/>
                    <a:pt x="101" y="236"/>
                  </a:cubicBezTo>
                  <a:cubicBezTo>
                    <a:pt x="101" y="252"/>
                    <a:pt x="90" y="263"/>
                    <a:pt x="78" y="272"/>
                  </a:cubicBezTo>
                  <a:cubicBezTo>
                    <a:pt x="68" y="280"/>
                    <a:pt x="49" y="284"/>
                    <a:pt x="37" y="286"/>
                  </a:cubicBezTo>
                  <a:cubicBezTo>
                    <a:pt x="25" y="288"/>
                    <a:pt x="14" y="289"/>
                    <a:pt x="3" y="290"/>
                  </a:cubicBezTo>
                  <a:cubicBezTo>
                    <a:pt x="2" y="290"/>
                    <a:pt x="1" y="291"/>
                    <a:pt x="0" y="292"/>
                  </a:cubicBezTo>
                  <a:cubicBezTo>
                    <a:pt x="13" y="291"/>
                    <a:pt x="26" y="290"/>
                    <a:pt x="38" y="289"/>
                  </a:cubicBezTo>
                  <a:cubicBezTo>
                    <a:pt x="51" y="287"/>
                    <a:pt x="62" y="285"/>
                    <a:pt x="75" y="278"/>
                  </a:cubicBezTo>
                  <a:cubicBezTo>
                    <a:pt x="90" y="271"/>
                    <a:pt x="107" y="256"/>
                    <a:pt x="107" y="239"/>
                  </a:cubicBezTo>
                  <a:cubicBezTo>
                    <a:pt x="107" y="238"/>
                    <a:pt x="107" y="238"/>
                    <a:pt x="107" y="237"/>
                  </a:cubicBezTo>
                  <a:cubicBezTo>
                    <a:pt x="106" y="227"/>
                    <a:pt x="103" y="220"/>
                    <a:pt x="99" y="211"/>
                  </a:cubicBezTo>
                  <a:cubicBezTo>
                    <a:pt x="97" y="209"/>
                    <a:pt x="96" y="206"/>
                    <a:pt x="95" y="203"/>
                  </a:cubicBezTo>
                  <a:cubicBezTo>
                    <a:pt x="92" y="198"/>
                    <a:pt x="89" y="194"/>
                    <a:pt x="89" y="189"/>
                  </a:cubicBezTo>
                  <a:cubicBezTo>
                    <a:pt x="89" y="187"/>
                    <a:pt x="90" y="186"/>
                    <a:pt x="90" y="184"/>
                  </a:cubicBezTo>
                  <a:cubicBezTo>
                    <a:pt x="91" y="181"/>
                    <a:pt x="94" y="178"/>
                    <a:pt x="96" y="175"/>
                  </a:cubicBezTo>
                  <a:cubicBezTo>
                    <a:pt x="97" y="174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5" y="166"/>
                    <a:pt x="106" y="163"/>
                    <a:pt x="106" y="159"/>
                  </a:cubicBezTo>
                  <a:cubicBezTo>
                    <a:pt x="106" y="153"/>
                    <a:pt x="103" y="146"/>
                    <a:pt x="101" y="143"/>
                  </a:cubicBezTo>
                  <a:cubicBezTo>
                    <a:pt x="99" y="141"/>
                    <a:pt x="96" y="138"/>
                    <a:pt x="95" y="137"/>
                  </a:cubicBezTo>
                  <a:cubicBezTo>
                    <a:pt x="94" y="136"/>
                    <a:pt x="92" y="135"/>
                    <a:pt x="92" y="134"/>
                  </a:cubicBezTo>
                  <a:cubicBezTo>
                    <a:pt x="92" y="133"/>
                    <a:pt x="92" y="133"/>
                    <a:pt x="93" y="132"/>
                  </a:cubicBezTo>
                  <a:cubicBezTo>
                    <a:pt x="95" y="131"/>
                    <a:pt x="96" y="131"/>
                    <a:pt x="96" y="131"/>
                  </a:cubicBezTo>
                  <a:cubicBezTo>
                    <a:pt x="96" y="131"/>
                    <a:pt x="96" y="131"/>
                    <a:pt x="95" y="131"/>
                  </a:cubicBezTo>
                  <a:cubicBezTo>
                    <a:pt x="95" y="131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101" y="129"/>
                    <a:pt x="106" y="128"/>
                    <a:pt x="112" y="124"/>
                  </a:cubicBezTo>
                  <a:cubicBezTo>
                    <a:pt x="115" y="120"/>
                    <a:pt x="118" y="116"/>
                    <a:pt x="118" y="112"/>
                  </a:cubicBezTo>
                  <a:cubicBezTo>
                    <a:pt x="118" y="109"/>
                    <a:pt x="117" y="105"/>
                    <a:pt x="114" y="99"/>
                  </a:cubicBezTo>
                  <a:cubicBezTo>
                    <a:pt x="113" y="96"/>
                    <a:pt x="98" y="78"/>
                    <a:pt x="98" y="7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0" y="63"/>
                    <a:pt x="104" y="62"/>
                    <a:pt x="109" y="60"/>
                  </a:cubicBezTo>
                  <a:cubicBezTo>
                    <a:pt x="123" y="54"/>
                    <a:pt x="137" y="45"/>
                    <a:pt x="141" y="29"/>
                  </a:cubicBezTo>
                  <a:cubicBezTo>
                    <a:pt x="142" y="24"/>
                    <a:pt x="143" y="18"/>
                    <a:pt x="143" y="13"/>
                  </a:cubicBezTo>
                  <a:cubicBezTo>
                    <a:pt x="143" y="9"/>
                    <a:pt x="141" y="5"/>
                    <a:pt x="139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Freeform 61">
              <a:extLst>
                <a:ext uri="{FF2B5EF4-FFF2-40B4-BE49-F238E27FC236}">
                  <a16:creationId xmlns:a16="http://schemas.microsoft.com/office/drawing/2014/main" id="{4B7D1A32-FA7D-4415-9376-935542F37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1583" y="3139586"/>
              <a:ext cx="1022955" cy="2976256"/>
            </a:xfrm>
            <a:custGeom>
              <a:avLst/>
              <a:gdLst>
                <a:gd name="T0" fmla="*/ 99 w 166"/>
                <a:gd name="T1" fmla="*/ 346 h 483"/>
                <a:gd name="T2" fmla="*/ 51 w 166"/>
                <a:gd name="T3" fmla="*/ 374 h 483"/>
                <a:gd name="T4" fmla="*/ 49 w 166"/>
                <a:gd name="T5" fmla="*/ 397 h 483"/>
                <a:gd name="T6" fmla="*/ 57 w 166"/>
                <a:gd name="T7" fmla="*/ 445 h 483"/>
                <a:gd name="T8" fmla="*/ 71 w 166"/>
                <a:gd name="T9" fmla="*/ 479 h 483"/>
                <a:gd name="T10" fmla="*/ 64 w 166"/>
                <a:gd name="T11" fmla="*/ 482 h 483"/>
                <a:gd name="T12" fmla="*/ 61 w 166"/>
                <a:gd name="T13" fmla="*/ 483 h 483"/>
                <a:gd name="T14" fmla="*/ 56 w 166"/>
                <a:gd name="T15" fmla="*/ 483 h 483"/>
                <a:gd name="T16" fmla="*/ 0 w 166"/>
                <a:gd name="T17" fmla="*/ 481 h 483"/>
                <a:gd name="T18" fmla="*/ 166 w 166"/>
                <a:gd name="T19" fmla="*/ 0 h 483"/>
                <a:gd name="T20" fmla="*/ 99 w 166"/>
                <a:gd name="T21" fmla="*/ 34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6" h="483">
                  <a:moveTo>
                    <a:pt x="99" y="346"/>
                  </a:moveTo>
                  <a:cubicBezTo>
                    <a:pt x="77" y="348"/>
                    <a:pt x="59" y="349"/>
                    <a:pt x="51" y="374"/>
                  </a:cubicBezTo>
                  <a:cubicBezTo>
                    <a:pt x="50" y="381"/>
                    <a:pt x="49" y="391"/>
                    <a:pt x="49" y="397"/>
                  </a:cubicBezTo>
                  <a:cubicBezTo>
                    <a:pt x="48" y="412"/>
                    <a:pt x="52" y="432"/>
                    <a:pt x="57" y="445"/>
                  </a:cubicBezTo>
                  <a:cubicBezTo>
                    <a:pt x="63" y="462"/>
                    <a:pt x="63" y="463"/>
                    <a:pt x="71" y="479"/>
                  </a:cubicBezTo>
                  <a:cubicBezTo>
                    <a:pt x="69" y="481"/>
                    <a:pt x="67" y="481"/>
                    <a:pt x="64" y="482"/>
                  </a:cubicBezTo>
                  <a:cubicBezTo>
                    <a:pt x="63" y="483"/>
                    <a:pt x="62" y="483"/>
                    <a:pt x="61" y="483"/>
                  </a:cubicBezTo>
                  <a:cubicBezTo>
                    <a:pt x="59" y="483"/>
                    <a:pt x="59" y="483"/>
                    <a:pt x="56" y="483"/>
                  </a:cubicBezTo>
                  <a:cubicBezTo>
                    <a:pt x="43" y="483"/>
                    <a:pt x="13" y="482"/>
                    <a:pt x="0" y="481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99" y="346"/>
                    <a:pt x="99" y="346"/>
                    <a:pt x="99" y="346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Freeform 62">
              <a:extLst>
                <a:ext uri="{FF2B5EF4-FFF2-40B4-BE49-F238E27FC236}">
                  <a16:creationId xmlns:a16="http://schemas.microsoft.com/office/drawing/2014/main" id="{5A9D608F-56DC-4E17-8EBE-4969583FD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Freeform 63">
              <a:extLst>
                <a:ext uri="{FF2B5EF4-FFF2-40B4-BE49-F238E27FC236}">
                  <a16:creationId xmlns:a16="http://schemas.microsoft.com/office/drawing/2014/main" id="{3B09EDD7-8EF7-448E-A6F5-537A69A6D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Freeform 64">
              <a:extLst>
                <a:ext uri="{FF2B5EF4-FFF2-40B4-BE49-F238E27FC236}">
                  <a16:creationId xmlns:a16="http://schemas.microsoft.com/office/drawing/2014/main" id="{C0EE3C67-2D12-4772-B952-6A1BC9ABC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852" y="1586633"/>
              <a:ext cx="3772680" cy="4492167"/>
            </a:xfrm>
            <a:custGeom>
              <a:avLst/>
              <a:gdLst>
                <a:gd name="T0" fmla="*/ 88 w 612"/>
                <a:gd name="T1" fmla="*/ 720 h 729"/>
                <a:gd name="T2" fmla="*/ 131 w 612"/>
                <a:gd name="T3" fmla="*/ 631 h 729"/>
                <a:gd name="T4" fmla="*/ 79 w 612"/>
                <a:gd name="T5" fmla="*/ 466 h 729"/>
                <a:gd name="T6" fmla="*/ 66 w 612"/>
                <a:gd name="T7" fmla="*/ 450 h 729"/>
                <a:gd name="T8" fmla="*/ 44 w 612"/>
                <a:gd name="T9" fmla="*/ 418 h 729"/>
                <a:gd name="T10" fmla="*/ 1 w 612"/>
                <a:gd name="T11" fmla="*/ 253 h 729"/>
                <a:gd name="T12" fmla="*/ 4 w 612"/>
                <a:gd name="T13" fmla="*/ 230 h 729"/>
                <a:gd name="T14" fmla="*/ 17 w 612"/>
                <a:gd name="T15" fmla="*/ 181 h 729"/>
                <a:gd name="T16" fmla="*/ 23 w 612"/>
                <a:gd name="T17" fmla="*/ 166 h 729"/>
                <a:gd name="T18" fmla="*/ 23 w 612"/>
                <a:gd name="T19" fmla="*/ 166 h 729"/>
                <a:gd name="T20" fmla="*/ 75 w 612"/>
                <a:gd name="T21" fmla="*/ 82 h 729"/>
                <a:gd name="T22" fmla="*/ 86 w 612"/>
                <a:gd name="T23" fmla="*/ 71 h 729"/>
                <a:gd name="T24" fmla="*/ 111 w 612"/>
                <a:gd name="T25" fmla="*/ 51 h 729"/>
                <a:gd name="T26" fmla="*/ 268 w 612"/>
                <a:gd name="T27" fmla="*/ 0 h 729"/>
                <a:gd name="T28" fmla="*/ 371 w 612"/>
                <a:gd name="T29" fmla="*/ 10 h 729"/>
                <a:gd name="T30" fmla="*/ 489 w 612"/>
                <a:gd name="T31" fmla="*/ 96 h 729"/>
                <a:gd name="T32" fmla="*/ 506 w 612"/>
                <a:gd name="T33" fmla="*/ 164 h 729"/>
                <a:gd name="T34" fmla="*/ 533 w 612"/>
                <a:gd name="T35" fmla="*/ 247 h 729"/>
                <a:gd name="T36" fmla="*/ 555 w 612"/>
                <a:gd name="T37" fmla="*/ 262 h 729"/>
                <a:gd name="T38" fmla="*/ 597 w 612"/>
                <a:gd name="T39" fmla="*/ 291 h 729"/>
                <a:gd name="T40" fmla="*/ 612 w 612"/>
                <a:gd name="T41" fmla="*/ 309 h 729"/>
                <a:gd name="T42" fmla="*/ 596 w 612"/>
                <a:gd name="T43" fmla="*/ 341 h 729"/>
                <a:gd name="T44" fmla="*/ 585 w 612"/>
                <a:gd name="T45" fmla="*/ 347 h 729"/>
                <a:gd name="T46" fmla="*/ 563 w 612"/>
                <a:gd name="T47" fmla="*/ 367 h 729"/>
                <a:gd name="T48" fmla="*/ 571 w 612"/>
                <a:gd name="T49" fmla="*/ 389 h 729"/>
                <a:gd name="T50" fmla="*/ 580 w 612"/>
                <a:gd name="T51" fmla="*/ 415 h 729"/>
                <a:gd name="T52" fmla="*/ 568 w 612"/>
                <a:gd name="T53" fmla="*/ 423 h 729"/>
                <a:gd name="T54" fmla="*/ 559 w 612"/>
                <a:gd name="T55" fmla="*/ 428 h 729"/>
                <a:gd name="T56" fmla="*/ 560 w 612"/>
                <a:gd name="T57" fmla="*/ 441 h 729"/>
                <a:gd name="T58" fmla="*/ 565 w 612"/>
                <a:gd name="T59" fmla="*/ 446 h 729"/>
                <a:gd name="T60" fmla="*/ 569 w 612"/>
                <a:gd name="T61" fmla="*/ 465 h 729"/>
                <a:gd name="T62" fmla="*/ 559 w 612"/>
                <a:gd name="T63" fmla="*/ 476 h 729"/>
                <a:gd name="T64" fmla="*/ 562 w 612"/>
                <a:gd name="T65" fmla="*/ 511 h 729"/>
                <a:gd name="T66" fmla="*/ 572 w 612"/>
                <a:gd name="T67" fmla="*/ 537 h 729"/>
                <a:gd name="T68" fmla="*/ 514 w 612"/>
                <a:gd name="T69" fmla="*/ 586 h 729"/>
                <a:gd name="T70" fmla="*/ 472 w 612"/>
                <a:gd name="T71" fmla="*/ 590 h 729"/>
                <a:gd name="T72" fmla="*/ 410 w 612"/>
                <a:gd name="T73" fmla="*/ 640 h 729"/>
                <a:gd name="T74" fmla="*/ 414 w 612"/>
                <a:gd name="T75" fmla="*/ 688 h 729"/>
                <a:gd name="T76" fmla="*/ 93 w 612"/>
                <a:gd name="T77" fmla="*/ 72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2" h="729">
                  <a:moveTo>
                    <a:pt x="93" y="720"/>
                  </a:moveTo>
                  <a:cubicBezTo>
                    <a:pt x="92" y="720"/>
                    <a:pt x="90" y="720"/>
                    <a:pt x="88" y="720"/>
                  </a:cubicBezTo>
                  <a:cubicBezTo>
                    <a:pt x="100" y="705"/>
                    <a:pt x="111" y="689"/>
                    <a:pt x="119" y="671"/>
                  </a:cubicBezTo>
                  <a:cubicBezTo>
                    <a:pt x="125" y="658"/>
                    <a:pt x="129" y="645"/>
                    <a:pt x="131" y="631"/>
                  </a:cubicBezTo>
                  <a:cubicBezTo>
                    <a:pt x="136" y="609"/>
                    <a:pt x="134" y="584"/>
                    <a:pt x="126" y="554"/>
                  </a:cubicBezTo>
                  <a:cubicBezTo>
                    <a:pt x="118" y="521"/>
                    <a:pt x="99" y="492"/>
                    <a:pt x="79" y="466"/>
                  </a:cubicBezTo>
                  <a:cubicBezTo>
                    <a:pt x="77" y="463"/>
                    <a:pt x="74" y="460"/>
                    <a:pt x="72" y="457"/>
                  </a:cubicBezTo>
                  <a:cubicBezTo>
                    <a:pt x="70" y="455"/>
                    <a:pt x="68" y="453"/>
                    <a:pt x="66" y="450"/>
                  </a:cubicBezTo>
                  <a:cubicBezTo>
                    <a:pt x="57" y="439"/>
                    <a:pt x="50" y="428"/>
                    <a:pt x="44" y="418"/>
                  </a:cubicBezTo>
                  <a:cubicBezTo>
                    <a:pt x="44" y="418"/>
                    <a:pt x="44" y="418"/>
                    <a:pt x="44" y="418"/>
                  </a:cubicBezTo>
                  <a:cubicBezTo>
                    <a:pt x="21" y="380"/>
                    <a:pt x="7" y="341"/>
                    <a:pt x="2" y="302"/>
                  </a:cubicBezTo>
                  <a:cubicBezTo>
                    <a:pt x="0" y="285"/>
                    <a:pt x="0" y="269"/>
                    <a:pt x="1" y="253"/>
                  </a:cubicBezTo>
                  <a:cubicBezTo>
                    <a:pt x="1" y="248"/>
                    <a:pt x="2" y="243"/>
                    <a:pt x="3" y="238"/>
                  </a:cubicBezTo>
                  <a:cubicBezTo>
                    <a:pt x="3" y="235"/>
                    <a:pt x="3" y="233"/>
                    <a:pt x="4" y="230"/>
                  </a:cubicBezTo>
                  <a:cubicBezTo>
                    <a:pt x="5" y="219"/>
                    <a:pt x="8" y="209"/>
                    <a:pt x="11" y="198"/>
                  </a:cubicBezTo>
                  <a:cubicBezTo>
                    <a:pt x="13" y="193"/>
                    <a:pt x="15" y="187"/>
                    <a:pt x="17" y="181"/>
                  </a:cubicBezTo>
                  <a:cubicBezTo>
                    <a:pt x="17" y="180"/>
                    <a:pt x="18" y="178"/>
                    <a:pt x="18" y="177"/>
                  </a:cubicBezTo>
                  <a:cubicBezTo>
                    <a:pt x="19" y="173"/>
                    <a:pt x="21" y="169"/>
                    <a:pt x="23" y="166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35" y="139"/>
                    <a:pt x="51" y="108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9" y="78"/>
                    <a:pt x="82" y="75"/>
                    <a:pt x="86" y="71"/>
                  </a:cubicBezTo>
                  <a:cubicBezTo>
                    <a:pt x="87" y="70"/>
                    <a:pt x="88" y="69"/>
                    <a:pt x="90" y="68"/>
                  </a:cubicBezTo>
                  <a:cubicBezTo>
                    <a:pt x="97" y="62"/>
                    <a:pt x="104" y="56"/>
                    <a:pt x="111" y="51"/>
                  </a:cubicBezTo>
                  <a:cubicBezTo>
                    <a:pt x="126" y="41"/>
                    <a:pt x="142" y="32"/>
                    <a:pt x="159" y="25"/>
                  </a:cubicBezTo>
                  <a:cubicBezTo>
                    <a:pt x="192" y="11"/>
                    <a:pt x="228" y="3"/>
                    <a:pt x="268" y="0"/>
                  </a:cubicBezTo>
                  <a:cubicBezTo>
                    <a:pt x="275" y="0"/>
                    <a:pt x="282" y="0"/>
                    <a:pt x="289" y="0"/>
                  </a:cubicBezTo>
                  <a:cubicBezTo>
                    <a:pt x="320" y="0"/>
                    <a:pt x="347" y="3"/>
                    <a:pt x="371" y="10"/>
                  </a:cubicBezTo>
                  <a:cubicBezTo>
                    <a:pt x="394" y="17"/>
                    <a:pt x="416" y="27"/>
                    <a:pt x="440" y="44"/>
                  </a:cubicBezTo>
                  <a:cubicBezTo>
                    <a:pt x="460" y="57"/>
                    <a:pt x="478" y="76"/>
                    <a:pt x="489" y="96"/>
                  </a:cubicBezTo>
                  <a:cubicBezTo>
                    <a:pt x="494" y="106"/>
                    <a:pt x="500" y="117"/>
                    <a:pt x="502" y="129"/>
                  </a:cubicBezTo>
                  <a:cubicBezTo>
                    <a:pt x="504" y="140"/>
                    <a:pt x="505" y="153"/>
                    <a:pt x="506" y="164"/>
                  </a:cubicBezTo>
                  <a:cubicBezTo>
                    <a:pt x="507" y="176"/>
                    <a:pt x="508" y="188"/>
                    <a:pt x="510" y="199"/>
                  </a:cubicBezTo>
                  <a:cubicBezTo>
                    <a:pt x="513" y="218"/>
                    <a:pt x="519" y="233"/>
                    <a:pt x="533" y="247"/>
                  </a:cubicBezTo>
                  <a:cubicBezTo>
                    <a:pt x="537" y="252"/>
                    <a:pt x="544" y="256"/>
                    <a:pt x="549" y="259"/>
                  </a:cubicBezTo>
                  <a:cubicBezTo>
                    <a:pt x="551" y="260"/>
                    <a:pt x="553" y="261"/>
                    <a:pt x="555" y="262"/>
                  </a:cubicBezTo>
                  <a:cubicBezTo>
                    <a:pt x="559" y="265"/>
                    <a:pt x="559" y="265"/>
                    <a:pt x="559" y="265"/>
                  </a:cubicBezTo>
                  <a:cubicBezTo>
                    <a:pt x="572" y="273"/>
                    <a:pt x="585" y="282"/>
                    <a:pt x="597" y="291"/>
                  </a:cubicBezTo>
                  <a:cubicBezTo>
                    <a:pt x="600" y="294"/>
                    <a:pt x="611" y="303"/>
                    <a:pt x="612" y="309"/>
                  </a:cubicBezTo>
                  <a:cubicBezTo>
                    <a:pt x="612" y="309"/>
                    <a:pt x="612" y="309"/>
                    <a:pt x="612" y="309"/>
                  </a:cubicBezTo>
                  <a:cubicBezTo>
                    <a:pt x="612" y="314"/>
                    <a:pt x="611" y="330"/>
                    <a:pt x="603" y="336"/>
                  </a:cubicBezTo>
                  <a:cubicBezTo>
                    <a:pt x="601" y="338"/>
                    <a:pt x="598" y="339"/>
                    <a:pt x="596" y="341"/>
                  </a:cubicBezTo>
                  <a:cubicBezTo>
                    <a:pt x="593" y="342"/>
                    <a:pt x="593" y="342"/>
                    <a:pt x="593" y="342"/>
                  </a:cubicBezTo>
                  <a:cubicBezTo>
                    <a:pt x="590" y="344"/>
                    <a:pt x="587" y="346"/>
                    <a:pt x="585" y="347"/>
                  </a:cubicBezTo>
                  <a:cubicBezTo>
                    <a:pt x="584" y="348"/>
                    <a:pt x="582" y="349"/>
                    <a:pt x="581" y="349"/>
                  </a:cubicBezTo>
                  <a:cubicBezTo>
                    <a:pt x="574" y="353"/>
                    <a:pt x="565" y="358"/>
                    <a:pt x="563" y="367"/>
                  </a:cubicBezTo>
                  <a:cubicBezTo>
                    <a:pt x="561" y="376"/>
                    <a:pt x="566" y="382"/>
                    <a:pt x="569" y="386"/>
                  </a:cubicBezTo>
                  <a:cubicBezTo>
                    <a:pt x="570" y="387"/>
                    <a:pt x="571" y="388"/>
                    <a:pt x="571" y="389"/>
                  </a:cubicBezTo>
                  <a:cubicBezTo>
                    <a:pt x="574" y="393"/>
                    <a:pt x="575" y="396"/>
                    <a:pt x="576" y="398"/>
                  </a:cubicBezTo>
                  <a:cubicBezTo>
                    <a:pt x="579" y="404"/>
                    <a:pt x="580" y="410"/>
                    <a:pt x="580" y="415"/>
                  </a:cubicBezTo>
                  <a:cubicBezTo>
                    <a:pt x="579" y="418"/>
                    <a:pt x="572" y="421"/>
                    <a:pt x="568" y="423"/>
                  </a:cubicBezTo>
                  <a:cubicBezTo>
                    <a:pt x="568" y="423"/>
                    <a:pt x="568" y="423"/>
                    <a:pt x="568" y="423"/>
                  </a:cubicBezTo>
                  <a:cubicBezTo>
                    <a:pt x="567" y="423"/>
                    <a:pt x="567" y="424"/>
                    <a:pt x="566" y="424"/>
                  </a:cubicBezTo>
                  <a:cubicBezTo>
                    <a:pt x="564" y="425"/>
                    <a:pt x="561" y="426"/>
                    <a:pt x="559" y="428"/>
                  </a:cubicBezTo>
                  <a:cubicBezTo>
                    <a:pt x="557" y="430"/>
                    <a:pt x="556" y="432"/>
                    <a:pt x="556" y="434"/>
                  </a:cubicBezTo>
                  <a:cubicBezTo>
                    <a:pt x="556" y="437"/>
                    <a:pt x="558" y="439"/>
                    <a:pt x="560" y="441"/>
                  </a:cubicBezTo>
                  <a:cubicBezTo>
                    <a:pt x="561" y="441"/>
                    <a:pt x="561" y="441"/>
                    <a:pt x="561" y="441"/>
                  </a:cubicBezTo>
                  <a:cubicBezTo>
                    <a:pt x="562" y="443"/>
                    <a:pt x="564" y="445"/>
                    <a:pt x="565" y="446"/>
                  </a:cubicBezTo>
                  <a:cubicBezTo>
                    <a:pt x="569" y="452"/>
                    <a:pt x="573" y="461"/>
                    <a:pt x="570" y="464"/>
                  </a:cubicBezTo>
                  <a:cubicBezTo>
                    <a:pt x="569" y="465"/>
                    <a:pt x="569" y="465"/>
                    <a:pt x="569" y="465"/>
                  </a:cubicBezTo>
                  <a:cubicBezTo>
                    <a:pt x="569" y="466"/>
                    <a:pt x="568" y="466"/>
                    <a:pt x="567" y="467"/>
                  </a:cubicBezTo>
                  <a:cubicBezTo>
                    <a:pt x="564" y="471"/>
                    <a:pt x="561" y="474"/>
                    <a:pt x="559" y="476"/>
                  </a:cubicBezTo>
                  <a:cubicBezTo>
                    <a:pt x="556" y="481"/>
                    <a:pt x="552" y="489"/>
                    <a:pt x="558" y="502"/>
                  </a:cubicBezTo>
                  <a:cubicBezTo>
                    <a:pt x="559" y="505"/>
                    <a:pt x="561" y="508"/>
                    <a:pt x="562" y="511"/>
                  </a:cubicBezTo>
                  <a:cubicBezTo>
                    <a:pt x="563" y="512"/>
                    <a:pt x="563" y="512"/>
                    <a:pt x="563" y="512"/>
                  </a:cubicBezTo>
                  <a:cubicBezTo>
                    <a:pt x="567" y="520"/>
                    <a:pt x="571" y="528"/>
                    <a:pt x="572" y="537"/>
                  </a:cubicBezTo>
                  <a:cubicBezTo>
                    <a:pt x="575" y="552"/>
                    <a:pt x="567" y="562"/>
                    <a:pt x="552" y="574"/>
                  </a:cubicBezTo>
                  <a:cubicBezTo>
                    <a:pt x="542" y="581"/>
                    <a:pt x="523" y="585"/>
                    <a:pt x="514" y="586"/>
                  </a:cubicBezTo>
                  <a:cubicBezTo>
                    <a:pt x="501" y="588"/>
                    <a:pt x="489" y="589"/>
                    <a:pt x="477" y="590"/>
                  </a:cubicBezTo>
                  <a:cubicBezTo>
                    <a:pt x="472" y="590"/>
                    <a:pt x="472" y="590"/>
                    <a:pt x="472" y="590"/>
                  </a:cubicBezTo>
                  <a:cubicBezTo>
                    <a:pt x="451" y="592"/>
                    <a:pt x="421" y="594"/>
                    <a:pt x="413" y="622"/>
                  </a:cubicBezTo>
                  <a:cubicBezTo>
                    <a:pt x="411" y="628"/>
                    <a:pt x="411" y="634"/>
                    <a:pt x="410" y="640"/>
                  </a:cubicBezTo>
                  <a:cubicBezTo>
                    <a:pt x="410" y="643"/>
                    <a:pt x="410" y="643"/>
                    <a:pt x="410" y="643"/>
                  </a:cubicBezTo>
                  <a:cubicBezTo>
                    <a:pt x="409" y="660"/>
                    <a:pt x="411" y="675"/>
                    <a:pt x="414" y="688"/>
                  </a:cubicBezTo>
                  <a:cubicBezTo>
                    <a:pt x="418" y="702"/>
                    <a:pt x="423" y="716"/>
                    <a:pt x="429" y="729"/>
                  </a:cubicBezTo>
                  <a:cubicBezTo>
                    <a:pt x="93" y="720"/>
                    <a:pt x="93" y="720"/>
                    <a:pt x="93" y="72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Freeform 76">
              <a:extLst>
                <a:ext uri="{FF2B5EF4-FFF2-40B4-BE49-F238E27FC236}">
                  <a16:creationId xmlns:a16="http://schemas.microsoft.com/office/drawing/2014/main" id="{C493F948-A3AA-4F67-B0B9-13C69495E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Freeform 77">
              <a:extLst>
                <a:ext uri="{FF2B5EF4-FFF2-40B4-BE49-F238E27FC236}">
                  <a16:creationId xmlns:a16="http://schemas.microsoft.com/office/drawing/2014/main" id="{A8EACAE2-35BF-41E8-963E-173BF2B72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Freeform 78">
              <a:extLst>
                <a:ext uri="{FF2B5EF4-FFF2-40B4-BE49-F238E27FC236}">
                  <a16:creationId xmlns:a16="http://schemas.microsoft.com/office/drawing/2014/main" id="{5FF0A14E-906B-416D-9349-928283E1C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Freeform 79">
              <a:extLst>
                <a:ext uri="{FF2B5EF4-FFF2-40B4-BE49-F238E27FC236}">
                  <a16:creationId xmlns:a16="http://schemas.microsoft.com/office/drawing/2014/main" id="{A4DBFCA5-F824-4D48-B406-97F86D82A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Rectangle 80">
              <a:extLst>
                <a:ext uri="{FF2B5EF4-FFF2-40B4-BE49-F238E27FC236}">
                  <a16:creationId xmlns:a16="http://schemas.microsoft.com/office/drawing/2014/main" id="{FD16BA75-9CB5-4A56-846D-55146495F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Rectangle 81">
              <a:extLst>
                <a:ext uri="{FF2B5EF4-FFF2-40B4-BE49-F238E27FC236}">
                  <a16:creationId xmlns:a16="http://schemas.microsoft.com/office/drawing/2014/main" id="{11A778D9-7502-4E35-8E75-0F173A0CE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Rectangle 82">
              <a:extLst>
                <a:ext uri="{FF2B5EF4-FFF2-40B4-BE49-F238E27FC236}">
                  <a16:creationId xmlns:a16="http://schemas.microsoft.com/office/drawing/2014/main" id="{24F6ECEF-E4BC-4FD0-AEA7-2E92F2D1C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Rectangle 83">
              <a:extLst>
                <a:ext uri="{FF2B5EF4-FFF2-40B4-BE49-F238E27FC236}">
                  <a16:creationId xmlns:a16="http://schemas.microsoft.com/office/drawing/2014/main" id="{11BFE8DB-0420-4F7E-BD39-475589982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Rectangle 84">
              <a:extLst>
                <a:ext uri="{FF2B5EF4-FFF2-40B4-BE49-F238E27FC236}">
                  <a16:creationId xmlns:a16="http://schemas.microsoft.com/office/drawing/2014/main" id="{EE7BB9F3-DE8E-4A2C-9E84-CBF4E9FF6C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Rectangle 85">
              <a:extLst>
                <a:ext uri="{FF2B5EF4-FFF2-40B4-BE49-F238E27FC236}">
                  <a16:creationId xmlns:a16="http://schemas.microsoft.com/office/drawing/2014/main" id="{EE7F92E2-51DD-464E-BE17-CF8DF4B0A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Freeform 86">
              <a:extLst>
                <a:ext uri="{FF2B5EF4-FFF2-40B4-BE49-F238E27FC236}">
                  <a16:creationId xmlns:a16="http://schemas.microsoft.com/office/drawing/2014/main" id="{90FC8BDC-1DF1-43B4-B452-7D7ACDEBC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" name="Freeform 87">
              <a:extLst>
                <a:ext uri="{FF2B5EF4-FFF2-40B4-BE49-F238E27FC236}">
                  <a16:creationId xmlns:a16="http://schemas.microsoft.com/office/drawing/2014/main" id="{D69388D7-32A9-40FC-9CAC-9E4BE1ACD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Freeform 88">
              <a:extLst>
                <a:ext uri="{FF2B5EF4-FFF2-40B4-BE49-F238E27FC236}">
                  <a16:creationId xmlns:a16="http://schemas.microsoft.com/office/drawing/2014/main" id="{D71DAF0F-561D-4177-9EAB-50F2B71BA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Freeform 89">
              <a:extLst>
                <a:ext uri="{FF2B5EF4-FFF2-40B4-BE49-F238E27FC236}">
                  <a16:creationId xmlns:a16="http://schemas.microsoft.com/office/drawing/2014/main" id="{963976BF-7F06-4667-BD03-A50CF54E7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Rectangle 90">
              <a:extLst>
                <a:ext uri="{FF2B5EF4-FFF2-40B4-BE49-F238E27FC236}">
                  <a16:creationId xmlns:a16="http://schemas.microsoft.com/office/drawing/2014/main" id="{78E8426B-92FE-487D-805B-FBE1C60824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Freeform 91">
              <a:extLst>
                <a:ext uri="{FF2B5EF4-FFF2-40B4-BE49-F238E27FC236}">
                  <a16:creationId xmlns:a16="http://schemas.microsoft.com/office/drawing/2014/main" id="{E55A6C07-DB80-443A-9C8F-13B042A7C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Freeform 92">
              <a:extLst>
                <a:ext uri="{FF2B5EF4-FFF2-40B4-BE49-F238E27FC236}">
                  <a16:creationId xmlns:a16="http://schemas.microsoft.com/office/drawing/2014/main" id="{C16282DA-C880-4E04-84F1-7621091FA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Rectangle 93">
              <a:extLst>
                <a:ext uri="{FF2B5EF4-FFF2-40B4-BE49-F238E27FC236}">
                  <a16:creationId xmlns:a16="http://schemas.microsoft.com/office/drawing/2014/main" id="{C1D37F62-6C11-430F-B6E3-B411D0EE11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5" name="Rectangle 94">
              <a:extLst>
                <a:ext uri="{FF2B5EF4-FFF2-40B4-BE49-F238E27FC236}">
                  <a16:creationId xmlns:a16="http://schemas.microsoft.com/office/drawing/2014/main" id="{E3361134-C1FF-45E3-AF47-47EA8F3DC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6" name="Rectangle 95">
              <a:extLst>
                <a:ext uri="{FF2B5EF4-FFF2-40B4-BE49-F238E27FC236}">
                  <a16:creationId xmlns:a16="http://schemas.microsoft.com/office/drawing/2014/main" id="{EA3B1A9B-3304-42BC-8730-5B998D026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7" name="Rectangle 96">
              <a:extLst>
                <a:ext uri="{FF2B5EF4-FFF2-40B4-BE49-F238E27FC236}">
                  <a16:creationId xmlns:a16="http://schemas.microsoft.com/office/drawing/2014/main" id="{83616EBA-018D-48E6-A207-27D3EC9F1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Rectangle 97">
              <a:extLst>
                <a:ext uri="{FF2B5EF4-FFF2-40B4-BE49-F238E27FC236}">
                  <a16:creationId xmlns:a16="http://schemas.microsoft.com/office/drawing/2014/main" id="{305DEDBF-BF59-4E8D-83BF-DBF9954CA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9" name="Rectangle 98">
              <a:extLst>
                <a:ext uri="{FF2B5EF4-FFF2-40B4-BE49-F238E27FC236}">
                  <a16:creationId xmlns:a16="http://schemas.microsoft.com/office/drawing/2014/main" id="{FE9AFED2-FA55-466A-B0E3-A9BA992574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0" name="Freeform 99">
              <a:extLst>
                <a:ext uri="{FF2B5EF4-FFF2-40B4-BE49-F238E27FC236}">
                  <a16:creationId xmlns:a16="http://schemas.microsoft.com/office/drawing/2014/main" id="{49EE4E2C-9EF6-4F5B-98B2-F7CFB938B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1" name="Freeform 100">
              <a:extLst>
                <a:ext uri="{FF2B5EF4-FFF2-40B4-BE49-F238E27FC236}">
                  <a16:creationId xmlns:a16="http://schemas.microsoft.com/office/drawing/2014/main" id="{16459229-77BF-41F6-95A9-96A661DD0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" name="Freeform 101">
              <a:extLst>
                <a:ext uri="{FF2B5EF4-FFF2-40B4-BE49-F238E27FC236}">
                  <a16:creationId xmlns:a16="http://schemas.microsoft.com/office/drawing/2014/main" id="{AE242C8B-18F5-4AB0-94FC-D6F53B860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3" name="Freeform 102">
              <a:extLst>
                <a:ext uri="{FF2B5EF4-FFF2-40B4-BE49-F238E27FC236}">
                  <a16:creationId xmlns:a16="http://schemas.microsoft.com/office/drawing/2014/main" id="{AD884835-53EC-43C1-B5C4-200DA3FF7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260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5A676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4" name="组合 417">
            <a:extLst>
              <a:ext uri="{FF2B5EF4-FFF2-40B4-BE49-F238E27FC236}">
                <a16:creationId xmlns:a16="http://schemas.microsoft.com/office/drawing/2014/main" id="{5C632D8F-EE4D-433A-821F-B993AEE42663}"/>
              </a:ext>
            </a:extLst>
          </p:cNvPr>
          <p:cNvGrpSpPr/>
          <p:nvPr/>
        </p:nvGrpSpPr>
        <p:grpSpPr>
          <a:xfrm flipH="1">
            <a:off x="9696400" y="1739000"/>
            <a:ext cx="4339508" cy="5106617"/>
            <a:chOff x="4254884" y="1543891"/>
            <a:chExt cx="3891213" cy="4579075"/>
          </a:xfrm>
        </p:grpSpPr>
        <p:sp>
          <p:nvSpPr>
            <p:cNvPr id="95" name="Freeform 5">
              <a:extLst>
                <a:ext uri="{FF2B5EF4-FFF2-40B4-BE49-F238E27FC236}">
                  <a16:creationId xmlns:a16="http://schemas.microsoft.com/office/drawing/2014/main" id="{32068CB4-B4A2-443E-95FC-01DF7BB2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6" name="Freeform 6">
              <a:extLst>
                <a:ext uri="{FF2B5EF4-FFF2-40B4-BE49-F238E27FC236}">
                  <a16:creationId xmlns:a16="http://schemas.microsoft.com/office/drawing/2014/main" id="{249A4F9A-ED50-44ED-8FE3-8836E3ACA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7" name="Freeform 7">
              <a:extLst>
                <a:ext uri="{FF2B5EF4-FFF2-40B4-BE49-F238E27FC236}">
                  <a16:creationId xmlns:a16="http://schemas.microsoft.com/office/drawing/2014/main" id="{D54FE3B8-8893-4680-8EDE-6C800A571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8" name="Freeform 8">
              <a:extLst>
                <a:ext uri="{FF2B5EF4-FFF2-40B4-BE49-F238E27FC236}">
                  <a16:creationId xmlns:a16="http://schemas.microsoft.com/office/drawing/2014/main" id="{8D880230-5EA3-4A4C-B228-825981DEE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9" name="Freeform 9">
              <a:extLst>
                <a:ext uri="{FF2B5EF4-FFF2-40B4-BE49-F238E27FC236}">
                  <a16:creationId xmlns:a16="http://schemas.microsoft.com/office/drawing/2014/main" id="{FA745E56-3C59-4EA7-9CCB-D1A497CFD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0" name="Freeform 10">
              <a:extLst>
                <a:ext uri="{FF2B5EF4-FFF2-40B4-BE49-F238E27FC236}">
                  <a16:creationId xmlns:a16="http://schemas.microsoft.com/office/drawing/2014/main" id="{B877ECE6-75C0-43E9-84FB-7971B3AF2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Freeform 11">
              <a:extLst>
                <a:ext uri="{FF2B5EF4-FFF2-40B4-BE49-F238E27FC236}">
                  <a16:creationId xmlns:a16="http://schemas.microsoft.com/office/drawing/2014/main" id="{1C2F2969-1014-4B4E-B0BE-BF7145842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" name="Freeform 12">
              <a:extLst>
                <a:ext uri="{FF2B5EF4-FFF2-40B4-BE49-F238E27FC236}">
                  <a16:creationId xmlns:a16="http://schemas.microsoft.com/office/drawing/2014/main" id="{2F086EDF-294C-4107-AD20-58D5FF01C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" name="Rectangle 13">
              <a:extLst>
                <a:ext uri="{FF2B5EF4-FFF2-40B4-BE49-F238E27FC236}">
                  <a16:creationId xmlns:a16="http://schemas.microsoft.com/office/drawing/2014/main" id="{AF3AFB9B-3291-40C2-A947-53430046F7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" name="Freeform 14">
              <a:extLst>
                <a:ext uri="{FF2B5EF4-FFF2-40B4-BE49-F238E27FC236}">
                  <a16:creationId xmlns:a16="http://schemas.microsoft.com/office/drawing/2014/main" id="{A5BCF9B0-BAFE-400E-A6AC-C07E7F58F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" name="Rectangle 15">
              <a:extLst>
                <a:ext uri="{FF2B5EF4-FFF2-40B4-BE49-F238E27FC236}">
                  <a16:creationId xmlns:a16="http://schemas.microsoft.com/office/drawing/2014/main" id="{9044A7B0-5796-42C5-B554-103926CF0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" name="Freeform 16">
              <a:extLst>
                <a:ext uri="{FF2B5EF4-FFF2-40B4-BE49-F238E27FC236}">
                  <a16:creationId xmlns:a16="http://schemas.microsoft.com/office/drawing/2014/main" id="{ED9045A2-15DA-4F38-AC7A-62266D2A5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" name="Rectangle 17">
              <a:extLst>
                <a:ext uri="{FF2B5EF4-FFF2-40B4-BE49-F238E27FC236}">
                  <a16:creationId xmlns:a16="http://schemas.microsoft.com/office/drawing/2014/main" id="{4356964B-DC9C-402C-B32B-372C9B29C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" name="Rectangle 18">
              <a:extLst>
                <a:ext uri="{FF2B5EF4-FFF2-40B4-BE49-F238E27FC236}">
                  <a16:creationId xmlns:a16="http://schemas.microsoft.com/office/drawing/2014/main" id="{10775BC7-7B75-4CF4-A378-9AA9D1D9C6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Rectangle 19">
              <a:extLst>
                <a:ext uri="{FF2B5EF4-FFF2-40B4-BE49-F238E27FC236}">
                  <a16:creationId xmlns:a16="http://schemas.microsoft.com/office/drawing/2014/main" id="{534A459A-0B57-4D9A-A3CF-7B95CDFCB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" name="Freeform 20">
              <a:extLst>
                <a:ext uri="{FF2B5EF4-FFF2-40B4-BE49-F238E27FC236}">
                  <a16:creationId xmlns:a16="http://schemas.microsoft.com/office/drawing/2014/main" id="{98786F41-A859-4DFF-AFBF-441B0BAC45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Rectangle 21">
              <a:extLst>
                <a:ext uri="{FF2B5EF4-FFF2-40B4-BE49-F238E27FC236}">
                  <a16:creationId xmlns:a16="http://schemas.microsoft.com/office/drawing/2014/main" id="{2E68BD54-A079-42F8-BEFA-E724079BA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" name="Freeform 22">
              <a:extLst>
                <a:ext uri="{FF2B5EF4-FFF2-40B4-BE49-F238E27FC236}">
                  <a16:creationId xmlns:a16="http://schemas.microsoft.com/office/drawing/2014/main" id="{BB81BC8F-8869-43D3-810C-B10795D83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Rectangle 23">
              <a:extLst>
                <a:ext uri="{FF2B5EF4-FFF2-40B4-BE49-F238E27FC236}">
                  <a16:creationId xmlns:a16="http://schemas.microsoft.com/office/drawing/2014/main" id="{04CBBD0D-1A39-4E6D-8D52-DF86A98D9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" name="Freeform 24">
              <a:extLst>
                <a:ext uri="{FF2B5EF4-FFF2-40B4-BE49-F238E27FC236}">
                  <a16:creationId xmlns:a16="http://schemas.microsoft.com/office/drawing/2014/main" id="{0BB1A8E6-560C-4AED-906E-2B5950CC7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225" y="372514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" name="Freeform 25">
              <a:extLst>
                <a:ext uri="{FF2B5EF4-FFF2-40B4-BE49-F238E27FC236}">
                  <a16:creationId xmlns:a16="http://schemas.microsoft.com/office/drawing/2014/main" id="{05167F0F-E028-4B2F-B033-B8DC25154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" name="Freeform 26">
              <a:extLst>
                <a:ext uri="{FF2B5EF4-FFF2-40B4-BE49-F238E27FC236}">
                  <a16:creationId xmlns:a16="http://schemas.microsoft.com/office/drawing/2014/main" id="{5A31AFE0-847B-425F-A00C-E51945217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" name="Freeform 27">
              <a:extLst>
                <a:ext uri="{FF2B5EF4-FFF2-40B4-BE49-F238E27FC236}">
                  <a16:creationId xmlns:a16="http://schemas.microsoft.com/office/drawing/2014/main" id="{AD125F15-ECDD-4FD2-9375-EFAC1B379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" name="Freeform 28">
              <a:extLst>
                <a:ext uri="{FF2B5EF4-FFF2-40B4-BE49-F238E27FC236}">
                  <a16:creationId xmlns:a16="http://schemas.microsoft.com/office/drawing/2014/main" id="{6FBDE4E4-D4DA-468D-BDD1-018D95767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" name="Freeform 29">
              <a:extLst>
                <a:ext uri="{FF2B5EF4-FFF2-40B4-BE49-F238E27FC236}">
                  <a16:creationId xmlns:a16="http://schemas.microsoft.com/office/drawing/2014/main" id="{0B688698-950F-4F48-BD60-D4B165E58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" name="Freeform 30">
              <a:extLst>
                <a:ext uri="{FF2B5EF4-FFF2-40B4-BE49-F238E27FC236}">
                  <a16:creationId xmlns:a16="http://schemas.microsoft.com/office/drawing/2014/main" id="{8F7C397B-E348-4335-B921-C8FAE1B7D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" name="Freeform 31">
              <a:extLst>
                <a:ext uri="{FF2B5EF4-FFF2-40B4-BE49-F238E27FC236}">
                  <a16:creationId xmlns:a16="http://schemas.microsoft.com/office/drawing/2014/main" id="{97C77000-73C5-4196-8582-31117E357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" name="Freeform 32">
              <a:extLst>
                <a:ext uri="{FF2B5EF4-FFF2-40B4-BE49-F238E27FC236}">
                  <a16:creationId xmlns:a16="http://schemas.microsoft.com/office/drawing/2014/main" id="{C8F9143B-0F76-4C63-960D-B216A851C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" name="Rectangle 33">
              <a:extLst>
                <a:ext uri="{FF2B5EF4-FFF2-40B4-BE49-F238E27FC236}">
                  <a16:creationId xmlns:a16="http://schemas.microsoft.com/office/drawing/2014/main" id="{1F51AFFA-628F-431C-812F-52FF28A09D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" name="Freeform 34">
              <a:extLst>
                <a:ext uri="{FF2B5EF4-FFF2-40B4-BE49-F238E27FC236}">
                  <a16:creationId xmlns:a16="http://schemas.microsoft.com/office/drawing/2014/main" id="{F82336FC-875B-4DFC-B393-ADE4545DF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" name="Freeform 35">
              <a:extLst>
                <a:ext uri="{FF2B5EF4-FFF2-40B4-BE49-F238E27FC236}">
                  <a16:creationId xmlns:a16="http://schemas.microsoft.com/office/drawing/2014/main" id="{0AB33640-413A-488A-B8D9-1486756B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6" name="Freeform 36">
              <a:extLst>
                <a:ext uri="{FF2B5EF4-FFF2-40B4-BE49-F238E27FC236}">
                  <a16:creationId xmlns:a16="http://schemas.microsoft.com/office/drawing/2014/main" id="{866AF93E-DE0E-4143-A4E2-EC56EAB37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7" name="Freeform 37">
              <a:extLst>
                <a:ext uri="{FF2B5EF4-FFF2-40B4-BE49-F238E27FC236}">
                  <a16:creationId xmlns:a16="http://schemas.microsoft.com/office/drawing/2014/main" id="{9873BBFB-7536-4974-A133-6ACC533C5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8" name="Freeform 38">
              <a:extLst>
                <a:ext uri="{FF2B5EF4-FFF2-40B4-BE49-F238E27FC236}">
                  <a16:creationId xmlns:a16="http://schemas.microsoft.com/office/drawing/2014/main" id="{FCA89BBC-42D3-4E6E-BD43-E82505B9D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9" name="Rectangle 39">
              <a:extLst>
                <a:ext uri="{FF2B5EF4-FFF2-40B4-BE49-F238E27FC236}">
                  <a16:creationId xmlns:a16="http://schemas.microsoft.com/office/drawing/2014/main" id="{6EC670A9-086A-4837-9D88-1E26D16769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0" name="Freeform 40">
              <a:extLst>
                <a:ext uri="{FF2B5EF4-FFF2-40B4-BE49-F238E27FC236}">
                  <a16:creationId xmlns:a16="http://schemas.microsoft.com/office/drawing/2014/main" id="{54CBFAAD-FA3F-4954-9ED3-F756ADFED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1" name="Rectangle 41">
              <a:extLst>
                <a:ext uri="{FF2B5EF4-FFF2-40B4-BE49-F238E27FC236}">
                  <a16:creationId xmlns:a16="http://schemas.microsoft.com/office/drawing/2014/main" id="{573EC16D-FD75-42FE-8E4E-37945CEDD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2" name="Freeform 42">
              <a:extLst>
                <a:ext uri="{FF2B5EF4-FFF2-40B4-BE49-F238E27FC236}">
                  <a16:creationId xmlns:a16="http://schemas.microsoft.com/office/drawing/2014/main" id="{0DF733D2-FFF0-4DAF-AAB9-D4AD5CFC6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232" y="43164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3" name="Rectangle 43">
              <a:extLst>
                <a:ext uri="{FF2B5EF4-FFF2-40B4-BE49-F238E27FC236}">
                  <a16:creationId xmlns:a16="http://schemas.microsoft.com/office/drawing/2014/main" id="{AAFE99F3-8DE5-4904-AC1E-0E9032011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4" name="Rectangle 44">
              <a:extLst>
                <a:ext uri="{FF2B5EF4-FFF2-40B4-BE49-F238E27FC236}">
                  <a16:creationId xmlns:a16="http://schemas.microsoft.com/office/drawing/2014/main" id="{346EAF26-9BA1-4B20-8B3A-4ED97F87D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5" name="Rectangle 45">
              <a:extLst>
                <a:ext uri="{FF2B5EF4-FFF2-40B4-BE49-F238E27FC236}">
                  <a16:creationId xmlns:a16="http://schemas.microsoft.com/office/drawing/2014/main" id="{BFF24FE9-19A3-4ECE-B97D-FC5F59DC1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6" name="Freeform 46">
              <a:extLst>
                <a:ext uri="{FF2B5EF4-FFF2-40B4-BE49-F238E27FC236}">
                  <a16:creationId xmlns:a16="http://schemas.microsoft.com/office/drawing/2014/main" id="{3243F7F3-4BBE-43BB-9850-F3D98ACB6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7" name="Rectangle 47">
              <a:extLst>
                <a:ext uri="{FF2B5EF4-FFF2-40B4-BE49-F238E27FC236}">
                  <a16:creationId xmlns:a16="http://schemas.microsoft.com/office/drawing/2014/main" id="{1F3ACAF6-1F6B-4DA4-B6D9-642958FA2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8" name="Freeform 48">
              <a:extLst>
                <a:ext uri="{FF2B5EF4-FFF2-40B4-BE49-F238E27FC236}">
                  <a16:creationId xmlns:a16="http://schemas.microsoft.com/office/drawing/2014/main" id="{115F0EF3-B994-4008-9D12-D3F74F0B8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452" y="4360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9" name="Rectangle 49">
              <a:extLst>
                <a:ext uri="{FF2B5EF4-FFF2-40B4-BE49-F238E27FC236}">
                  <a16:creationId xmlns:a16="http://schemas.microsoft.com/office/drawing/2014/main" id="{7A44D704-7B61-4CC0-AED3-5E9ABFC06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0" name="Freeform 50">
              <a:extLst>
                <a:ext uri="{FF2B5EF4-FFF2-40B4-BE49-F238E27FC236}">
                  <a16:creationId xmlns:a16="http://schemas.microsoft.com/office/drawing/2014/main" id="{39E64647-FF8D-414E-B0DC-74649C5E7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1" name="Freeform 51">
              <a:extLst>
                <a:ext uri="{FF2B5EF4-FFF2-40B4-BE49-F238E27FC236}">
                  <a16:creationId xmlns:a16="http://schemas.microsoft.com/office/drawing/2014/main" id="{383469A8-E18D-4019-8D96-343BD3C16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2" name="Freeform 52">
              <a:extLst>
                <a:ext uri="{FF2B5EF4-FFF2-40B4-BE49-F238E27FC236}">
                  <a16:creationId xmlns:a16="http://schemas.microsoft.com/office/drawing/2014/main" id="{DB4741AB-7DF2-4F5D-BB0E-37DDFC766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" name="Freeform 53">
              <a:extLst>
                <a:ext uri="{FF2B5EF4-FFF2-40B4-BE49-F238E27FC236}">
                  <a16:creationId xmlns:a16="http://schemas.microsoft.com/office/drawing/2014/main" id="{891AA171-8A4F-4808-A57D-831368958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4" name="Freeform 54">
              <a:extLst>
                <a:ext uri="{FF2B5EF4-FFF2-40B4-BE49-F238E27FC236}">
                  <a16:creationId xmlns:a16="http://schemas.microsoft.com/office/drawing/2014/main" id="{A0CAAD01-CA99-48B0-AFDA-3F45567D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5" name="Freeform 55">
              <a:extLst>
                <a:ext uri="{FF2B5EF4-FFF2-40B4-BE49-F238E27FC236}">
                  <a16:creationId xmlns:a16="http://schemas.microsoft.com/office/drawing/2014/main" id="{25482075-05A5-4D8F-950A-AC7DFD762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6" name="Freeform 56">
              <a:extLst>
                <a:ext uri="{FF2B5EF4-FFF2-40B4-BE49-F238E27FC236}">
                  <a16:creationId xmlns:a16="http://schemas.microsoft.com/office/drawing/2014/main" id="{D3AE1DC9-9B43-4ABB-8FEF-CB787E665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7" name="Freeform 57">
              <a:extLst>
                <a:ext uri="{FF2B5EF4-FFF2-40B4-BE49-F238E27FC236}">
                  <a16:creationId xmlns:a16="http://schemas.microsoft.com/office/drawing/2014/main" id="{DE74D5E7-290D-4FA5-9060-55D612CC9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846766" cy="4510688"/>
            </a:xfrm>
            <a:custGeom>
              <a:avLst/>
              <a:gdLst>
                <a:gd name="T0" fmla="*/ 274 w 624"/>
                <a:gd name="T1" fmla="*/ 2 h 732"/>
                <a:gd name="T2" fmla="*/ 379 w 624"/>
                <a:gd name="T3" fmla="*/ 12 h 732"/>
                <a:gd name="T4" fmla="*/ 450 w 624"/>
                <a:gd name="T5" fmla="*/ 46 h 732"/>
                <a:gd name="T6" fmla="*/ 497 w 624"/>
                <a:gd name="T7" fmla="*/ 89 h 732"/>
                <a:gd name="T8" fmla="*/ 519 w 624"/>
                <a:gd name="T9" fmla="*/ 132 h 732"/>
                <a:gd name="T10" fmla="*/ 527 w 624"/>
                <a:gd name="T11" fmla="*/ 205 h 732"/>
                <a:gd name="T12" fmla="*/ 546 w 624"/>
                <a:gd name="T13" fmla="*/ 248 h 732"/>
                <a:gd name="T14" fmla="*/ 565 w 624"/>
                <a:gd name="T15" fmla="*/ 264 h 732"/>
                <a:gd name="T16" fmla="*/ 610 w 624"/>
                <a:gd name="T17" fmla="*/ 289 h 732"/>
                <a:gd name="T18" fmla="*/ 624 w 624"/>
                <a:gd name="T19" fmla="*/ 315 h 732"/>
                <a:gd name="T20" fmla="*/ 622 w 624"/>
                <a:gd name="T21" fmla="*/ 331 h 732"/>
                <a:gd name="T22" fmla="*/ 590 w 624"/>
                <a:gd name="T23" fmla="*/ 362 h 732"/>
                <a:gd name="T24" fmla="*/ 579 w 624"/>
                <a:gd name="T25" fmla="*/ 371 h 732"/>
                <a:gd name="T26" fmla="*/ 595 w 624"/>
                <a:gd name="T27" fmla="*/ 401 h 732"/>
                <a:gd name="T28" fmla="*/ 593 w 624"/>
                <a:gd name="T29" fmla="*/ 426 h 732"/>
                <a:gd name="T30" fmla="*/ 576 w 624"/>
                <a:gd name="T31" fmla="*/ 433 h 732"/>
                <a:gd name="T32" fmla="*/ 576 w 624"/>
                <a:gd name="T33" fmla="*/ 433 h 732"/>
                <a:gd name="T34" fmla="*/ 574 w 624"/>
                <a:gd name="T35" fmla="*/ 434 h 732"/>
                <a:gd name="T36" fmla="*/ 576 w 624"/>
                <a:gd name="T37" fmla="*/ 439 h 732"/>
                <a:gd name="T38" fmla="*/ 582 w 624"/>
                <a:gd name="T39" fmla="*/ 445 h 732"/>
                <a:gd name="T40" fmla="*/ 584 w 624"/>
                <a:gd name="T41" fmla="*/ 471 h 732"/>
                <a:gd name="T42" fmla="*/ 577 w 624"/>
                <a:gd name="T43" fmla="*/ 477 h 732"/>
                <a:gd name="T44" fmla="*/ 571 w 624"/>
                <a:gd name="T45" fmla="*/ 486 h 732"/>
                <a:gd name="T46" fmla="*/ 576 w 624"/>
                <a:gd name="T47" fmla="*/ 505 h 732"/>
                <a:gd name="T48" fmla="*/ 580 w 624"/>
                <a:gd name="T49" fmla="*/ 513 h 732"/>
                <a:gd name="T50" fmla="*/ 588 w 624"/>
                <a:gd name="T51" fmla="*/ 539 h 732"/>
                <a:gd name="T52" fmla="*/ 556 w 624"/>
                <a:gd name="T53" fmla="*/ 580 h 732"/>
                <a:gd name="T54" fmla="*/ 519 w 624"/>
                <a:gd name="T55" fmla="*/ 591 h 732"/>
                <a:gd name="T56" fmla="*/ 479 w 624"/>
                <a:gd name="T57" fmla="*/ 594 h 732"/>
                <a:gd name="T58" fmla="*/ 431 w 624"/>
                <a:gd name="T59" fmla="*/ 622 h 732"/>
                <a:gd name="T60" fmla="*/ 429 w 624"/>
                <a:gd name="T61" fmla="*/ 645 h 732"/>
                <a:gd name="T62" fmla="*/ 437 w 624"/>
                <a:gd name="T63" fmla="*/ 693 h 732"/>
                <a:gd name="T64" fmla="*/ 451 w 624"/>
                <a:gd name="T65" fmla="*/ 727 h 732"/>
                <a:gd name="T66" fmla="*/ 444 w 624"/>
                <a:gd name="T67" fmla="*/ 730 h 732"/>
                <a:gd name="T68" fmla="*/ 441 w 624"/>
                <a:gd name="T69" fmla="*/ 731 h 732"/>
                <a:gd name="T70" fmla="*/ 436 w 624"/>
                <a:gd name="T71" fmla="*/ 731 h 732"/>
                <a:gd name="T72" fmla="*/ 398 w 624"/>
                <a:gd name="T73" fmla="*/ 730 h 732"/>
                <a:gd name="T74" fmla="*/ 298 w 624"/>
                <a:gd name="T75" fmla="*/ 727 h 732"/>
                <a:gd name="T76" fmla="*/ 199 w 624"/>
                <a:gd name="T77" fmla="*/ 729 h 732"/>
                <a:gd name="T78" fmla="*/ 100 w 624"/>
                <a:gd name="T79" fmla="*/ 731 h 732"/>
                <a:gd name="T80" fmla="*/ 83 w 624"/>
                <a:gd name="T81" fmla="*/ 731 h 732"/>
                <a:gd name="T82" fmla="*/ 120 w 624"/>
                <a:gd name="T83" fmla="*/ 674 h 732"/>
                <a:gd name="T84" fmla="*/ 132 w 624"/>
                <a:gd name="T85" fmla="*/ 635 h 732"/>
                <a:gd name="T86" fmla="*/ 127 w 624"/>
                <a:gd name="T87" fmla="*/ 561 h 732"/>
                <a:gd name="T88" fmla="*/ 81 w 624"/>
                <a:gd name="T89" fmla="*/ 475 h 732"/>
                <a:gd name="T90" fmla="*/ 68 w 624"/>
                <a:gd name="T91" fmla="*/ 460 h 732"/>
                <a:gd name="T92" fmla="*/ 45 w 624"/>
                <a:gd name="T93" fmla="*/ 427 h 732"/>
                <a:gd name="T94" fmla="*/ 46 w 624"/>
                <a:gd name="T95" fmla="*/ 428 h 732"/>
                <a:gd name="T96" fmla="*/ 2 w 624"/>
                <a:gd name="T97" fmla="*/ 309 h 732"/>
                <a:gd name="T98" fmla="*/ 1 w 624"/>
                <a:gd name="T99" fmla="*/ 260 h 732"/>
                <a:gd name="T100" fmla="*/ 4 w 624"/>
                <a:gd name="T101" fmla="*/ 236 h 732"/>
                <a:gd name="T102" fmla="*/ 12 w 624"/>
                <a:gd name="T103" fmla="*/ 203 h 732"/>
                <a:gd name="T104" fmla="*/ 17 w 624"/>
                <a:gd name="T105" fmla="*/ 186 h 732"/>
                <a:gd name="T106" fmla="*/ 24 w 624"/>
                <a:gd name="T107" fmla="*/ 170 h 732"/>
                <a:gd name="T108" fmla="*/ 23 w 624"/>
                <a:gd name="T109" fmla="*/ 171 h 732"/>
                <a:gd name="T110" fmla="*/ 77 w 624"/>
                <a:gd name="T111" fmla="*/ 85 h 732"/>
                <a:gd name="T112" fmla="*/ 77 w 624"/>
                <a:gd name="T113" fmla="*/ 86 h 732"/>
                <a:gd name="T114" fmla="*/ 92 w 624"/>
                <a:gd name="T115" fmla="*/ 71 h 732"/>
                <a:gd name="T116" fmla="*/ 114 w 624"/>
                <a:gd name="T117" fmla="*/ 54 h 732"/>
                <a:gd name="T118" fmla="*/ 163 w 624"/>
                <a:gd name="T119" fmla="*/ 27 h 732"/>
                <a:gd name="T120" fmla="*/ 274 w 624"/>
                <a:gd name="T121" fmla="*/ 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4" h="732">
                  <a:moveTo>
                    <a:pt x="274" y="2"/>
                  </a:move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85" y="68"/>
                    <a:pt x="497" y="89"/>
                  </a:cubicBezTo>
                  <a:cubicBezTo>
                    <a:pt x="503" y="100"/>
                    <a:pt x="517" y="120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551" y="254"/>
                    <a:pt x="558" y="260"/>
                    <a:pt x="565" y="264"/>
                  </a:cubicBezTo>
                  <a:cubicBezTo>
                    <a:pt x="579" y="273"/>
                    <a:pt x="597" y="279"/>
                    <a:pt x="610" y="289"/>
                  </a:cubicBezTo>
                  <a:cubicBezTo>
                    <a:pt x="617" y="295"/>
                    <a:pt x="624" y="307"/>
                    <a:pt x="624" y="315"/>
                  </a:cubicBezTo>
                  <a:cubicBezTo>
                    <a:pt x="624" y="320"/>
                    <a:pt x="623" y="326"/>
                    <a:pt x="622" y="331"/>
                  </a:cubicBezTo>
                  <a:cubicBezTo>
                    <a:pt x="618" y="347"/>
                    <a:pt x="604" y="356"/>
                    <a:pt x="590" y="362"/>
                  </a:cubicBezTo>
                  <a:cubicBezTo>
                    <a:pt x="585" y="364"/>
                    <a:pt x="581" y="365"/>
                    <a:pt x="579" y="371"/>
                  </a:cubicBezTo>
                  <a:cubicBezTo>
                    <a:pt x="578" y="378"/>
                    <a:pt x="594" y="398"/>
                    <a:pt x="595" y="401"/>
                  </a:cubicBezTo>
                  <a:cubicBezTo>
                    <a:pt x="601" y="414"/>
                    <a:pt x="599" y="419"/>
                    <a:pt x="593" y="426"/>
                  </a:cubicBezTo>
                  <a:cubicBezTo>
                    <a:pt x="587" y="430"/>
                    <a:pt x="582" y="431"/>
                    <a:pt x="576" y="433"/>
                  </a:cubicBezTo>
                  <a:cubicBezTo>
                    <a:pt x="575" y="434"/>
                    <a:pt x="576" y="433"/>
                    <a:pt x="576" y="433"/>
                  </a:cubicBezTo>
                  <a:cubicBezTo>
                    <a:pt x="577" y="433"/>
                    <a:pt x="578" y="433"/>
                    <a:pt x="574" y="434"/>
                  </a:cubicBezTo>
                  <a:cubicBezTo>
                    <a:pt x="571" y="436"/>
                    <a:pt x="574" y="437"/>
                    <a:pt x="576" y="439"/>
                  </a:cubicBezTo>
                  <a:cubicBezTo>
                    <a:pt x="577" y="440"/>
                    <a:pt x="580" y="443"/>
                    <a:pt x="582" y="445"/>
                  </a:cubicBezTo>
                  <a:cubicBezTo>
                    <a:pt x="586" y="450"/>
                    <a:pt x="591" y="464"/>
                    <a:pt x="584" y="471"/>
                  </a:cubicBezTo>
                  <a:cubicBezTo>
                    <a:pt x="584" y="471"/>
                    <a:pt x="578" y="476"/>
                    <a:pt x="577" y="477"/>
                  </a:cubicBezTo>
                  <a:cubicBezTo>
                    <a:pt x="575" y="480"/>
                    <a:pt x="572" y="483"/>
                    <a:pt x="571" y="486"/>
                  </a:cubicBezTo>
                  <a:cubicBezTo>
                    <a:pt x="569" y="493"/>
                    <a:pt x="573" y="498"/>
                    <a:pt x="576" y="505"/>
                  </a:cubicBezTo>
                  <a:cubicBezTo>
                    <a:pt x="577" y="508"/>
                    <a:pt x="578" y="511"/>
                    <a:pt x="580" y="513"/>
                  </a:cubicBezTo>
                  <a:cubicBezTo>
                    <a:pt x="584" y="522"/>
                    <a:pt x="587" y="529"/>
                    <a:pt x="588" y="539"/>
                  </a:cubicBezTo>
                  <a:cubicBezTo>
                    <a:pt x="589" y="557"/>
                    <a:pt x="572" y="572"/>
                    <a:pt x="556" y="580"/>
                  </a:cubicBezTo>
                  <a:cubicBezTo>
                    <a:pt x="543" y="587"/>
                    <a:pt x="532" y="589"/>
                    <a:pt x="519" y="591"/>
                  </a:cubicBezTo>
                  <a:cubicBezTo>
                    <a:pt x="506" y="592"/>
                    <a:pt x="492" y="593"/>
                    <a:pt x="479" y="594"/>
                  </a:cubicBezTo>
                  <a:cubicBezTo>
                    <a:pt x="457" y="596"/>
                    <a:pt x="439" y="597"/>
                    <a:pt x="431" y="622"/>
                  </a:cubicBezTo>
                  <a:cubicBezTo>
                    <a:pt x="430" y="629"/>
                    <a:pt x="429" y="639"/>
                    <a:pt x="429" y="645"/>
                  </a:cubicBezTo>
                  <a:cubicBezTo>
                    <a:pt x="428" y="660"/>
                    <a:pt x="432" y="680"/>
                    <a:pt x="437" y="693"/>
                  </a:cubicBezTo>
                  <a:cubicBezTo>
                    <a:pt x="443" y="710"/>
                    <a:pt x="443" y="711"/>
                    <a:pt x="451" y="727"/>
                  </a:cubicBezTo>
                  <a:cubicBezTo>
                    <a:pt x="449" y="729"/>
                    <a:pt x="447" y="729"/>
                    <a:pt x="444" y="730"/>
                  </a:cubicBezTo>
                  <a:cubicBezTo>
                    <a:pt x="443" y="731"/>
                    <a:pt x="442" y="731"/>
                    <a:pt x="441" y="731"/>
                  </a:cubicBezTo>
                  <a:cubicBezTo>
                    <a:pt x="439" y="731"/>
                    <a:pt x="439" y="731"/>
                    <a:pt x="436" y="731"/>
                  </a:cubicBezTo>
                  <a:cubicBezTo>
                    <a:pt x="423" y="731"/>
                    <a:pt x="411" y="731"/>
                    <a:pt x="398" y="730"/>
                  </a:cubicBez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8" name="Freeform 58">
              <a:extLst>
                <a:ext uri="{FF2B5EF4-FFF2-40B4-BE49-F238E27FC236}">
                  <a16:creationId xmlns:a16="http://schemas.microsoft.com/office/drawing/2014/main" id="{B6813482-0C32-41EB-BDDC-0D7DE2469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365208" cy="4510688"/>
            </a:xfrm>
            <a:custGeom>
              <a:avLst/>
              <a:gdLst>
                <a:gd name="T0" fmla="*/ 398 w 546"/>
                <a:gd name="T1" fmla="*/ 730 h 732"/>
                <a:gd name="T2" fmla="*/ 298 w 546"/>
                <a:gd name="T3" fmla="*/ 727 h 732"/>
                <a:gd name="T4" fmla="*/ 199 w 546"/>
                <a:gd name="T5" fmla="*/ 729 h 732"/>
                <a:gd name="T6" fmla="*/ 100 w 546"/>
                <a:gd name="T7" fmla="*/ 731 h 732"/>
                <a:gd name="T8" fmla="*/ 83 w 546"/>
                <a:gd name="T9" fmla="*/ 731 h 732"/>
                <a:gd name="T10" fmla="*/ 120 w 546"/>
                <a:gd name="T11" fmla="*/ 674 h 732"/>
                <a:gd name="T12" fmla="*/ 132 w 546"/>
                <a:gd name="T13" fmla="*/ 635 h 732"/>
                <a:gd name="T14" fmla="*/ 127 w 546"/>
                <a:gd name="T15" fmla="*/ 561 h 732"/>
                <a:gd name="T16" fmla="*/ 81 w 546"/>
                <a:gd name="T17" fmla="*/ 475 h 732"/>
                <a:gd name="T18" fmla="*/ 68 w 546"/>
                <a:gd name="T19" fmla="*/ 460 h 732"/>
                <a:gd name="T20" fmla="*/ 45 w 546"/>
                <a:gd name="T21" fmla="*/ 427 h 732"/>
                <a:gd name="T22" fmla="*/ 46 w 546"/>
                <a:gd name="T23" fmla="*/ 428 h 732"/>
                <a:gd name="T24" fmla="*/ 2 w 546"/>
                <a:gd name="T25" fmla="*/ 309 h 732"/>
                <a:gd name="T26" fmla="*/ 1 w 546"/>
                <a:gd name="T27" fmla="*/ 260 h 732"/>
                <a:gd name="T28" fmla="*/ 4 w 546"/>
                <a:gd name="T29" fmla="*/ 236 h 732"/>
                <a:gd name="T30" fmla="*/ 12 w 546"/>
                <a:gd name="T31" fmla="*/ 203 h 732"/>
                <a:gd name="T32" fmla="*/ 17 w 546"/>
                <a:gd name="T33" fmla="*/ 186 h 732"/>
                <a:gd name="T34" fmla="*/ 24 w 546"/>
                <a:gd name="T35" fmla="*/ 170 h 732"/>
                <a:gd name="T36" fmla="*/ 23 w 546"/>
                <a:gd name="T37" fmla="*/ 171 h 732"/>
                <a:gd name="T38" fmla="*/ 77 w 546"/>
                <a:gd name="T39" fmla="*/ 85 h 732"/>
                <a:gd name="T40" fmla="*/ 77 w 546"/>
                <a:gd name="T41" fmla="*/ 86 h 732"/>
                <a:gd name="T42" fmla="*/ 92 w 546"/>
                <a:gd name="T43" fmla="*/ 71 h 732"/>
                <a:gd name="T44" fmla="*/ 114 w 546"/>
                <a:gd name="T45" fmla="*/ 54 h 732"/>
                <a:gd name="T46" fmla="*/ 163 w 546"/>
                <a:gd name="T47" fmla="*/ 27 h 732"/>
                <a:gd name="T48" fmla="*/ 274 w 546"/>
                <a:gd name="T49" fmla="*/ 2 h 732"/>
                <a:gd name="T50" fmla="*/ 379 w 546"/>
                <a:gd name="T51" fmla="*/ 12 h 732"/>
                <a:gd name="T52" fmla="*/ 450 w 546"/>
                <a:gd name="T53" fmla="*/ 46 h 732"/>
                <a:gd name="T54" fmla="*/ 492 w 546"/>
                <a:gd name="T55" fmla="*/ 81 h 732"/>
                <a:gd name="T56" fmla="*/ 519 w 546"/>
                <a:gd name="T57" fmla="*/ 132 h 732"/>
                <a:gd name="T58" fmla="*/ 527 w 546"/>
                <a:gd name="T59" fmla="*/ 205 h 732"/>
                <a:gd name="T60" fmla="*/ 546 w 546"/>
                <a:gd name="T61" fmla="*/ 248 h 732"/>
                <a:gd name="T62" fmla="*/ 398 w 546"/>
                <a:gd name="T63" fmla="*/ 73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732">
                  <a:moveTo>
                    <a:pt x="398" y="730"/>
                  </a:move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75" y="65"/>
                    <a:pt x="492" y="81"/>
                  </a:cubicBezTo>
                  <a:cubicBezTo>
                    <a:pt x="498" y="92"/>
                    <a:pt x="516" y="113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398" y="730"/>
                    <a:pt x="398" y="730"/>
                    <a:pt x="398" y="73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9" name="Freeform 59">
              <a:extLst>
                <a:ext uri="{FF2B5EF4-FFF2-40B4-BE49-F238E27FC236}">
                  <a16:creationId xmlns:a16="http://schemas.microsoft.com/office/drawing/2014/main" id="{963971F5-45AB-49BD-A3C3-EE2E011CD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367" y="3139586"/>
              <a:ext cx="894729" cy="2132818"/>
            </a:xfrm>
            <a:custGeom>
              <a:avLst/>
              <a:gdLst>
                <a:gd name="T0" fmla="*/ 67 w 145"/>
                <a:gd name="T1" fmla="*/ 0 h 346"/>
                <a:gd name="T2" fmla="*/ 86 w 145"/>
                <a:gd name="T3" fmla="*/ 16 h 346"/>
                <a:gd name="T4" fmla="*/ 131 w 145"/>
                <a:gd name="T5" fmla="*/ 41 h 346"/>
                <a:gd name="T6" fmla="*/ 145 w 145"/>
                <a:gd name="T7" fmla="*/ 67 h 346"/>
                <a:gd name="T8" fmla="*/ 143 w 145"/>
                <a:gd name="T9" fmla="*/ 83 h 346"/>
                <a:gd name="T10" fmla="*/ 111 w 145"/>
                <a:gd name="T11" fmla="*/ 114 h 346"/>
                <a:gd name="T12" fmla="*/ 100 w 145"/>
                <a:gd name="T13" fmla="*/ 123 h 346"/>
                <a:gd name="T14" fmla="*/ 116 w 145"/>
                <a:gd name="T15" fmla="*/ 153 h 346"/>
                <a:gd name="T16" fmla="*/ 114 w 145"/>
                <a:gd name="T17" fmla="*/ 178 h 346"/>
                <a:gd name="T18" fmla="*/ 97 w 145"/>
                <a:gd name="T19" fmla="*/ 185 h 346"/>
                <a:gd name="T20" fmla="*/ 97 w 145"/>
                <a:gd name="T21" fmla="*/ 185 h 346"/>
                <a:gd name="T22" fmla="*/ 95 w 145"/>
                <a:gd name="T23" fmla="*/ 186 h 346"/>
                <a:gd name="T24" fmla="*/ 97 w 145"/>
                <a:gd name="T25" fmla="*/ 191 h 346"/>
                <a:gd name="T26" fmla="*/ 103 w 145"/>
                <a:gd name="T27" fmla="*/ 197 h 346"/>
                <a:gd name="T28" fmla="*/ 105 w 145"/>
                <a:gd name="T29" fmla="*/ 223 h 346"/>
                <a:gd name="T30" fmla="*/ 98 w 145"/>
                <a:gd name="T31" fmla="*/ 229 h 346"/>
                <a:gd name="T32" fmla="*/ 92 w 145"/>
                <a:gd name="T33" fmla="*/ 238 h 346"/>
                <a:gd name="T34" fmla="*/ 97 w 145"/>
                <a:gd name="T35" fmla="*/ 257 h 346"/>
                <a:gd name="T36" fmla="*/ 101 w 145"/>
                <a:gd name="T37" fmla="*/ 265 h 346"/>
                <a:gd name="T38" fmla="*/ 109 w 145"/>
                <a:gd name="T39" fmla="*/ 291 h 346"/>
                <a:gd name="T40" fmla="*/ 77 w 145"/>
                <a:gd name="T41" fmla="*/ 332 h 346"/>
                <a:gd name="T42" fmla="*/ 40 w 145"/>
                <a:gd name="T43" fmla="*/ 343 h 346"/>
                <a:gd name="T44" fmla="*/ 0 w 145"/>
                <a:gd name="T45" fmla="*/ 346 h 346"/>
                <a:gd name="T46" fmla="*/ 67 w 145"/>
                <a:gd name="T4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5" h="346">
                  <a:moveTo>
                    <a:pt x="67" y="0"/>
                  </a:moveTo>
                  <a:cubicBezTo>
                    <a:pt x="72" y="6"/>
                    <a:pt x="79" y="12"/>
                    <a:pt x="86" y="16"/>
                  </a:cubicBezTo>
                  <a:cubicBezTo>
                    <a:pt x="100" y="25"/>
                    <a:pt x="118" y="31"/>
                    <a:pt x="131" y="41"/>
                  </a:cubicBezTo>
                  <a:cubicBezTo>
                    <a:pt x="138" y="47"/>
                    <a:pt x="145" y="59"/>
                    <a:pt x="145" y="67"/>
                  </a:cubicBezTo>
                  <a:cubicBezTo>
                    <a:pt x="145" y="72"/>
                    <a:pt x="144" y="78"/>
                    <a:pt x="143" y="83"/>
                  </a:cubicBezTo>
                  <a:cubicBezTo>
                    <a:pt x="139" y="99"/>
                    <a:pt x="125" y="108"/>
                    <a:pt x="111" y="114"/>
                  </a:cubicBezTo>
                  <a:cubicBezTo>
                    <a:pt x="106" y="116"/>
                    <a:pt x="102" y="117"/>
                    <a:pt x="100" y="123"/>
                  </a:cubicBezTo>
                  <a:cubicBezTo>
                    <a:pt x="99" y="130"/>
                    <a:pt x="115" y="150"/>
                    <a:pt x="116" y="153"/>
                  </a:cubicBezTo>
                  <a:cubicBezTo>
                    <a:pt x="122" y="166"/>
                    <a:pt x="120" y="171"/>
                    <a:pt x="114" y="178"/>
                  </a:cubicBezTo>
                  <a:cubicBezTo>
                    <a:pt x="108" y="182"/>
                    <a:pt x="103" y="183"/>
                    <a:pt x="97" y="185"/>
                  </a:cubicBezTo>
                  <a:cubicBezTo>
                    <a:pt x="96" y="186"/>
                    <a:pt x="97" y="185"/>
                    <a:pt x="97" y="185"/>
                  </a:cubicBezTo>
                  <a:cubicBezTo>
                    <a:pt x="98" y="185"/>
                    <a:pt x="99" y="185"/>
                    <a:pt x="95" y="186"/>
                  </a:cubicBezTo>
                  <a:cubicBezTo>
                    <a:pt x="92" y="188"/>
                    <a:pt x="95" y="189"/>
                    <a:pt x="97" y="191"/>
                  </a:cubicBezTo>
                  <a:cubicBezTo>
                    <a:pt x="98" y="192"/>
                    <a:pt x="101" y="195"/>
                    <a:pt x="103" y="197"/>
                  </a:cubicBezTo>
                  <a:cubicBezTo>
                    <a:pt x="107" y="202"/>
                    <a:pt x="112" y="216"/>
                    <a:pt x="105" y="223"/>
                  </a:cubicBezTo>
                  <a:cubicBezTo>
                    <a:pt x="105" y="223"/>
                    <a:pt x="99" y="228"/>
                    <a:pt x="98" y="229"/>
                  </a:cubicBezTo>
                  <a:cubicBezTo>
                    <a:pt x="96" y="232"/>
                    <a:pt x="93" y="235"/>
                    <a:pt x="92" y="238"/>
                  </a:cubicBezTo>
                  <a:cubicBezTo>
                    <a:pt x="90" y="245"/>
                    <a:pt x="94" y="250"/>
                    <a:pt x="97" y="257"/>
                  </a:cubicBezTo>
                  <a:cubicBezTo>
                    <a:pt x="98" y="260"/>
                    <a:pt x="99" y="263"/>
                    <a:pt x="101" y="265"/>
                  </a:cubicBezTo>
                  <a:cubicBezTo>
                    <a:pt x="105" y="274"/>
                    <a:pt x="108" y="281"/>
                    <a:pt x="109" y="291"/>
                  </a:cubicBezTo>
                  <a:cubicBezTo>
                    <a:pt x="110" y="309"/>
                    <a:pt x="93" y="324"/>
                    <a:pt x="77" y="332"/>
                  </a:cubicBezTo>
                  <a:cubicBezTo>
                    <a:pt x="64" y="339"/>
                    <a:pt x="53" y="341"/>
                    <a:pt x="40" y="343"/>
                  </a:cubicBezTo>
                  <a:cubicBezTo>
                    <a:pt x="27" y="344"/>
                    <a:pt x="13" y="345"/>
                    <a:pt x="0" y="346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0" name="Freeform 60">
              <a:extLst>
                <a:ext uri="{FF2B5EF4-FFF2-40B4-BE49-F238E27FC236}">
                  <a16:creationId xmlns:a16="http://schemas.microsoft.com/office/drawing/2014/main" id="{4555C48C-AD0F-4B0B-BF54-14A585343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4190" y="3472972"/>
              <a:ext cx="881907" cy="1799431"/>
            </a:xfrm>
            <a:custGeom>
              <a:avLst/>
              <a:gdLst>
                <a:gd name="T0" fmla="*/ 140 w 143"/>
                <a:gd name="T1" fmla="*/ 3 h 292"/>
                <a:gd name="T2" fmla="*/ 140 w 143"/>
                <a:gd name="T3" fmla="*/ 4 h 292"/>
                <a:gd name="T4" fmla="*/ 129 w 143"/>
                <a:gd name="T5" fmla="*/ 35 h 292"/>
                <a:gd name="T6" fmla="*/ 110 w 143"/>
                <a:gd name="T7" fmla="*/ 46 h 292"/>
                <a:gd name="T8" fmla="*/ 91 w 143"/>
                <a:gd name="T9" fmla="*/ 65 h 292"/>
                <a:gd name="T10" fmla="*/ 104 w 143"/>
                <a:gd name="T11" fmla="*/ 90 h 292"/>
                <a:gd name="T12" fmla="*/ 108 w 143"/>
                <a:gd name="T13" fmla="*/ 107 h 292"/>
                <a:gd name="T14" fmla="*/ 92 w 143"/>
                <a:gd name="T15" fmla="*/ 123 h 292"/>
                <a:gd name="T16" fmla="*/ 84 w 143"/>
                <a:gd name="T17" fmla="*/ 128 h 292"/>
                <a:gd name="T18" fmla="*/ 92 w 143"/>
                <a:gd name="T19" fmla="*/ 137 h 292"/>
                <a:gd name="T20" fmla="*/ 99 w 143"/>
                <a:gd name="T21" fmla="*/ 155 h 292"/>
                <a:gd name="T22" fmla="*/ 86 w 143"/>
                <a:gd name="T23" fmla="*/ 173 h 292"/>
                <a:gd name="T24" fmla="*/ 86 w 143"/>
                <a:gd name="T25" fmla="*/ 194 h 292"/>
                <a:gd name="T26" fmla="*/ 100 w 143"/>
                <a:gd name="T27" fmla="*/ 230 h 292"/>
                <a:gd name="T28" fmla="*/ 101 w 143"/>
                <a:gd name="T29" fmla="*/ 236 h 292"/>
                <a:gd name="T30" fmla="*/ 37 w 143"/>
                <a:gd name="T31" fmla="*/ 286 h 292"/>
                <a:gd name="T32" fmla="*/ 0 w 143"/>
                <a:gd name="T33" fmla="*/ 292 h 292"/>
                <a:gd name="T34" fmla="*/ 75 w 143"/>
                <a:gd name="T35" fmla="*/ 278 h 292"/>
                <a:gd name="T36" fmla="*/ 107 w 143"/>
                <a:gd name="T37" fmla="*/ 237 h 292"/>
                <a:gd name="T38" fmla="*/ 95 w 143"/>
                <a:gd name="T39" fmla="*/ 203 h 292"/>
                <a:gd name="T40" fmla="*/ 90 w 143"/>
                <a:gd name="T41" fmla="*/ 184 h 292"/>
                <a:gd name="T42" fmla="*/ 103 w 143"/>
                <a:gd name="T43" fmla="*/ 169 h 292"/>
                <a:gd name="T44" fmla="*/ 103 w 143"/>
                <a:gd name="T45" fmla="*/ 169 h 292"/>
                <a:gd name="T46" fmla="*/ 106 w 143"/>
                <a:gd name="T47" fmla="*/ 159 h 292"/>
                <a:gd name="T48" fmla="*/ 95 w 143"/>
                <a:gd name="T49" fmla="*/ 137 h 292"/>
                <a:gd name="T50" fmla="*/ 93 w 143"/>
                <a:gd name="T51" fmla="*/ 132 h 292"/>
                <a:gd name="T52" fmla="*/ 95 w 143"/>
                <a:gd name="T53" fmla="*/ 131 h 292"/>
                <a:gd name="T54" fmla="*/ 95 w 143"/>
                <a:gd name="T55" fmla="*/ 132 h 292"/>
                <a:gd name="T56" fmla="*/ 95 w 143"/>
                <a:gd name="T57" fmla="*/ 131 h 292"/>
                <a:gd name="T58" fmla="*/ 118 w 143"/>
                <a:gd name="T59" fmla="*/ 112 h 292"/>
                <a:gd name="T60" fmla="*/ 98 w 143"/>
                <a:gd name="T61" fmla="*/ 70 h 292"/>
                <a:gd name="T62" fmla="*/ 109 w 143"/>
                <a:gd name="T63" fmla="*/ 60 h 292"/>
                <a:gd name="T64" fmla="*/ 143 w 143"/>
                <a:gd name="T65" fmla="*/ 1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92">
                  <a:moveTo>
                    <a:pt x="139" y="0"/>
                  </a:moveTo>
                  <a:cubicBezTo>
                    <a:pt x="139" y="1"/>
                    <a:pt x="139" y="2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9"/>
                    <a:pt x="139" y="27"/>
                    <a:pt x="129" y="35"/>
                  </a:cubicBezTo>
                  <a:cubicBezTo>
                    <a:pt x="126" y="37"/>
                    <a:pt x="123" y="38"/>
                    <a:pt x="121" y="40"/>
                  </a:cubicBezTo>
                  <a:cubicBezTo>
                    <a:pt x="117" y="42"/>
                    <a:pt x="113" y="44"/>
                    <a:pt x="110" y="46"/>
                  </a:cubicBezTo>
                  <a:cubicBezTo>
                    <a:pt x="104" y="50"/>
                    <a:pt x="93" y="55"/>
                    <a:pt x="91" y="63"/>
                  </a:cubicBezTo>
                  <a:cubicBezTo>
                    <a:pt x="91" y="64"/>
                    <a:pt x="91" y="64"/>
                    <a:pt x="91" y="65"/>
                  </a:cubicBezTo>
                  <a:cubicBezTo>
                    <a:pt x="91" y="71"/>
                    <a:pt x="95" y="75"/>
                    <a:pt x="98" y="80"/>
                  </a:cubicBezTo>
                  <a:cubicBezTo>
                    <a:pt x="100" y="83"/>
                    <a:pt x="102" y="86"/>
                    <a:pt x="104" y="90"/>
                  </a:cubicBezTo>
                  <a:cubicBezTo>
                    <a:pt x="106" y="95"/>
                    <a:pt x="108" y="101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8"/>
                    <a:pt x="108" y="109"/>
                    <a:pt x="108" y="110"/>
                  </a:cubicBezTo>
                  <a:cubicBezTo>
                    <a:pt x="106" y="116"/>
                    <a:pt x="98" y="120"/>
                    <a:pt x="92" y="123"/>
                  </a:cubicBezTo>
                  <a:cubicBezTo>
                    <a:pt x="90" y="124"/>
                    <a:pt x="87" y="124"/>
                    <a:pt x="85" y="126"/>
                  </a:cubicBezTo>
                  <a:cubicBezTo>
                    <a:pt x="84" y="127"/>
                    <a:pt x="84" y="127"/>
                    <a:pt x="84" y="128"/>
                  </a:cubicBezTo>
                  <a:cubicBezTo>
                    <a:pt x="84" y="129"/>
                    <a:pt x="86" y="130"/>
                    <a:pt x="87" y="131"/>
                  </a:cubicBezTo>
                  <a:cubicBezTo>
                    <a:pt x="88" y="133"/>
                    <a:pt x="90" y="135"/>
                    <a:pt x="92" y="137"/>
                  </a:cubicBezTo>
                  <a:cubicBezTo>
                    <a:pt x="95" y="141"/>
                    <a:pt x="99" y="148"/>
                    <a:pt x="99" y="155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99" y="158"/>
                    <a:pt x="99" y="160"/>
                    <a:pt x="97" y="162"/>
                  </a:cubicBezTo>
                  <a:cubicBezTo>
                    <a:pt x="97" y="162"/>
                    <a:pt x="88" y="170"/>
                    <a:pt x="86" y="173"/>
                  </a:cubicBezTo>
                  <a:cubicBezTo>
                    <a:pt x="84" y="176"/>
                    <a:pt x="83" y="179"/>
                    <a:pt x="83" y="183"/>
                  </a:cubicBezTo>
                  <a:cubicBezTo>
                    <a:pt x="83" y="187"/>
                    <a:pt x="84" y="190"/>
                    <a:pt x="86" y="194"/>
                  </a:cubicBezTo>
                  <a:cubicBezTo>
                    <a:pt x="87" y="197"/>
                    <a:pt x="88" y="199"/>
                    <a:pt x="89" y="202"/>
                  </a:cubicBezTo>
                  <a:cubicBezTo>
                    <a:pt x="94" y="211"/>
                    <a:pt x="98" y="220"/>
                    <a:pt x="100" y="230"/>
                  </a:cubicBezTo>
                  <a:cubicBezTo>
                    <a:pt x="101" y="232"/>
                    <a:pt x="101" y="234"/>
                    <a:pt x="101" y="236"/>
                  </a:cubicBezTo>
                  <a:cubicBezTo>
                    <a:pt x="101" y="236"/>
                    <a:pt x="101" y="236"/>
                    <a:pt x="101" y="236"/>
                  </a:cubicBezTo>
                  <a:cubicBezTo>
                    <a:pt x="101" y="252"/>
                    <a:pt x="90" y="263"/>
                    <a:pt x="78" y="272"/>
                  </a:cubicBezTo>
                  <a:cubicBezTo>
                    <a:pt x="68" y="280"/>
                    <a:pt x="49" y="284"/>
                    <a:pt x="37" y="286"/>
                  </a:cubicBezTo>
                  <a:cubicBezTo>
                    <a:pt x="25" y="288"/>
                    <a:pt x="14" y="289"/>
                    <a:pt x="3" y="290"/>
                  </a:cubicBezTo>
                  <a:cubicBezTo>
                    <a:pt x="2" y="290"/>
                    <a:pt x="1" y="291"/>
                    <a:pt x="0" y="292"/>
                  </a:cubicBezTo>
                  <a:cubicBezTo>
                    <a:pt x="13" y="291"/>
                    <a:pt x="26" y="290"/>
                    <a:pt x="38" y="289"/>
                  </a:cubicBezTo>
                  <a:cubicBezTo>
                    <a:pt x="51" y="287"/>
                    <a:pt x="62" y="285"/>
                    <a:pt x="75" y="278"/>
                  </a:cubicBezTo>
                  <a:cubicBezTo>
                    <a:pt x="90" y="271"/>
                    <a:pt x="107" y="256"/>
                    <a:pt x="107" y="239"/>
                  </a:cubicBezTo>
                  <a:cubicBezTo>
                    <a:pt x="107" y="238"/>
                    <a:pt x="107" y="238"/>
                    <a:pt x="107" y="237"/>
                  </a:cubicBezTo>
                  <a:cubicBezTo>
                    <a:pt x="106" y="227"/>
                    <a:pt x="103" y="220"/>
                    <a:pt x="99" y="211"/>
                  </a:cubicBezTo>
                  <a:cubicBezTo>
                    <a:pt x="97" y="209"/>
                    <a:pt x="96" y="206"/>
                    <a:pt x="95" y="203"/>
                  </a:cubicBezTo>
                  <a:cubicBezTo>
                    <a:pt x="92" y="198"/>
                    <a:pt x="89" y="194"/>
                    <a:pt x="89" y="189"/>
                  </a:cubicBezTo>
                  <a:cubicBezTo>
                    <a:pt x="89" y="187"/>
                    <a:pt x="90" y="186"/>
                    <a:pt x="90" y="184"/>
                  </a:cubicBezTo>
                  <a:cubicBezTo>
                    <a:pt x="91" y="181"/>
                    <a:pt x="94" y="178"/>
                    <a:pt x="96" y="175"/>
                  </a:cubicBezTo>
                  <a:cubicBezTo>
                    <a:pt x="97" y="174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5" y="166"/>
                    <a:pt x="106" y="163"/>
                    <a:pt x="106" y="159"/>
                  </a:cubicBezTo>
                  <a:cubicBezTo>
                    <a:pt x="106" y="153"/>
                    <a:pt x="103" y="146"/>
                    <a:pt x="101" y="143"/>
                  </a:cubicBezTo>
                  <a:cubicBezTo>
                    <a:pt x="99" y="141"/>
                    <a:pt x="96" y="138"/>
                    <a:pt x="95" y="137"/>
                  </a:cubicBezTo>
                  <a:cubicBezTo>
                    <a:pt x="94" y="136"/>
                    <a:pt x="92" y="135"/>
                    <a:pt x="92" y="134"/>
                  </a:cubicBezTo>
                  <a:cubicBezTo>
                    <a:pt x="92" y="133"/>
                    <a:pt x="92" y="133"/>
                    <a:pt x="93" y="132"/>
                  </a:cubicBezTo>
                  <a:cubicBezTo>
                    <a:pt x="95" y="131"/>
                    <a:pt x="96" y="131"/>
                    <a:pt x="96" y="131"/>
                  </a:cubicBezTo>
                  <a:cubicBezTo>
                    <a:pt x="96" y="131"/>
                    <a:pt x="96" y="131"/>
                    <a:pt x="95" y="131"/>
                  </a:cubicBezTo>
                  <a:cubicBezTo>
                    <a:pt x="95" y="131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101" y="129"/>
                    <a:pt x="106" y="128"/>
                    <a:pt x="112" y="124"/>
                  </a:cubicBezTo>
                  <a:cubicBezTo>
                    <a:pt x="115" y="120"/>
                    <a:pt x="118" y="116"/>
                    <a:pt x="118" y="112"/>
                  </a:cubicBezTo>
                  <a:cubicBezTo>
                    <a:pt x="118" y="109"/>
                    <a:pt x="117" y="105"/>
                    <a:pt x="114" y="99"/>
                  </a:cubicBezTo>
                  <a:cubicBezTo>
                    <a:pt x="113" y="96"/>
                    <a:pt x="98" y="78"/>
                    <a:pt x="98" y="7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0" y="63"/>
                    <a:pt x="104" y="62"/>
                    <a:pt x="109" y="60"/>
                  </a:cubicBezTo>
                  <a:cubicBezTo>
                    <a:pt x="123" y="54"/>
                    <a:pt x="137" y="45"/>
                    <a:pt x="141" y="29"/>
                  </a:cubicBezTo>
                  <a:cubicBezTo>
                    <a:pt x="142" y="24"/>
                    <a:pt x="143" y="18"/>
                    <a:pt x="143" y="13"/>
                  </a:cubicBezTo>
                  <a:cubicBezTo>
                    <a:pt x="143" y="9"/>
                    <a:pt x="141" y="5"/>
                    <a:pt x="139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1" name="Freeform 61">
              <a:extLst>
                <a:ext uri="{FF2B5EF4-FFF2-40B4-BE49-F238E27FC236}">
                  <a16:creationId xmlns:a16="http://schemas.microsoft.com/office/drawing/2014/main" id="{19B7B4F6-2940-4263-B2EB-56C902097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1583" y="3139586"/>
              <a:ext cx="1022955" cy="2976256"/>
            </a:xfrm>
            <a:custGeom>
              <a:avLst/>
              <a:gdLst>
                <a:gd name="T0" fmla="*/ 99 w 166"/>
                <a:gd name="T1" fmla="*/ 346 h 483"/>
                <a:gd name="T2" fmla="*/ 51 w 166"/>
                <a:gd name="T3" fmla="*/ 374 h 483"/>
                <a:gd name="T4" fmla="*/ 49 w 166"/>
                <a:gd name="T5" fmla="*/ 397 h 483"/>
                <a:gd name="T6" fmla="*/ 57 w 166"/>
                <a:gd name="T7" fmla="*/ 445 h 483"/>
                <a:gd name="T8" fmla="*/ 71 w 166"/>
                <a:gd name="T9" fmla="*/ 479 h 483"/>
                <a:gd name="T10" fmla="*/ 64 w 166"/>
                <a:gd name="T11" fmla="*/ 482 h 483"/>
                <a:gd name="T12" fmla="*/ 61 w 166"/>
                <a:gd name="T13" fmla="*/ 483 h 483"/>
                <a:gd name="T14" fmla="*/ 56 w 166"/>
                <a:gd name="T15" fmla="*/ 483 h 483"/>
                <a:gd name="T16" fmla="*/ 0 w 166"/>
                <a:gd name="T17" fmla="*/ 481 h 483"/>
                <a:gd name="T18" fmla="*/ 166 w 166"/>
                <a:gd name="T19" fmla="*/ 0 h 483"/>
                <a:gd name="T20" fmla="*/ 99 w 166"/>
                <a:gd name="T21" fmla="*/ 34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6" h="483">
                  <a:moveTo>
                    <a:pt x="99" y="346"/>
                  </a:moveTo>
                  <a:cubicBezTo>
                    <a:pt x="77" y="348"/>
                    <a:pt x="59" y="349"/>
                    <a:pt x="51" y="374"/>
                  </a:cubicBezTo>
                  <a:cubicBezTo>
                    <a:pt x="50" y="381"/>
                    <a:pt x="49" y="391"/>
                    <a:pt x="49" y="397"/>
                  </a:cubicBezTo>
                  <a:cubicBezTo>
                    <a:pt x="48" y="412"/>
                    <a:pt x="52" y="432"/>
                    <a:pt x="57" y="445"/>
                  </a:cubicBezTo>
                  <a:cubicBezTo>
                    <a:pt x="63" y="462"/>
                    <a:pt x="63" y="463"/>
                    <a:pt x="71" y="479"/>
                  </a:cubicBezTo>
                  <a:cubicBezTo>
                    <a:pt x="69" y="481"/>
                    <a:pt x="67" y="481"/>
                    <a:pt x="64" y="482"/>
                  </a:cubicBezTo>
                  <a:cubicBezTo>
                    <a:pt x="63" y="483"/>
                    <a:pt x="62" y="483"/>
                    <a:pt x="61" y="483"/>
                  </a:cubicBezTo>
                  <a:cubicBezTo>
                    <a:pt x="59" y="483"/>
                    <a:pt x="59" y="483"/>
                    <a:pt x="56" y="483"/>
                  </a:cubicBezTo>
                  <a:cubicBezTo>
                    <a:pt x="43" y="483"/>
                    <a:pt x="13" y="482"/>
                    <a:pt x="0" y="481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99" y="346"/>
                    <a:pt x="99" y="346"/>
                    <a:pt x="99" y="346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2" name="Freeform 62">
              <a:extLst>
                <a:ext uri="{FF2B5EF4-FFF2-40B4-BE49-F238E27FC236}">
                  <a16:creationId xmlns:a16="http://schemas.microsoft.com/office/drawing/2014/main" id="{6D72F621-A9CA-4F59-9C6A-B75BCF3E1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3" name="Freeform 63">
              <a:extLst>
                <a:ext uri="{FF2B5EF4-FFF2-40B4-BE49-F238E27FC236}">
                  <a16:creationId xmlns:a16="http://schemas.microsoft.com/office/drawing/2014/main" id="{ECD0D361-D436-4E47-BFFB-7B9636906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4" name="Freeform 64">
              <a:extLst>
                <a:ext uri="{FF2B5EF4-FFF2-40B4-BE49-F238E27FC236}">
                  <a16:creationId xmlns:a16="http://schemas.microsoft.com/office/drawing/2014/main" id="{96A3A62E-B010-4125-A37E-BADC802B3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852" y="1586633"/>
              <a:ext cx="3772680" cy="4492167"/>
            </a:xfrm>
            <a:custGeom>
              <a:avLst/>
              <a:gdLst>
                <a:gd name="T0" fmla="*/ 88 w 612"/>
                <a:gd name="T1" fmla="*/ 720 h 729"/>
                <a:gd name="T2" fmla="*/ 131 w 612"/>
                <a:gd name="T3" fmla="*/ 631 h 729"/>
                <a:gd name="T4" fmla="*/ 79 w 612"/>
                <a:gd name="T5" fmla="*/ 466 h 729"/>
                <a:gd name="T6" fmla="*/ 66 w 612"/>
                <a:gd name="T7" fmla="*/ 450 h 729"/>
                <a:gd name="T8" fmla="*/ 44 w 612"/>
                <a:gd name="T9" fmla="*/ 418 h 729"/>
                <a:gd name="T10" fmla="*/ 1 w 612"/>
                <a:gd name="T11" fmla="*/ 253 h 729"/>
                <a:gd name="T12" fmla="*/ 4 w 612"/>
                <a:gd name="T13" fmla="*/ 230 h 729"/>
                <a:gd name="T14" fmla="*/ 17 w 612"/>
                <a:gd name="T15" fmla="*/ 181 h 729"/>
                <a:gd name="T16" fmla="*/ 23 w 612"/>
                <a:gd name="T17" fmla="*/ 166 h 729"/>
                <a:gd name="T18" fmla="*/ 23 w 612"/>
                <a:gd name="T19" fmla="*/ 166 h 729"/>
                <a:gd name="T20" fmla="*/ 75 w 612"/>
                <a:gd name="T21" fmla="*/ 82 h 729"/>
                <a:gd name="T22" fmla="*/ 86 w 612"/>
                <a:gd name="T23" fmla="*/ 71 h 729"/>
                <a:gd name="T24" fmla="*/ 111 w 612"/>
                <a:gd name="T25" fmla="*/ 51 h 729"/>
                <a:gd name="T26" fmla="*/ 268 w 612"/>
                <a:gd name="T27" fmla="*/ 0 h 729"/>
                <a:gd name="T28" fmla="*/ 371 w 612"/>
                <a:gd name="T29" fmla="*/ 10 h 729"/>
                <a:gd name="T30" fmla="*/ 489 w 612"/>
                <a:gd name="T31" fmla="*/ 96 h 729"/>
                <a:gd name="T32" fmla="*/ 506 w 612"/>
                <a:gd name="T33" fmla="*/ 164 h 729"/>
                <a:gd name="T34" fmla="*/ 533 w 612"/>
                <a:gd name="T35" fmla="*/ 247 h 729"/>
                <a:gd name="T36" fmla="*/ 555 w 612"/>
                <a:gd name="T37" fmla="*/ 262 h 729"/>
                <a:gd name="T38" fmla="*/ 597 w 612"/>
                <a:gd name="T39" fmla="*/ 291 h 729"/>
                <a:gd name="T40" fmla="*/ 612 w 612"/>
                <a:gd name="T41" fmla="*/ 309 h 729"/>
                <a:gd name="T42" fmla="*/ 596 w 612"/>
                <a:gd name="T43" fmla="*/ 341 h 729"/>
                <a:gd name="T44" fmla="*/ 585 w 612"/>
                <a:gd name="T45" fmla="*/ 347 h 729"/>
                <a:gd name="T46" fmla="*/ 563 w 612"/>
                <a:gd name="T47" fmla="*/ 367 h 729"/>
                <a:gd name="T48" fmla="*/ 571 w 612"/>
                <a:gd name="T49" fmla="*/ 389 h 729"/>
                <a:gd name="T50" fmla="*/ 580 w 612"/>
                <a:gd name="T51" fmla="*/ 415 h 729"/>
                <a:gd name="T52" fmla="*/ 568 w 612"/>
                <a:gd name="T53" fmla="*/ 423 h 729"/>
                <a:gd name="T54" fmla="*/ 559 w 612"/>
                <a:gd name="T55" fmla="*/ 428 h 729"/>
                <a:gd name="T56" fmla="*/ 560 w 612"/>
                <a:gd name="T57" fmla="*/ 441 h 729"/>
                <a:gd name="T58" fmla="*/ 565 w 612"/>
                <a:gd name="T59" fmla="*/ 446 h 729"/>
                <a:gd name="T60" fmla="*/ 569 w 612"/>
                <a:gd name="T61" fmla="*/ 465 h 729"/>
                <a:gd name="T62" fmla="*/ 559 w 612"/>
                <a:gd name="T63" fmla="*/ 476 h 729"/>
                <a:gd name="T64" fmla="*/ 562 w 612"/>
                <a:gd name="T65" fmla="*/ 511 h 729"/>
                <a:gd name="T66" fmla="*/ 572 w 612"/>
                <a:gd name="T67" fmla="*/ 537 h 729"/>
                <a:gd name="T68" fmla="*/ 514 w 612"/>
                <a:gd name="T69" fmla="*/ 586 h 729"/>
                <a:gd name="T70" fmla="*/ 472 w 612"/>
                <a:gd name="T71" fmla="*/ 590 h 729"/>
                <a:gd name="T72" fmla="*/ 410 w 612"/>
                <a:gd name="T73" fmla="*/ 640 h 729"/>
                <a:gd name="T74" fmla="*/ 414 w 612"/>
                <a:gd name="T75" fmla="*/ 688 h 729"/>
                <a:gd name="T76" fmla="*/ 93 w 612"/>
                <a:gd name="T77" fmla="*/ 72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2" h="729">
                  <a:moveTo>
                    <a:pt x="93" y="720"/>
                  </a:moveTo>
                  <a:cubicBezTo>
                    <a:pt x="92" y="720"/>
                    <a:pt x="90" y="720"/>
                    <a:pt x="88" y="720"/>
                  </a:cubicBezTo>
                  <a:cubicBezTo>
                    <a:pt x="100" y="705"/>
                    <a:pt x="111" y="689"/>
                    <a:pt x="119" y="671"/>
                  </a:cubicBezTo>
                  <a:cubicBezTo>
                    <a:pt x="125" y="658"/>
                    <a:pt x="129" y="645"/>
                    <a:pt x="131" y="631"/>
                  </a:cubicBezTo>
                  <a:cubicBezTo>
                    <a:pt x="136" y="609"/>
                    <a:pt x="134" y="584"/>
                    <a:pt x="126" y="554"/>
                  </a:cubicBezTo>
                  <a:cubicBezTo>
                    <a:pt x="118" y="521"/>
                    <a:pt x="99" y="492"/>
                    <a:pt x="79" y="466"/>
                  </a:cubicBezTo>
                  <a:cubicBezTo>
                    <a:pt x="77" y="463"/>
                    <a:pt x="74" y="460"/>
                    <a:pt x="72" y="457"/>
                  </a:cubicBezTo>
                  <a:cubicBezTo>
                    <a:pt x="70" y="455"/>
                    <a:pt x="68" y="453"/>
                    <a:pt x="66" y="450"/>
                  </a:cubicBezTo>
                  <a:cubicBezTo>
                    <a:pt x="57" y="439"/>
                    <a:pt x="50" y="428"/>
                    <a:pt x="44" y="418"/>
                  </a:cubicBezTo>
                  <a:cubicBezTo>
                    <a:pt x="44" y="418"/>
                    <a:pt x="44" y="418"/>
                    <a:pt x="44" y="418"/>
                  </a:cubicBezTo>
                  <a:cubicBezTo>
                    <a:pt x="21" y="380"/>
                    <a:pt x="7" y="341"/>
                    <a:pt x="2" y="302"/>
                  </a:cubicBezTo>
                  <a:cubicBezTo>
                    <a:pt x="0" y="285"/>
                    <a:pt x="0" y="269"/>
                    <a:pt x="1" y="253"/>
                  </a:cubicBezTo>
                  <a:cubicBezTo>
                    <a:pt x="1" y="248"/>
                    <a:pt x="2" y="243"/>
                    <a:pt x="3" y="238"/>
                  </a:cubicBezTo>
                  <a:cubicBezTo>
                    <a:pt x="3" y="235"/>
                    <a:pt x="3" y="233"/>
                    <a:pt x="4" y="230"/>
                  </a:cubicBezTo>
                  <a:cubicBezTo>
                    <a:pt x="5" y="219"/>
                    <a:pt x="8" y="209"/>
                    <a:pt x="11" y="198"/>
                  </a:cubicBezTo>
                  <a:cubicBezTo>
                    <a:pt x="13" y="193"/>
                    <a:pt x="15" y="187"/>
                    <a:pt x="17" y="181"/>
                  </a:cubicBezTo>
                  <a:cubicBezTo>
                    <a:pt x="17" y="180"/>
                    <a:pt x="18" y="178"/>
                    <a:pt x="18" y="177"/>
                  </a:cubicBezTo>
                  <a:cubicBezTo>
                    <a:pt x="19" y="173"/>
                    <a:pt x="21" y="169"/>
                    <a:pt x="23" y="166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35" y="139"/>
                    <a:pt x="51" y="108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9" y="78"/>
                    <a:pt x="82" y="75"/>
                    <a:pt x="86" y="71"/>
                  </a:cubicBezTo>
                  <a:cubicBezTo>
                    <a:pt x="87" y="70"/>
                    <a:pt x="88" y="69"/>
                    <a:pt x="90" y="68"/>
                  </a:cubicBezTo>
                  <a:cubicBezTo>
                    <a:pt x="97" y="62"/>
                    <a:pt x="104" y="56"/>
                    <a:pt x="111" y="51"/>
                  </a:cubicBezTo>
                  <a:cubicBezTo>
                    <a:pt x="126" y="41"/>
                    <a:pt x="142" y="32"/>
                    <a:pt x="159" y="25"/>
                  </a:cubicBezTo>
                  <a:cubicBezTo>
                    <a:pt x="192" y="11"/>
                    <a:pt x="228" y="3"/>
                    <a:pt x="268" y="0"/>
                  </a:cubicBezTo>
                  <a:cubicBezTo>
                    <a:pt x="275" y="0"/>
                    <a:pt x="282" y="0"/>
                    <a:pt x="289" y="0"/>
                  </a:cubicBezTo>
                  <a:cubicBezTo>
                    <a:pt x="320" y="0"/>
                    <a:pt x="347" y="3"/>
                    <a:pt x="371" y="10"/>
                  </a:cubicBezTo>
                  <a:cubicBezTo>
                    <a:pt x="394" y="17"/>
                    <a:pt x="416" y="27"/>
                    <a:pt x="440" y="44"/>
                  </a:cubicBezTo>
                  <a:cubicBezTo>
                    <a:pt x="460" y="57"/>
                    <a:pt x="478" y="76"/>
                    <a:pt x="489" y="96"/>
                  </a:cubicBezTo>
                  <a:cubicBezTo>
                    <a:pt x="494" y="106"/>
                    <a:pt x="500" y="117"/>
                    <a:pt x="502" y="129"/>
                  </a:cubicBezTo>
                  <a:cubicBezTo>
                    <a:pt x="504" y="140"/>
                    <a:pt x="505" y="153"/>
                    <a:pt x="506" y="164"/>
                  </a:cubicBezTo>
                  <a:cubicBezTo>
                    <a:pt x="507" y="176"/>
                    <a:pt x="508" y="188"/>
                    <a:pt x="510" y="199"/>
                  </a:cubicBezTo>
                  <a:cubicBezTo>
                    <a:pt x="513" y="218"/>
                    <a:pt x="519" y="233"/>
                    <a:pt x="533" y="247"/>
                  </a:cubicBezTo>
                  <a:cubicBezTo>
                    <a:pt x="537" y="252"/>
                    <a:pt x="544" y="256"/>
                    <a:pt x="549" y="259"/>
                  </a:cubicBezTo>
                  <a:cubicBezTo>
                    <a:pt x="551" y="260"/>
                    <a:pt x="553" y="261"/>
                    <a:pt x="555" y="262"/>
                  </a:cubicBezTo>
                  <a:cubicBezTo>
                    <a:pt x="559" y="265"/>
                    <a:pt x="559" y="265"/>
                    <a:pt x="559" y="265"/>
                  </a:cubicBezTo>
                  <a:cubicBezTo>
                    <a:pt x="572" y="273"/>
                    <a:pt x="585" y="282"/>
                    <a:pt x="597" y="291"/>
                  </a:cubicBezTo>
                  <a:cubicBezTo>
                    <a:pt x="600" y="294"/>
                    <a:pt x="611" y="303"/>
                    <a:pt x="612" y="309"/>
                  </a:cubicBezTo>
                  <a:cubicBezTo>
                    <a:pt x="612" y="309"/>
                    <a:pt x="612" y="309"/>
                    <a:pt x="612" y="309"/>
                  </a:cubicBezTo>
                  <a:cubicBezTo>
                    <a:pt x="612" y="314"/>
                    <a:pt x="611" y="330"/>
                    <a:pt x="603" y="336"/>
                  </a:cubicBezTo>
                  <a:cubicBezTo>
                    <a:pt x="601" y="338"/>
                    <a:pt x="598" y="339"/>
                    <a:pt x="596" y="341"/>
                  </a:cubicBezTo>
                  <a:cubicBezTo>
                    <a:pt x="593" y="342"/>
                    <a:pt x="593" y="342"/>
                    <a:pt x="593" y="342"/>
                  </a:cubicBezTo>
                  <a:cubicBezTo>
                    <a:pt x="590" y="344"/>
                    <a:pt x="587" y="346"/>
                    <a:pt x="585" y="347"/>
                  </a:cubicBezTo>
                  <a:cubicBezTo>
                    <a:pt x="584" y="348"/>
                    <a:pt x="582" y="349"/>
                    <a:pt x="581" y="349"/>
                  </a:cubicBezTo>
                  <a:cubicBezTo>
                    <a:pt x="574" y="353"/>
                    <a:pt x="565" y="358"/>
                    <a:pt x="563" y="367"/>
                  </a:cubicBezTo>
                  <a:cubicBezTo>
                    <a:pt x="561" y="376"/>
                    <a:pt x="566" y="382"/>
                    <a:pt x="569" y="386"/>
                  </a:cubicBezTo>
                  <a:cubicBezTo>
                    <a:pt x="570" y="387"/>
                    <a:pt x="571" y="388"/>
                    <a:pt x="571" y="389"/>
                  </a:cubicBezTo>
                  <a:cubicBezTo>
                    <a:pt x="574" y="393"/>
                    <a:pt x="575" y="396"/>
                    <a:pt x="576" y="398"/>
                  </a:cubicBezTo>
                  <a:cubicBezTo>
                    <a:pt x="579" y="404"/>
                    <a:pt x="580" y="410"/>
                    <a:pt x="580" y="415"/>
                  </a:cubicBezTo>
                  <a:cubicBezTo>
                    <a:pt x="579" y="418"/>
                    <a:pt x="572" y="421"/>
                    <a:pt x="568" y="423"/>
                  </a:cubicBezTo>
                  <a:cubicBezTo>
                    <a:pt x="568" y="423"/>
                    <a:pt x="568" y="423"/>
                    <a:pt x="568" y="423"/>
                  </a:cubicBezTo>
                  <a:cubicBezTo>
                    <a:pt x="567" y="423"/>
                    <a:pt x="567" y="424"/>
                    <a:pt x="566" y="424"/>
                  </a:cubicBezTo>
                  <a:cubicBezTo>
                    <a:pt x="564" y="425"/>
                    <a:pt x="561" y="426"/>
                    <a:pt x="559" y="428"/>
                  </a:cubicBezTo>
                  <a:cubicBezTo>
                    <a:pt x="557" y="430"/>
                    <a:pt x="556" y="432"/>
                    <a:pt x="556" y="434"/>
                  </a:cubicBezTo>
                  <a:cubicBezTo>
                    <a:pt x="556" y="437"/>
                    <a:pt x="558" y="439"/>
                    <a:pt x="560" y="441"/>
                  </a:cubicBezTo>
                  <a:cubicBezTo>
                    <a:pt x="561" y="441"/>
                    <a:pt x="561" y="441"/>
                    <a:pt x="561" y="441"/>
                  </a:cubicBezTo>
                  <a:cubicBezTo>
                    <a:pt x="562" y="443"/>
                    <a:pt x="564" y="445"/>
                    <a:pt x="565" y="446"/>
                  </a:cubicBezTo>
                  <a:cubicBezTo>
                    <a:pt x="569" y="452"/>
                    <a:pt x="573" y="461"/>
                    <a:pt x="570" y="464"/>
                  </a:cubicBezTo>
                  <a:cubicBezTo>
                    <a:pt x="569" y="465"/>
                    <a:pt x="569" y="465"/>
                    <a:pt x="569" y="465"/>
                  </a:cubicBezTo>
                  <a:cubicBezTo>
                    <a:pt x="569" y="466"/>
                    <a:pt x="568" y="466"/>
                    <a:pt x="567" y="467"/>
                  </a:cubicBezTo>
                  <a:cubicBezTo>
                    <a:pt x="564" y="471"/>
                    <a:pt x="561" y="474"/>
                    <a:pt x="559" y="476"/>
                  </a:cubicBezTo>
                  <a:cubicBezTo>
                    <a:pt x="556" y="481"/>
                    <a:pt x="552" y="489"/>
                    <a:pt x="558" y="502"/>
                  </a:cubicBezTo>
                  <a:cubicBezTo>
                    <a:pt x="559" y="505"/>
                    <a:pt x="561" y="508"/>
                    <a:pt x="562" y="511"/>
                  </a:cubicBezTo>
                  <a:cubicBezTo>
                    <a:pt x="563" y="512"/>
                    <a:pt x="563" y="512"/>
                    <a:pt x="563" y="512"/>
                  </a:cubicBezTo>
                  <a:cubicBezTo>
                    <a:pt x="567" y="520"/>
                    <a:pt x="571" y="528"/>
                    <a:pt x="572" y="537"/>
                  </a:cubicBezTo>
                  <a:cubicBezTo>
                    <a:pt x="575" y="552"/>
                    <a:pt x="567" y="562"/>
                    <a:pt x="552" y="574"/>
                  </a:cubicBezTo>
                  <a:cubicBezTo>
                    <a:pt x="542" y="581"/>
                    <a:pt x="523" y="585"/>
                    <a:pt x="514" y="586"/>
                  </a:cubicBezTo>
                  <a:cubicBezTo>
                    <a:pt x="501" y="588"/>
                    <a:pt x="489" y="589"/>
                    <a:pt x="477" y="590"/>
                  </a:cubicBezTo>
                  <a:cubicBezTo>
                    <a:pt x="472" y="590"/>
                    <a:pt x="472" y="590"/>
                    <a:pt x="472" y="590"/>
                  </a:cubicBezTo>
                  <a:cubicBezTo>
                    <a:pt x="451" y="592"/>
                    <a:pt x="421" y="594"/>
                    <a:pt x="413" y="622"/>
                  </a:cubicBezTo>
                  <a:cubicBezTo>
                    <a:pt x="411" y="628"/>
                    <a:pt x="411" y="634"/>
                    <a:pt x="410" y="640"/>
                  </a:cubicBezTo>
                  <a:cubicBezTo>
                    <a:pt x="410" y="643"/>
                    <a:pt x="410" y="643"/>
                    <a:pt x="410" y="643"/>
                  </a:cubicBezTo>
                  <a:cubicBezTo>
                    <a:pt x="409" y="660"/>
                    <a:pt x="411" y="675"/>
                    <a:pt x="414" y="688"/>
                  </a:cubicBezTo>
                  <a:cubicBezTo>
                    <a:pt x="418" y="702"/>
                    <a:pt x="423" y="716"/>
                    <a:pt x="429" y="729"/>
                  </a:cubicBezTo>
                  <a:cubicBezTo>
                    <a:pt x="93" y="720"/>
                    <a:pt x="93" y="720"/>
                    <a:pt x="93" y="72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5" name="Freeform 76">
              <a:extLst>
                <a:ext uri="{FF2B5EF4-FFF2-40B4-BE49-F238E27FC236}">
                  <a16:creationId xmlns:a16="http://schemas.microsoft.com/office/drawing/2014/main" id="{BF01A771-D6F7-4DA5-9883-5FE08EE84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6" name="Freeform 77">
              <a:extLst>
                <a:ext uri="{FF2B5EF4-FFF2-40B4-BE49-F238E27FC236}">
                  <a16:creationId xmlns:a16="http://schemas.microsoft.com/office/drawing/2014/main" id="{A1095AC5-1A4E-4C8D-B0BE-8C9C2B125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7" name="Freeform 78">
              <a:extLst>
                <a:ext uri="{FF2B5EF4-FFF2-40B4-BE49-F238E27FC236}">
                  <a16:creationId xmlns:a16="http://schemas.microsoft.com/office/drawing/2014/main" id="{5FE646B3-53C6-49DE-A6F5-061B7B407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8" name="Freeform 79">
              <a:extLst>
                <a:ext uri="{FF2B5EF4-FFF2-40B4-BE49-F238E27FC236}">
                  <a16:creationId xmlns:a16="http://schemas.microsoft.com/office/drawing/2014/main" id="{E5B65BAC-F106-4B09-BEA2-F15DD0704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9" name="Rectangle 80">
              <a:extLst>
                <a:ext uri="{FF2B5EF4-FFF2-40B4-BE49-F238E27FC236}">
                  <a16:creationId xmlns:a16="http://schemas.microsoft.com/office/drawing/2014/main" id="{BF3CA8A5-9150-4A0C-A957-CAF3A5056B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0" name="Rectangle 81">
              <a:extLst>
                <a:ext uri="{FF2B5EF4-FFF2-40B4-BE49-F238E27FC236}">
                  <a16:creationId xmlns:a16="http://schemas.microsoft.com/office/drawing/2014/main" id="{FC122579-58B7-4F02-9389-0491770256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1" name="Rectangle 82">
              <a:extLst>
                <a:ext uri="{FF2B5EF4-FFF2-40B4-BE49-F238E27FC236}">
                  <a16:creationId xmlns:a16="http://schemas.microsoft.com/office/drawing/2014/main" id="{24D4E762-33B6-4D0C-9DD8-E6B5EE78DE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2" name="Rectangle 83">
              <a:extLst>
                <a:ext uri="{FF2B5EF4-FFF2-40B4-BE49-F238E27FC236}">
                  <a16:creationId xmlns:a16="http://schemas.microsoft.com/office/drawing/2014/main" id="{7D83EC2D-2475-42C6-919B-2ABF86FE1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3" name="Rectangle 84">
              <a:extLst>
                <a:ext uri="{FF2B5EF4-FFF2-40B4-BE49-F238E27FC236}">
                  <a16:creationId xmlns:a16="http://schemas.microsoft.com/office/drawing/2014/main" id="{6F3CC0E5-15E2-4D5C-99AC-0808056D9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4" name="Rectangle 85">
              <a:extLst>
                <a:ext uri="{FF2B5EF4-FFF2-40B4-BE49-F238E27FC236}">
                  <a16:creationId xmlns:a16="http://schemas.microsoft.com/office/drawing/2014/main" id="{AFC8A9AA-0900-4B18-80A9-7CF9BFB04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5" name="Freeform 86">
              <a:extLst>
                <a:ext uri="{FF2B5EF4-FFF2-40B4-BE49-F238E27FC236}">
                  <a16:creationId xmlns:a16="http://schemas.microsoft.com/office/drawing/2014/main" id="{E54DB404-1848-4E13-AE79-E833F6FB3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6" name="Freeform 87">
              <a:extLst>
                <a:ext uri="{FF2B5EF4-FFF2-40B4-BE49-F238E27FC236}">
                  <a16:creationId xmlns:a16="http://schemas.microsoft.com/office/drawing/2014/main" id="{393A8BEC-4E31-4DD1-BAA0-40AAEBD60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7" name="Freeform 88">
              <a:extLst>
                <a:ext uri="{FF2B5EF4-FFF2-40B4-BE49-F238E27FC236}">
                  <a16:creationId xmlns:a16="http://schemas.microsoft.com/office/drawing/2014/main" id="{43CB2327-44FB-416A-9722-F177AA251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8" name="Freeform 89">
              <a:extLst>
                <a:ext uri="{FF2B5EF4-FFF2-40B4-BE49-F238E27FC236}">
                  <a16:creationId xmlns:a16="http://schemas.microsoft.com/office/drawing/2014/main" id="{0311264C-6522-4DFC-8C13-B520686FC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9" name="Rectangle 90">
              <a:extLst>
                <a:ext uri="{FF2B5EF4-FFF2-40B4-BE49-F238E27FC236}">
                  <a16:creationId xmlns:a16="http://schemas.microsoft.com/office/drawing/2014/main" id="{5FEBB6CD-276F-4C21-BD60-09E4B8926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0" name="Freeform 91">
              <a:extLst>
                <a:ext uri="{FF2B5EF4-FFF2-40B4-BE49-F238E27FC236}">
                  <a16:creationId xmlns:a16="http://schemas.microsoft.com/office/drawing/2014/main" id="{EEAFA325-AE0E-4567-839D-E8803E169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1" name="Freeform 92">
              <a:extLst>
                <a:ext uri="{FF2B5EF4-FFF2-40B4-BE49-F238E27FC236}">
                  <a16:creationId xmlns:a16="http://schemas.microsoft.com/office/drawing/2014/main" id="{0DB01687-CDC2-4520-B455-369A0DBDE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2" name="Rectangle 93">
              <a:extLst>
                <a:ext uri="{FF2B5EF4-FFF2-40B4-BE49-F238E27FC236}">
                  <a16:creationId xmlns:a16="http://schemas.microsoft.com/office/drawing/2014/main" id="{DDE31864-6383-4B1E-9EB6-EB3FE94A6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3" name="Rectangle 94">
              <a:extLst>
                <a:ext uri="{FF2B5EF4-FFF2-40B4-BE49-F238E27FC236}">
                  <a16:creationId xmlns:a16="http://schemas.microsoft.com/office/drawing/2014/main" id="{9333D0C4-CDCC-445B-82A3-0CF5BB866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" name="Rectangle 95">
              <a:extLst>
                <a:ext uri="{FF2B5EF4-FFF2-40B4-BE49-F238E27FC236}">
                  <a16:creationId xmlns:a16="http://schemas.microsoft.com/office/drawing/2014/main" id="{0C74F134-CA68-4E81-A950-4F3255227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" name="Rectangle 96">
              <a:extLst>
                <a:ext uri="{FF2B5EF4-FFF2-40B4-BE49-F238E27FC236}">
                  <a16:creationId xmlns:a16="http://schemas.microsoft.com/office/drawing/2014/main" id="{7014DE6A-4DF4-4838-AC1A-7AA9F5E1C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6" name="Rectangle 97">
              <a:extLst>
                <a:ext uri="{FF2B5EF4-FFF2-40B4-BE49-F238E27FC236}">
                  <a16:creationId xmlns:a16="http://schemas.microsoft.com/office/drawing/2014/main" id="{BD5B10D5-987D-49A7-BF88-F2B202AE5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7" name="Rectangle 98">
              <a:extLst>
                <a:ext uri="{FF2B5EF4-FFF2-40B4-BE49-F238E27FC236}">
                  <a16:creationId xmlns:a16="http://schemas.microsoft.com/office/drawing/2014/main" id="{89CA7B40-4773-4FC0-B9D4-C92A5FBA7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8" name="Freeform 99">
              <a:extLst>
                <a:ext uri="{FF2B5EF4-FFF2-40B4-BE49-F238E27FC236}">
                  <a16:creationId xmlns:a16="http://schemas.microsoft.com/office/drawing/2014/main" id="{1F09BB96-CE44-4CFC-8500-A176C0FCE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9" name="Freeform 100">
              <a:extLst>
                <a:ext uri="{FF2B5EF4-FFF2-40B4-BE49-F238E27FC236}">
                  <a16:creationId xmlns:a16="http://schemas.microsoft.com/office/drawing/2014/main" id="{987BC155-2887-438D-B211-7D0B2EF7C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0" name="Freeform 101">
              <a:extLst>
                <a:ext uri="{FF2B5EF4-FFF2-40B4-BE49-F238E27FC236}">
                  <a16:creationId xmlns:a16="http://schemas.microsoft.com/office/drawing/2014/main" id="{8A7FEA7D-AEC6-4FBA-B821-9E6B72284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1" name="Freeform 102">
              <a:extLst>
                <a:ext uri="{FF2B5EF4-FFF2-40B4-BE49-F238E27FC236}">
                  <a16:creationId xmlns:a16="http://schemas.microsoft.com/office/drawing/2014/main" id="{1B3359A4-9B3B-4330-8A26-E307CF10C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884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FFC3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7" name="TextBox 196"/>
          <p:cNvSpPr txBox="1"/>
          <p:nvPr/>
        </p:nvSpPr>
        <p:spPr>
          <a:xfrm>
            <a:off x="2278970" y="251937"/>
            <a:ext cx="7859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T Sans" panose="020B0503020203020204" pitchFamily="34" charset="-52"/>
              </a:rPr>
              <a:t>Feedback</a:t>
            </a:r>
            <a:endParaRPr lang="ru-RU" sz="32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PT Sans" panose="020B0503020203020204" pitchFamily="34" charset="-52"/>
            </a:endParaRPr>
          </a:p>
        </p:txBody>
      </p:sp>
      <p:sp>
        <p:nvSpPr>
          <p:cNvPr id="2" name="Блок-схема: память с посл. доступом 1"/>
          <p:cNvSpPr/>
          <p:nvPr/>
        </p:nvSpPr>
        <p:spPr>
          <a:xfrm>
            <a:off x="2542167" y="1092677"/>
            <a:ext cx="7182559" cy="4672646"/>
          </a:xfrm>
          <a:prstGeom prst="flowChartMagneticTap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Прямоугольник 197"/>
          <p:cNvSpPr/>
          <p:nvPr/>
        </p:nvSpPr>
        <p:spPr>
          <a:xfrm>
            <a:off x="911424" y="85191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199" name="Прямоугольник 198"/>
          <p:cNvSpPr/>
          <p:nvPr/>
        </p:nvSpPr>
        <p:spPr>
          <a:xfrm rot="2352664">
            <a:off x="1538510" y="107265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200" name="Прямоугольник 199"/>
          <p:cNvSpPr/>
          <p:nvPr/>
        </p:nvSpPr>
        <p:spPr>
          <a:xfrm rot="3833309">
            <a:off x="1959273" y="160780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3107634" y="2007482"/>
            <a:ext cx="62754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questions about filling out the application, you can contact:</a:t>
            </a:r>
            <a:b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Deputy Director /Deputy Dean for social affairs at the Institute/Faculty;</a:t>
            </a:r>
          </a:p>
          <a:p>
            <a:pPr lvl="0"/>
            <a:r>
              <a:rPr lang="en-US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-the chairman of the trade union bureau of the institutes / faculty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0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-Chairman of the Student Council of the dormitory;</a:t>
            </a:r>
          </a:p>
          <a:p>
            <a:pPr lvl="0"/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accommodation unit of KFU Department of youth policy. </a:t>
            </a:r>
          </a:p>
          <a:p>
            <a:pPr lvl="0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76842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71DD9-4073-4898-B3DC-2D031285FA2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166357" y="332656"/>
            <a:ext cx="7859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T Sans" panose="020B0503020203020204" pitchFamily="34" charset="-52"/>
              </a:rPr>
              <a:t>Contact</a:t>
            </a:r>
            <a:endParaRPr lang="ru-RU" sz="28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PT Sans" panose="020B0503020203020204" pitchFamily="34" charset="-52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9337" y="1263744"/>
          <a:ext cx="11953326" cy="5075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4837">
                  <a:extLst>
                    <a:ext uri="{9D8B030D-6E8A-4147-A177-3AD203B41FA5}">
                      <a16:colId xmlns:a16="http://schemas.microsoft.com/office/drawing/2014/main" val="3011838414"/>
                    </a:ext>
                  </a:extLst>
                </a:gridCol>
                <a:gridCol w="3168809">
                  <a:extLst>
                    <a:ext uri="{9D8B030D-6E8A-4147-A177-3AD203B41FA5}">
                      <a16:colId xmlns:a16="http://schemas.microsoft.com/office/drawing/2014/main" val="159610660"/>
                    </a:ext>
                  </a:extLst>
                </a:gridCol>
                <a:gridCol w="2589195">
                  <a:extLst>
                    <a:ext uri="{9D8B030D-6E8A-4147-A177-3AD203B41FA5}">
                      <a16:colId xmlns:a16="http://schemas.microsoft.com/office/drawing/2014/main" val="198657401"/>
                    </a:ext>
                  </a:extLst>
                </a:gridCol>
                <a:gridCol w="2551014">
                  <a:extLst>
                    <a:ext uri="{9D8B030D-6E8A-4147-A177-3AD203B41FA5}">
                      <a16:colId xmlns:a16="http://schemas.microsoft.com/office/drawing/2014/main" val="1423287713"/>
                    </a:ext>
                  </a:extLst>
                </a:gridCol>
                <a:gridCol w="2259471">
                  <a:extLst>
                    <a:ext uri="{9D8B030D-6E8A-4147-A177-3AD203B41FA5}">
                      <a16:colId xmlns:a16="http://schemas.microsoft.com/office/drawing/2014/main" val="3609217447"/>
                    </a:ext>
                  </a:extLst>
                </a:gridCol>
              </a:tblGrid>
              <a:tr h="807864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Институт/</a:t>
                      </a:r>
                    </a:p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факультет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Заместитель </a:t>
                      </a:r>
                      <a:r>
                        <a:rPr lang="ru-RU" b="1" baseline="0" dirty="0">
                          <a:latin typeface="PT Sans" panose="020B0503020203020204" pitchFamily="34" charset="-52"/>
                        </a:rPr>
                        <a:t>директора по ВСР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Контактные данные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Председатель профбюро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latin typeface="PT Sans" panose="020B0503020203020204" pitchFamily="34" charset="-52"/>
                        </a:rPr>
                        <a:t>Контактные данные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1015367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ИФМиБ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Резвяков Павел Николаевич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4"/>
                        </a:rPr>
                        <a:t>rezvyakovp@gmail.com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236-79-72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Камолов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Сухроб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Эльтузарович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5"/>
                        </a:rPr>
                        <a:t>suxrob.kamolov@mail.ru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89656094344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0542233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ИЭиП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Двинских Александр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Петрович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6"/>
                        </a:rPr>
                        <a:t>aleksandr.dvinskih.58@mail.ru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238-50-46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Возисова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Анастасия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Олеговна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7"/>
                        </a:rPr>
                        <a:t>vozisova01@list.ru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89508135554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1634792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ИГиНГТ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Хорькова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Наталья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Леонидовна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8"/>
                        </a:rPr>
                        <a:t>khorkova.n@bk.ru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233-71-61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Старцева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Анастасия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Сергеевна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9"/>
                        </a:rPr>
                        <a:t>anast.startsewa2013@yandex.ru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89178990180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4152510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ИМО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Туманин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Виктор Евгеньевич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0"/>
                        </a:rPr>
                        <a:t>v.tumanin@mail.ru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292-20-90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Раков Степан Сергеевич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1"/>
                        </a:rPr>
                        <a:t>stepanrakov@gmail.com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89120205500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700125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ИМиМ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Великанов Пётр Геннадьевич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2"/>
                        </a:rPr>
                        <a:t>pvelikanov@mail.ru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233-72-69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Ванюшина Вероника</a:t>
                      </a: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Александровна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3"/>
                        </a:rPr>
                        <a:t>vavanyushina@yandex.ru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89600591367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4038822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ИФ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Сахбиева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Алсу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Рафиловна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4"/>
                        </a:rPr>
                        <a:t>alsu-sakhbieva@yandex.ru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233-76-40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Абдужаббаров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Хумаюн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Санжарович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5"/>
                        </a:rPr>
                        <a:t>Saturnplanet.1998@gmail.com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89178915157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5218728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ХИ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Гедмина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Анна Владимировна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6"/>
                        </a:rPr>
                        <a:t>anna.gedmina@mail.ru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238-79-01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Статина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Влада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Владимировна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7"/>
                        </a:rPr>
                        <a:t>vlada.statina2001@gmail.com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89170829842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0378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4143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71DD9-4073-4898-B3DC-2D031285FA2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166356" y="332656"/>
            <a:ext cx="7859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T Sans" panose="020B0503020203020204" pitchFamily="34" charset="-52"/>
              </a:rPr>
              <a:t>Contact</a:t>
            </a:r>
            <a:endParaRPr lang="ru-RU" sz="24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PT Sans" panose="020B0503020203020204" pitchFamily="34" charset="-52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9337" y="1263744"/>
          <a:ext cx="11953326" cy="53798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4837">
                  <a:extLst>
                    <a:ext uri="{9D8B030D-6E8A-4147-A177-3AD203B41FA5}">
                      <a16:colId xmlns:a16="http://schemas.microsoft.com/office/drawing/2014/main" val="3011838414"/>
                    </a:ext>
                  </a:extLst>
                </a:gridCol>
                <a:gridCol w="3168809">
                  <a:extLst>
                    <a:ext uri="{9D8B030D-6E8A-4147-A177-3AD203B41FA5}">
                      <a16:colId xmlns:a16="http://schemas.microsoft.com/office/drawing/2014/main" val="159610660"/>
                    </a:ext>
                  </a:extLst>
                </a:gridCol>
                <a:gridCol w="2589195">
                  <a:extLst>
                    <a:ext uri="{9D8B030D-6E8A-4147-A177-3AD203B41FA5}">
                      <a16:colId xmlns:a16="http://schemas.microsoft.com/office/drawing/2014/main" val="198657401"/>
                    </a:ext>
                  </a:extLst>
                </a:gridCol>
                <a:gridCol w="2551014">
                  <a:extLst>
                    <a:ext uri="{9D8B030D-6E8A-4147-A177-3AD203B41FA5}">
                      <a16:colId xmlns:a16="http://schemas.microsoft.com/office/drawing/2014/main" val="1423287713"/>
                    </a:ext>
                  </a:extLst>
                </a:gridCol>
                <a:gridCol w="2259471">
                  <a:extLst>
                    <a:ext uri="{9D8B030D-6E8A-4147-A177-3AD203B41FA5}">
                      <a16:colId xmlns:a16="http://schemas.microsoft.com/office/drawing/2014/main" val="3609217447"/>
                    </a:ext>
                  </a:extLst>
                </a:gridCol>
              </a:tblGrid>
              <a:tr h="807864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Институт/</a:t>
                      </a:r>
                    </a:p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факультет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Заместитель </a:t>
                      </a:r>
                      <a:r>
                        <a:rPr lang="ru-RU" b="1" baseline="0" dirty="0">
                          <a:latin typeface="PT Sans" panose="020B0503020203020204" pitchFamily="34" charset="-52"/>
                        </a:rPr>
                        <a:t>директора по ВСР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Контактные данные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Председатель профбюро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latin typeface="PT Sans" panose="020B0503020203020204" pitchFamily="34" charset="-52"/>
                        </a:rPr>
                        <a:t>Контактные данные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1015367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ЮФ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Гадыльшина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Зухра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Ильдаровна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3"/>
                        </a:rPr>
                        <a:t>avtorkfu@yandex.ru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233-73-00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Камаева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Эльвина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Борисовна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3"/>
                        </a:rPr>
                        <a:t>avtorkfu@yandex.ru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89270805640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0542233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ИВМиИТ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Новенькова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Аида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Зуфаровна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4"/>
                        </a:rPr>
                        <a:t>followaida@gmail.com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Приползин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Антон Олегович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5"/>
                        </a:rPr>
                        <a:t>PripolzinAnton@yandex.ru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89279012429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1634792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ИФиМК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Закирова Эльвира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Рашатовна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6"/>
                        </a:rPr>
                        <a:t>zakira888@mail.ru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7"/>
                        </a:rPr>
                        <a:t>raisagaripova@yandex.ru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221-34-14,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221-34-27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Иванова Екатерина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Сергеевна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8"/>
                        </a:rPr>
                        <a:t>ivanova99k@gmail.com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89600404872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4152510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ИТИС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Бакирова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Айсылу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Наримовна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9"/>
                        </a:rPr>
                        <a:t>ab@it.kfu.ru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233-72-42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Лозовой Егор Денисович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0"/>
                        </a:rPr>
                        <a:t>lllozegor@gmail.com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89879397107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700125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ИСФНиМК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Панкова Екатерина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Сергеевна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1"/>
                        </a:rPr>
                        <a:t>kotyshenka@mail.ru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233-73-16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Нургалиева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Аделина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Рустамовна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2"/>
                        </a:rPr>
                        <a:t>euo2128160424@gmail.com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89991552427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140172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ИУЭиФ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Карасик Елена Анатольевна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3"/>
                        </a:rPr>
                        <a:t>Elena-karasik2012@yandex.ru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236-17-60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Куваева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Елена Вадимовна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4"/>
                        </a:rPr>
                        <a:t>kuvaeva2001@yandex.ru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89372216830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4038822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Коваленко Кирилл Олегович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5"/>
                        </a:rPr>
                        <a:t>kovalenko.kpfu@gmail.com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89178861104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Володин Кирилл Сергеевич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6"/>
                        </a:rPr>
                        <a:t>volodin.ks@mail.ru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89033363368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5218728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ИПиО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Рыбакова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Ляйсан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Анатольевна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7"/>
                        </a:rPr>
                        <a:t>lyaysanrybakova@yandex.ru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292-34-20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Галиева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Гульчачак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Наилевна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8"/>
                        </a:rPr>
                        <a:t>gulchachak.galieva@bk.ru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89520310019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0378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3560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71DD9-4073-4898-B3DC-2D031285FA2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19337" y="1196752"/>
          <a:ext cx="11953326" cy="49531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1273">
                  <a:extLst>
                    <a:ext uri="{9D8B030D-6E8A-4147-A177-3AD203B41FA5}">
                      <a16:colId xmlns:a16="http://schemas.microsoft.com/office/drawing/2014/main" val="3011838414"/>
                    </a:ext>
                  </a:extLst>
                </a:gridCol>
                <a:gridCol w="2243102">
                  <a:extLst>
                    <a:ext uri="{9D8B030D-6E8A-4147-A177-3AD203B41FA5}">
                      <a16:colId xmlns:a16="http://schemas.microsoft.com/office/drawing/2014/main" val="15961066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1986574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932466072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423287713"/>
                    </a:ext>
                  </a:extLst>
                </a:gridCol>
                <a:gridCol w="2376263">
                  <a:extLst>
                    <a:ext uri="{9D8B030D-6E8A-4147-A177-3AD203B41FA5}">
                      <a16:colId xmlns:a16="http://schemas.microsoft.com/office/drawing/2014/main" val="3609217447"/>
                    </a:ext>
                  </a:extLst>
                </a:gridCol>
              </a:tblGrid>
              <a:tr h="807864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Председатель студенческого совета института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Контактные данные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Председатель студенческого совета института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latin typeface="PT Sans" panose="020B0503020203020204" pitchFamily="34" charset="-52"/>
                        </a:rPr>
                        <a:t>Контактные данные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1015367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ИФМиБ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Беляев Олег Андреевич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4"/>
                        </a:rPr>
                        <a:t>olegbelyaev18@gmail.com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89174118588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ИВМиИТ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Приползин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Антон Олегович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5"/>
                        </a:rPr>
                        <a:t>PripolzinAnton@yandex.ru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89279012429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0542233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ИЭиП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Возисова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Анастасия Олеговна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6"/>
                        </a:rPr>
                        <a:t>vozisova01@list.ru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89508135554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ИФиМК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Магосимьянова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Динара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Фильсуровна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7"/>
                        </a:rPr>
                        <a:t>dinara0308@gmail.com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89965292652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1634792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ИГиНГТ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Старцева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Анастасия Сергеевна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8"/>
                        </a:rPr>
                        <a:t>anast.startsewa2013@yandex.ru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89172990180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ИТИС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Нуриева Римма</a:t>
                      </a:r>
                      <a:r>
                        <a:rPr lang="en-US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Ниязовна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9"/>
                        </a:rPr>
                        <a:t>nurrievari@gmail.com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</a:rPr>
                        <a:t>8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9270446732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4152510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ИМО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Раков Степан Сергеевич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0"/>
                        </a:rPr>
                        <a:t>stepanrakov@gmail.com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89120205500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ИСФНиМК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Бобохонов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Камолиддин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Нуриддин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угли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1"/>
                        </a:rPr>
                        <a:t>bobokhonovk@bk.ru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89063214949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700125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ИМиМ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Салимьянова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Дилара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Радиковна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2"/>
                        </a:rPr>
                        <a:t>dilara.salimyanova@gmail.com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89270439598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ИУЭиФ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Зиннурова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Юлия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Ильдаровна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3"/>
                        </a:rPr>
                        <a:t>saweliewa.jul@yandex.ru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89178802984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4038822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ИФ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Абдужабборов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Хумоюн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Санжар угли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4"/>
                        </a:rPr>
                        <a:t>Saturnplanet.1998@gmail.com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89178915157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Володин Кирилл Сергеевич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5"/>
                        </a:rPr>
                        <a:t>volodin.kpfu@gmail.com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89033363368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5218728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ХИ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Статина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Влада Владимировна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6"/>
                        </a:rPr>
                        <a:t>vlada.statina2001@gmail.com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</a:rPr>
                        <a:t>89170829842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latin typeface="PT Sans" panose="020B0503020203020204" pitchFamily="34" charset="-52"/>
                        </a:rPr>
                        <a:t>ИПиО</a:t>
                      </a:r>
                      <a:endParaRPr lang="ru-RU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Люхманова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Дарья Сергеевна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7"/>
                        </a:rPr>
                        <a:t>dlyukhmanova@mail.ru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89196987090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0378328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PT Sans" panose="020B0503020203020204" pitchFamily="34" charset="-52"/>
                        </a:rPr>
                        <a:t>ЮФ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Камаева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Эльвина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Борисовна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8"/>
                        </a:rPr>
                        <a:t>e33136@mail.ru</a:t>
                      </a:r>
                      <a:endParaRPr lang="en-US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8927080-56-40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221205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19536" y="188640"/>
            <a:ext cx="933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T Sans" panose="020B0503020203020204" pitchFamily="34" charset="-52"/>
              </a:rPr>
              <a:t>Contact</a:t>
            </a:r>
            <a:endParaRPr lang="ru-RU" sz="24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33540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71DD9-4073-4898-B3DC-2D031285FA2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919536" y="188640"/>
            <a:ext cx="933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T Sans" panose="020B0503020203020204" pitchFamily="34" charset="-52"/>
              </a:rPr>
              <a:t>Contact</a:t>
            </a:r>
            <a:endParaRPr lang="ru-RU" sz="24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PT Sans" panose="020B0503020203020204" pitchFamily="34" charset="-52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9337" y="1196752"/>
          <a:ext cx="11980905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1">
                  <a:extLst>
                    <a:ext uri="{9D8B030D-6E8A-4147-A177-3AD203B41FA5}">
                      <a16:colId xmlns:a16="http://schemas.microsoft.com/office/drawing/2014/main" val="3011838414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15961066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1986574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932466072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661182997"/>
                    </a:ext>
                  </a:extLst>
                </a:gridCol>
                <a:gridCol w="1827778">
                  <a:extLst>
                    <a:ext uri="{9D8B030D-6E8A-4147-A177-3AD203B41FA5}">
                      <a16:colId xmlns:a16="http://schemas.microsoft.com/office/drawing/2014/main" val="3609217447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№</a:t>
                      </a:r>
                    </a:p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общежития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Председатель студенческого совета общежития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Контактные данные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№</a:t>
                      </a:r>
                    </a:p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общежития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Председатель студенческого совета общежития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Контактные данные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1015367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Рысаева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Луиза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Ильсуровна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4"/>
                        </a:rPr>
                        <a:t>l.rusaeva@yandex.ru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89178775872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Жупанова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Анастасия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Сергеевна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5"/>
                        </a:rPr>
                        <a:t>anastasia.zhupanova@yandex.ru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89600806858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0542233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Антонов Никита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Алексеевич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6"/>
                        </a:rPr>
                        <a:t>antonoffnikita99@gmail.com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89991576317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Аррыков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Эмир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Юсупович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7"/>
                        </a:rPr>
                        <a:t>emirarrykov08@gmail.com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89178724663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1634792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Русских Мария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Олеговна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8"/>
                        </a:rPr>
                        <a:t>russkikhavocado@yandex.ru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89600430506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Крайнова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Элина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Эдуардовна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9"/>
                        </a:rPr>
                        <a:t>krainova.elina545@yandex.ru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89613732020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4152510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Улыбин Григорий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Иванович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0"/>
                        </a:rPr>
                        <a:t>Grisha_196@mail.ru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89172812247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Хайбуллова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Эндже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Фазыловна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1"/>
                        </a:rPr>
                        <a:t>hkaybullova@gmail.com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89600573242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700125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Халиуллина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Регина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Эльдаровна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2"/>
                        </a:rPr>
                        <a:t>alla2000@mail.ru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89625737022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Саратова Алина</a:t>
                      </a:r>
                      <a:r>
                        <a:rPr lang="ru-RU" sz="1400" baseline="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Олеговна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3"/>
                        </a:rPr>
                        <a:t>a_saratova21@mail.ru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89033079775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4038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311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71DD9-4073-4898-B3DC-2D031285FA2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9335" y="1196752"/>
          <a:ext cx="11953328" cy="381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0259">
                  <a:extLst>
                    <a:ext uri="{9D8B030D-6E8A-4147-A177-3AD203B41FA5}">
                      <a16:colId xmlns:a16="http://schemas.microsoft.com/office/drawing/2014/main" val="3011838414"/>
                    </a:ext>
                  </a:extLst>
                </a:gridCol>
                <a:gridCol w="3157113">
                  <a:extLst>
                    <a:ext uri="{9D8B030D-6E8A-4147-A177-3AD203B41FA5}">
                      <a16:colId xmlns:a16="http://schemas.microsoft.com/office/drawing/2014/main" val="159610660"/>
                    </a:ext>
                  </a:extLst>
                </a:gridCol>
                <a:gridCol w="2023790">
                  <a:extLst>
                    <a:ext uri="{9D8B030D-6E8A-4147-A177-3AD203B41FA5}">
                      <a16:colId xmlns:a16="http://schemas.microsoft.com/office/drawing/2014/main" val="198657401"/>
                    </a:ext>
                  </a:extLst>
                </a:gridCol>
                <a:gridCol w="780259">
                  <a:extLst>
                    <a:ext uri="{9D8B030D-6E8A-4147-A177-3AD203B41FA5}">
                      <a16:colId xmlns:a16="http://schemas.microsoft.com/office/drawing/2014/main" val="932466072"/>
                    </a:ext>
                  </a:extLst>
                </a:gridCol>
                <a:gridCol w="3157113">
                  <a:extLst>
                    <a:ext uri="{9D8B030D-6E8A-4147-A177-3AD203B41FA5}">
                      <a16:colId xmlns:a16="http://schemas.microsoft.com/office/drawing/2014/main" val="2661182997"/>
                    </a:ext>
                  </a:extLst>
                </a:gridCol>
                <a:gridCol w="2054794">
                  <a:extLst>
                    <a:ext uri="{9D8B030D-6E8A-4147-A177-3AD203B41FA5}">
                      <a16:colId xmlns:a16="http://schemas.microsoft.com/office/drawing/2014/main" val="3609217447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№</a:t>
                      </a:r>
                    </a:p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дома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Председатель студенческого совета дома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Контактные данные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№</a:t>
                      </a:r>
                    </a:p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дома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Председатель студенческого совета дома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Контактные данные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1015367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PT Sans" panose="020B0503020203020204" pitchFamily="34" charset="-52"/>
                        </a:rPr>
                        <a:t>1</a:t>
                      </a:r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/1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Фараретдинова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Аделина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Азатовна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4"/>
                        </a:rPr>
                        <a:t>adelka.fararetdinova@gmail.com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89178062335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3/2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Халилова Гузель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Фаритовна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5"/>
                        </a:rPr>
                        <a:t>guzel.khalilova.11@gmail.com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89196896414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0542233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PT Sans" panose="020B0503020203020204" pitchFamily="34" charset="-52"/>
                        </a:rPr>
                        <a:t>1</a:t>
                      </a:r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/2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Новокрещенова Арина Артёмовна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6"/>
                        </a:rPr>
                        <a:t>arinjili00@gmail.com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89191520848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Зоиров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Равшанбек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Урин-Угли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7"/>
                        </a:rPr>
                        <a:t>rafakodirov@gmail.com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89375750878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1634792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1/3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Шукурова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Нигина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8"/>
                        </a:rPr>
                        <a:t>Ms.lady.nigina@mail.ru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89503157515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5/1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Сафин Дамир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Айдарович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9"/>
                        </a:rPr>
                        <a:t>damirsafin2000@mail.ru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89503158950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4152510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Закиров Ренат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Азатович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0"/>
                        </a:rPr>
                        <a:t>A.A.Zakirov@mail.ru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89178677727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5/2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Набиева Диана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Бахрияровна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1"/>
                        </a:rPr>
                        <a:t>diana.nabieva.98@mail.ru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89393868383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700125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3/1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Шангараева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Камилла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Рустемовна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2"/>
                        </a:rPr>
                        <a:t>hutupova@gmail.com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</a:rPr>
                        <a:t>89509493008 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5/3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Кирьянова Полина Алексеевна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3"/>
                        </a:rPr>
                        <a:t>polisha1611007@gmail.com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89199081970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403882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19536" y="188640"/>
            <a:ext cx="933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T Sans" panose="020B0503020203020204" pitchFamily="34" charset="-52"/>
              </a:rPr>
              <a:t>Contact</a:t>
            </a:r>
            <a:endParaRPr lang="ru-RU" sz="24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25972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71DD9-4073-4898-B3DC-2D031285FA22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9335" y="1196752"/>
          <a:ext cx="11953329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558">
                  <a:extLst>
                    <a:ext uri="{9D8B030D-6E8A-4147-A177-3AD203B41FA5}">
                      <a16:colId xmlns:a16="http://schemas.microsoft.com/office/drawing/2014/main" val="3011838414"/>
                    </a:ext>
                  </a:extLst>
                </a:gridCol>
                <a:gridCol w="760129">
                  <a:extLst>
                    <a:ext uri="{9D8B030D-6E8A-4147-A177-3AD203B41FA5}">
                      <a16:colId xmlns:a16="http://schemas.microsoft.com/office/drawing/2014/main" val="3470660507"/>
                    </a:ext>
                  </a:extLst>
                </a:gridCol>
                <a:gridCol w="2365746">
                  <a:extLst>
                    <a:ext uri="{9D8B030D-6E8A-4147-A177-3AD203B41FA5}">
                      <a16:colId xmlns:a16="http://schemas.microsoft.com/office/drawing/2014/main" val="159610660"/>
                    </a:ext>
                  </a:extLst>
                </a:gridCol>
                <a:gridCol w="2174480">
                  <a:extLst>
                    <a:ext uri="{9D8B030D-6E8A-4147-A177-3AD203B41FA5}">
                      <a16:colId xmlns:a16="http://schemas.microsoft.com/office/drawing/2014/main" val="198657401"/>
                    </a:ext>
                  </a:extLst>
                </a:gridCol>
                <a:gridCol w="704071">
                  <a:extLst>
                    <a:ext uri="{9D8B030D-6E8A-4147-A177-3AD203B41FA5}">
                      <a16:colId xmlns:a16="http://schemas.microsoft.com/office/drawing/2014/main" val="932466072"/>
                    </a:ext>
                  </a:extLst>
                </a:gridCol>
                <a:gridCol w="3026105">
                  <a:extLst>
                    <a:ext uri="{9D8B030D-6E8A-4147-A177-3AD203B41FA5}">
                      <a16:colId xmlns:a16="http://schemas.microsoft.com/office/drawing/2014/main" val="2661182997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609217447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№</a:t>
                      </a:r>
                    </a:p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дома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Председатель студенческого совета дома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Контактные данные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№</a:t>
                      </a:r>
                    </a:p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дома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Председатель студенческого совета дома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Контактные данные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1015367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10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Урядова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Валерия Викторовна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4"/>
                        </a:rPr>
                        <a:t>llerrau15@gmail.com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89196333711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Иванова Арина Петровна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5"/>
                        </a:rPr>
                        <a:t>arina.april.iva@gmail.com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89178657362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0542233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11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Валиахметова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Рамиля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Талгатовна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6"/>
                        </a:rPr>
                        <a:t>valiakhmetova137@gmail.com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89272454720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Степанов Евгений Владимирович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7"/>
                        </a:rPr>
                        <a:t>Death_rider_forever@mail.ru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89874232048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1634792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12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Егорова Анастасия Александровна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8"/>
                        </a:rPr>
                        <a:t>n_egorova00@mail.ru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89520304520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Дацив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Ева Александровна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9"/>
                        </a:rPr>
                        <a:t>evadatsiv@gmail.com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89899557313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4152510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ИУЭиФ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Панченко Екатерина Владимировна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0"/>
                        </a:rPr>
                        <a:t>03260901999@mail.ru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89063930538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Сюняков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Роман Русланович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1"/>
                        </a:rPr>
                        <a:t>romansunyakov@gmail.com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89991549589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700125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ИЭиП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Коннова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Валерия Александровна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2"/>
                        </a:rPr>
                        <a:t>valeria.konnova@bk.ru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89969539697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Титов Евгений Андреевич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3"/>
                        </a:rPr>
                        <a:t>narutospace@icloud.com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89991624731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4038822"/>
                  </a:ext>
                </a:extLst>
              </a:tr>
              <a:tr h="37101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14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Абулгазимов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Даниил Евгеньевич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PT Sans" panose="020B0503020203020204" pitchFamily="34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4"/>
                        </a:rPr>
                        <a:t>eda.abulgazimov@mail.ru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89047120211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PT Sans" panose="020B0503020203020204" pitchFamily="34" charset="-52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Абдураимов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Сардор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400" dirty="0" err="1">
                          <a:latin typeface="PT Sans" panose="020B0503020203020204" pitchFamily="34" charset="-52"/>
                        </a:rPr>
                        <a:t>Абдурахмон</a:t>
                      </a:r>
                      <a:r>
                        <a:rPr lang="ru-RU" sz="1400" dirty="0">
                          <a:latin typeface="PT Sans" panose="020B0503020203020204" pitchFamily="34" charset="-52"/>
                        </a:rPr>
                        <a:t> угли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T Sans" panose="020B0503020203020204" pitchFamily="34" charset="-52"/>
                          <a:hlinkClick r:id="rId15"/>
                        </a:rPr>
                        <a:t>sardorbla@gmail.com</a:t>
                      </a:r>
                      <a:endParaRPr lang="ru-RU" sz="1400" dirty="0">
                        <a:latin typeface="PT Sans" panose="020B0503020203020204" pitchFamily="34" charset="-52"/>
                      </a:endParaRPr>
                    </a:p>
                    <a:p>
                      <a:pPr algn="ctr"/>
                      <a:r>
                        <a:rPr lang="ru-RU" sz="1400" dirty="0">
                          <a:latin typeface="PT Sans" panose="020B0503020203020204" pitchFamily="34" charset="-52"/>
                        </a:rPr>
                        <a:t>89053170095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252467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19536" y="212687"/>
            <a:ext cx="933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T Sans" panose="020B0503020203020204" pitchFamily="34" charset="-52"/>
              </a:rPr>
              <a:t>Contact</a:t>
            </a:r>
            <a:endParaRPr lang="ru-RU" sz="24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653697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9827</TotalTime>
  <Words>1288</Words>
  <Application>Microsoft Office PowerPoint</Application>
  <PresentationFormat>Широкоэкранный</PresentationFormat>
  <Paragraphs>390</Paragraphs>
  <Slides>15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PT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Вяльшин Наиль Равилевич</dc:creator>
  <cp:lastModifiedBy>Ruslan Saetmuhametov</cp:lastModifiedBy>
  <cp:revision>614</cp:revision>
  <cp:lastPrinted>2019-10-05T16:33:20Z</cp:lastPrinted>
  <dcterms:created xsi:type="dcterms:W3CDTF">2016-09-08T07:48:51Z</dcterms:created>
  <dcterms:modified xsi:type="dcterms:W3CDTF">2021-03-02T16:14:24Z</dcterms:modified>
</cp:coreProperties>
</file>