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327" r:id="rId5"/>
    <p:sldId id="310" r:id="rId6"/>
    <p:sldId id="326" r:id="rId7"/>
    <p:sldId id="294" r:id="rId8"/>
    <p:sldId id="330" r:id="rId9"/>
    <p:sldId id="328" r:id="rId10"/>
    <p:sldId id="331" r:id="rId11"/>
    <p:sldId id="333" r:id="rId12"/>
    <p:sldId id="336" r:id="rId13"/>
    <p:sldId id="335" r:id="rId14"/>
    <p:sldId id="332" r:id="rId1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DC8C2-10CD-A5B8-D8F8-459FC0AD6A5F}" name="Сафиуллин Марат Рашитович" initials="СМР" userId="Сафиуллин Марат Рашитович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щина Елена Геннадьевна" initials="ГЕГ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871" autoAdjust="0"/>
  </p:normalViewPr>
  <p:slideViewPr>
    <p:cSldViewPr snapToGrid="0">
      <p:cViewPr>
        <p:scale>
          <a:sx n="81" d="100"/>
          <a:sy n="81" d="100"/>
        </p:scale>
        <p:origin x="-642" y="-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4FEF45-353A-4D68-B690-91A93D05762A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31932F-169C-40C9-93F4-F795DA4BE609}">
      <dgm:prSet phldrT="[Текст]"/>
      <dgm:spPr/>
      <dgm:t>
        <a:bodyPr/>
        <a:lstStyle/>
        <a:p>
          <a:r>
            <a:rPr lang="ru-RU" b="0" dirty="0"/>
            <a:t>ставки</a:t>
          </a:r>
        </a:p>
      </dgm:t>
    </dgm:pt>
    <dgm:pt modelId="{C5A15C60-E899-44BB-A16B-2097C96657CD}" type="parTrans" cxnId="{6AACC524-D93E-4C2E-A1F6-777A3DBB9818}">
      <dgm:prSet/>
      <dgm:spPr/>
      <dgm:t>
        <a:bodyPr/>
        <a:lstStyle/>
        <a:p>
          <a:endParaRPr lang="ru-RU"/>
        </a:p>
      </dgm:t>
    </dgm:pt>
    <dgm:pt modelId="{BD0DCCD0-359E-4995-970B-A7FA381F331B}" type="sibTrans" cxnId="{6AACC524-D93E-4C2E-A1F6-777A3DBB9818}">
      <dgm:prSet/>
      <dgm:spPr/>
      <dgm:t>
        <a:bodyPr/>
        <a:lstStyle/>
        <a:p>
          <a:endParaRPr lang="ru-RU"/>
        </a:p>
      </dgm:t>
    </dgm:pt>
    <dgm:pt modelId="{750BC322-328D-4098-B3A9-7AE8EC93700F}">
      <dgm:prSet phldrT="[Текст]"/>
      <dgm:spPr/>
      <dgm:t>
        <a:bodyPr/>
        <a:lstStyle/>
        <a:p>
          <a:r>
            <a:rPr lang="ru-RU" dirty="0"/>
            <a:t>10 - основные</a:t>
          </a:r>
        </a:p>
        <a:p>
          <a:r>
            <a:rPr lang="ru-RU" dirty="0"/>
            <a:t>4 - внутренние совместители</a:t>
          </a:r>
        </a:p>
        <a:p>
          <a:r>
            <a:rPr lang="ru-RU" dirty="0"/>
            <a:t>1 - внешние совместители </a:t>
          </a:r>
        </a:p>
      </dgm:t>
    </dgm:pt>
    <dgm:pt modelId="{604D93F3-AED3-4A24-8864-B7F317D03684}" type="parTrans" cxnId="{5534E8B3-F5A4-4516-AE6F-4FDDB9F6757A}">
      <dgm:prSet/>
      <dgm:spPr/>
      <dgm:t>
        <a:bodyPr/>
        <a:lstStyle/>
        <a:p>
          <a:endParaRPr lang="ru-RU"/>
        </a:p>
      </dgm:t>
    </dgm:pt>
    <dgm:pt modelId="{2CEF5419-AFC4-4D82-B1F6-8D2FD1C607E3}" type="sibTrans" cxnId="{5534E8B3-F5A4-4516-AE6F-4FDDB9F6757A}">
      <dgm:prSet/>
      <dgm:spPr/>
      <dgm:t>
        <a:bodyPr/>
        <a:lstStyle/>
        <a:p>
          <a:endParaRPr lang="ru-RU"/>
        </a:p>
      </dgm:t>
    </dgm:pt>
    <dgm:pt modelId="{DA6B2AC2-4AC8-4155-A588-A333053BAB5B}">
      <dgm:prSet phldrT="[Текст]"/>
      <dgm:spPr/>
      <dgm:t>
        <a:bodyPr/>
        <a:lstStyle/>
        <a:p>
          <a:r>
            <a:rPr lang="ru-RU" dirty="0"/>
            <a:t>ученые степени</a:t>
          </a:r>
        </a:p>
      </dgm:t>
    </dgm:pt>
    <dgm:pt modelId="{5E802F41-B5F4-4C39-938C-35DCC55D655B}" type="parTrans" cxnId="{A7221099-1A90-49EF-BE6A-97E472C1C6F4}">
      <dgm:prSet/>
      <dgm:spPr/>
      <dgm:t>
        <a:bodyPr/>
        <a:lstStyle/>
        <a:p>
          <a:endParaRPr lang="ru-RU"/>
        </a:p>
      </dgm:t>
    </dgm:pt>
    <dgm:pt modelId="{F3099747-66E1-4B9F-AADD-9E21EBB75D88}" type="sibTrans" cxnId="{A7221099-1A90-49EF-BE6A-97E472C1C6F4}">
      <dgm:prSet/>
      <dgm:spPr/>
      <dgm:t>
        <a:bodyPr/>
        <a:lstStyle/>
        <a:p>
          <a:endParaRPr lang="ru-RU"/>
        </a:p>
      </dgm:t>
    </dgm:pt>
    <dgm:pt modelId="{7DE334EC-7CDB-4C6B-AAFC-6E46571EABEA}">
      <dgm:prSet phldrT="[Текст]"/>
      <dgm:spPr/>
      <dgm:t>
        <a:bodyPr/>
        <a:lstStyle/>
        <a:p>
          <a:r>
            <a:rPr lang="ru-RU" dirty="0"/>
            <a:t>75% со степенью</a:t>
          </a:r>
        </a:p>
        <a:p>
          <a:r>
            <a:rPr lang="ru-RU" dirty="0"/>
            <a:t>15% - доктора</a:t>
          </a:r>
        </a:p>
        <a:p>
          <a:r>
            <a:rPr lang="ru-RU" dirty="0"/>
            <a:t>60% - кандидаты</a:t>
          </a:r>
        </a:p>
      </dgm:t>
    </dgm:pt>
    <dgm:pt modelId="{94B44733-ED77-484A-A6AB-0A92FFB2439B}" type="parTrans" cxnId="{FC6C0854-C36D-45F9-AFC7-28C3E87FA4EA}">
      <dgm:prSet/>
      <dgm:spPr/>
      <dgm:t>
        <a:bodyPr/>
        <a:lstStyle/>
        <a:p>
          <a:endParaRPr lang="ru-RU"/>
        </a:p>
      </dgm:t>
    </dgm:pt>
    <dgm:pt modelId="{0D1A7726-9E1A-495A-AA87-B7B16F751D34}" type="sibTrans" cxnId="{FC6C0854-C36D-45F9-AFC7-28C3E87FA4EA}">
      <dgm:prSet/>
      <dgm:spPr/>
      <dgm:t>
        <a:bodyPr/>
        <a:lstStyle/>
        <a:p>
          <a:endParaRPr lang="ru-RU"/>
        </a:p>
      </dgm:t>
    </dgm:pt>
    <dgm:pt modelId="{3B5E0323-1747-4719-A328-722FAFE80628}">
      <dgm:prSet phldrT="[Текст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b="1" dirty="0"/>
            <a:t>2026г.: +1 кандидат</a:t>
          </a:r>
        </a:p>
        <a:p>
          <a:r>
            <a:rPr lang="ru-RU" b="1" dirty="0"/>
            <a:t>2027г.:   +1 кандидат,      	+1 доктор</a:t>
          </a:r>
        </a:p>
        <a:p>
          <a:r>
            <a:rPr lang="ru-RU" b="1" dirty="0"/>
            <a:t>2028г.:  	+1 кандидат, </a:t>
          </a:r>
          <a:br>
            <a:rPr lang="ru-RU" b="1" dirty="0"/>
          </a:br>
          <a:r>
            <a:rPr lang="ru-RU" b="1" dirty="0"/>
            <a:t>	+1 доктор</a:t>
          </a:r>
        </a:p>
      </dgm:t>
    </dgm:pt>
    <dgm:pt modelId="{B3CF36A3-F813-446A-8444-6F5980587056}" type="parTrans" cxnId="{6A5B5A7D-F5DA-4F8D-9680-B9D5531E89B0}">
      <dgm:prSet/>
      <dgm:spPr/>
      <dgm:t>
        <a:bodyPr/>
        <a:lstStyle/>
        <a:p>
          <a:endParaRPr lang="ru-RU"/>
        </a:p>
      </dgm:t>
    </dgm:pt>
    <dgm:pt modelId="{55A4B0F3-6128-4BB3-83D8-F6CA97DA9F00}" type="sibTrans" cxnId="{6A5B5A7D-F5DA-4F8D-9680-B9D5531E89B0}">
      <dgm:prSet/>
      <dgm:spPr/>
      <dgm:t>
        <a:bodyPr/>
        <a:lstStyle/>
        <a:p>
          <a:endParaRPr lang="ru-RU"/>
        </a:p>
      </dgm:t>
    </dgm:pt>
    <dgm:pt modelId="{1BF982C6-7365-4D7C-988A-88897B244015}">
      <dgm:prSet/>
      <dgm:spPr/>
      <dgm:t>
        <a:bodyPr/>
        <a:lstStyle/>
        <a:p>
          <a:r>
            <a:rPr lang="ru-RU" dirty="0"/>
            <a:t>ученые звания </a:t>
          </a:r>
        </a:p>
      </dgm:t>
    </dgm:pt>
    <dgm:pt modelId="{60770DEF-174D-441B-8D6D-88953917F8E2}" type="parTrans" cxnId="{B3FEBBE5-B21A-4162-A5A8-C643ABA050EB}">
      <dgm:prSet/>
      <dgm:spPr/>
      <dgm:t>
        <a:bodyPr/>
        <a:lstStyle/>
        <a:p>
          <a:endParaRPr lang="ru-RU"/>
        </a:p>
      </dgm:t>
    </dgm:pt>
    <dgm:pt modelId="{13E46766-D849-4140-8A5B-2095221E5D9B}" type="sibTrans" cxnId="{B3FEBBE5-B21A-4162-A5A8-C643ABA050EB}">
      <dgm:prSet/>
      <dgm:spPr/>
      <dgm:t>
        <a:bodyPr/>
        <a:lstStyle/>
        <a:p>
          <a:endParaRPr lang="ru-RU"/>
        </a:p>
      </dgm:t>
    </dgm:pt>
    <dgm:pt modelId="{ECB7A9A8-BD2D-470C-8C83-8922B4F1BB1C}">
      <dgm:prSet/>
      <dgm:spPr/>
      <dgm:t>
        <a:bodyPr/>
        <a:lstStyle/>
        <a:p>
          <a:r>
            <a:rPr lang="ru-RU" dirty="0"/>
            <a:t>40% с ученым званием</a:t>
          </a:r>
        </a:p>
        <a:p>
          <a:r>
            <a:rPr lang="ru-RU" dirty="0"/>
            <a:t>1 чел. - профессор</a:t>
          </a:r>
        </a:p>
        <a:p>
          <a:r>
            <a:rPr lang="ru-RU" dirty="0"/>
            <a:t>7 чел. - доценты</a:t>
          </a:r>
        </a:p>
      </dgm:t>
    </dgm:pt>
    <dgm:pt modelId="{B5331772-E88A-46E5-9CB0-3C3486C0D35B}" type="parTrans" cxnId="{30DCDC0C-56D7-40A3-A01A-638B24223040}">
      <dgm:prSet/>
      <dgm:spPr/>
      <dgm:t>
        <a:bodyPr/>
        <a:lstStyle/>
        <a:p>
          <a:endParaRPr lang="ru-RU"/>
        </a:p>
      </dgm:t>
    </dgm:pt>
    <dgm:pt modelId="{125C8BA8-43FE-4B09-9036-59DCFE434ADF}" type="sibTrans" cxnId="{30DCDC0C-56D7-40A3-A01A-638B24223040}">
      <dgm:prSet/>
      <dgm:spPr/>
      <dgm:t>
        <a:bodyPr/>
        <a:lstStyle/>
        <a:p>
          <a:endParaRPr lang="ru-RU"/>
        </a:p>
      </dgm:t>
    </dgm:pt>
    <dgm:pt modelId="{E114B813-BE1A-40F2-B544-4ADC2E694500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b="1" dirty="0"/>
            <a:t>2 чел. на должности профессора</a:t>
          </a:r>
        </a:p>
        <a:p>
          <a:r>
            <a:rPr lang="ru-RU" b="1" dirty="0"/>
            <a:t>13 чел. на должности доцента</a:t>
          </a:r>
        </a:p>
        <a:p>
          <a:r>
            <a:rPr lang="ru-RU" b="1" dirty="0"/>
            <a:t>5 чел. на должности ассистента</a:t>
          </a:r>
        </a:p>
      </dgm:t>
    </dgm:pt>
    <dgm:pt modelId="{4EEA5052-419D-43CC-9C5B-B3499A621619}" type="parTrans" cxnId="{B5263BAC-030A-4D3E-88CB-B1B16F9E1930}">
      <dgm:prSet/>
      <dgm:spPr/>
      <dgm:t>
        <a:bodyPr/>
        <a:lstStyle/>
        <a:p>
          <a:endParaRPr lang="ru-RU"/>
        </a:p>
      </dgm:t>
    </dgm:pt>
    <dgm:pt modelId="{7F9F3626-665A-4E97-9221-983FA4EC40AA}" type="sibTrans" cxnId="{B5263BAC-030A-4D3E-88CB-B1B16F9E1930}">
      <dgm:prSet/>
      <dgm:spPr/>
      <dgm:t>
        <a:bodyPr/>
        <a:lstStyle/>
        <a:p>
          <a:endParaRPr lang="ru-RU"/>
        </a:p>
      </dgm:t>
    </dgm:pt>
    <dgm:pt modelId="{21F4275A-7096-421C-ADAA-97E4A071538E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b="1" dirty="0"/>
            <a:t>2026г.: +2 чел. доцент</a:t>
          </a:r>
        </a:p>
        <a:p>
          <a:r>
            <a:rPr lang="ru-RU" b="1" dirty="0"/>
            <a:t>2027г.: + 1 чел. 	профессор</a:t>
          </a:r>
        </a:p>
        <a:p>
          <a:r>
            <a:rPr lang="ru-RU" b="1" dirty="0"/>
            <a:t>2028г.: +1 чел. доцент</a:t>
          </a:r>
        </a:p>
      </dgm:t>
    </dgm:pt>
    <dgm:pt modelId="{B5744912-8B93-49AD-8DCC-24D2F44745F0}" type="parTrans" cxnId="{54E00B51-0442-4528-9777-4E28E023E0AB}">
      <dgm:prSet/>
      <dgm:spPr/>
      <dgm:t>
        <a:bodyPr/>
        <a:lstStyle/>
        <a:p>
          <a:endParaRPr lang="ru-RU"/>
        </a:p>
      </dgm:t>
    </dgm:pt>
    <dgm:pt modelId="{342EA9D0-1005-403C-8FD6-A77E220C5B18}" type="sibTrans" cxnId="{54E00B51-0442-4528-9777-4E28E023E0AB}">
      <dgm:prSet/>
      <dgm:spPr/>
      <dgm:t>
        <a:bodyPr/>
        <a:lstStyle/>
        <a:p>
          <a:endParaRPr lang="ru-RU"/>
        </a:p>
      </dgm:t>
    </dgm:pt>
    <dgm:pt modelId="{684F9DEB-5244-44F0-916D-A69E6BAE2ADA}" type="pres">
      <dgm:prSet presAssocID="{784FEF45-353A-4D68-B690-91A93D05762A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7E8DB3A-C1EB-47D5-B818-7220EA6A0F8A}" type="pres">
      <dgm:prSet presAssocID="{A531932F-169C-40C9-93F4-F795DA4BE609}" presName="posSpace" presStyleCnt="0"/>
      <dgm:spPr/>
    </dgm:pt>
    <dgm:pt modelId="{AEEE89DA-3D45-49C7-9FFF-7C279BE66D50}" type="pres">
      <dgm:prSet presAssocID="{A531932F-169C-40C9-93F4-F795DA4BE609}" presName="vertFlow" presStyleCnt="0"/>
      <dgm:spPr/>
    </dgm:pt>
    <dgm:pt modelId="{9E458228-A38D-42DB-9800-F91FA25B76CE}" type="pres">
      <dgm:prSet presAssocID="{A531932F-169C-40C9-93F4-F795DA4BE609}" presName="topSpace" presStyleCnt="0"/>
      <dgm:spPr/>
    </dgm:pt>
    <dgm:pt modelId="{3E8778BE-7C2C-4927-812F-C17FF2A574F6}" type="pres">
      <dgm:prSet presAssocID="{A531932F-169C-40C9-93F4-F795DA4BE609}" presName="firstComp" presStyleCnt="0"/>
      <dgm:spPr/>
    </dgm:pt>
    <dgm:pt modelId="{E3072D2D-1A71-4930-9FB2-448914C1E87D}" type="pres">
      <dgm:prSet presAssocID="{A531932F-169C-40C9-93F4-F795DA4BE609}" presName="firstChild" presStyleLbl="bgAccFollowNode1" presStyleIdx="0" presStyleCnt="6"/>
      <dgm:spPr/>
      <dgm:t>
        <a:bodyPr/>
        <a:lstStyle/>
        <a:p>
          <a:endParaRPr lang="ru-RU"/>
        </a:p>
      </dgm:t>
    </dgm:pt>
    <dgm:pt modelId="{C230F070-E711-4E29-9B43-4AE61FA5C715}" type="pres">
      <dgm:prSet presAssocID="{A531932F-169C-40C9-93F4-F795DA4BE609}" presName="firstChildTx" presStyleLbl="b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51AE1-A684-45DA-AC71-937254F3BA0F}" type="pres">
      <dgm:prSet presAssocID="{E114B813-BE1A-40F2-B544-4ADC2E694500}" presName="comp" presStyleCnt="0"/>
      <dgm:spPr/>
    </dgm:pt>
    <dgm:pt modelId="{612BCAB4-CC0E-42CA-AB20-46841C50879B}" type="pres">
      <dgm:prSet presAssocID="{E114B813-BE1A-40F2-B544-4ADC2E694500}" presName="child" presStyleLbl="bgAccFollowNode1" presStyleIdx="1" presStyleCnt="6"/>
      <dgm:spPr/>
      <dgm:t>
        <a:bodyPr/>
        <a:lstStyle/>
        <a:p>
          <a:endParaRPr lang="ru-RU"/>
        </a:p>
      </dgm:t>
    </dgm:pt>
    <dgm:pt modelId="{03DCBF16-E9C6-488A-8E44-918EA7FF8871}" type="pres">
      <dgm:prSet presAssocID="{E114B813-BE1A-40F2-B544-4ADC2E694500}" presName="childTx" presStyleLbl="b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6E8E27-147F-4D29-9FE8-538ADB3097C2}" type="pres">
      <dgm:prSet presAssocID="{A531932F-169C-40C9-93F4-F795DA4BE609}" presName="negSpace" presStyleCnt="0"/>
      <dgm:spPr/>
    </dgm:pt>
    <dgm:pt modelId="{6D90FD1A-3023-49B3-A413-DB249AB9B781}" type="pres">
      <dgm:prSet presAssocID="{A531932F-169C-40C9-93F4-F795DA4BE609}" presName="circle" presStyleLbl="node1" presStyleIdx="0" presStyleCnt="3"/>
      <dgm:spPr/>
      <dgm:t>
        <a:bodyPr/>
        <a:lstStyle/>
        <a:p>
          <a:endParaRPr lang="ru-RU"/>
        </a:p>
      </dgm:t>
    </dgm:pt>
    <dgm:pt modelId="{41CC9A97-6D1B-4680-B472-CE69621079C3}" type="pres">
      <dgm:prSet presAssocID="{BD0DCCD0-359E-4995-970B-A7FA381F331B}" presName="transSpace" presStyleCnt="0"/>
      <dgm:spPr/>
    </dgm:pt>
    <dgm:pt modelId="{5B191CA0-F212-40AD-B62B-20A8A7CF75F9}" type="pres">
      <dgm:prSet presAssocID="{DA6B2AC2-4AC8-4155-A588-A333053BAB5B}" presName="posSpace" presStyleCnt="0"/>
      <dgm:spPr/>
    </dgm:pt>
    <dgm:pt modelId="{1AC8369F-CEA1-408F-B386-45321833E015}" type="pres">
      <dgm:prSet presAssocID="{DA6B2AC2-4AC8-4155-A588-A333053BAB5B}" presName="vertFlow" presStyleCnt="0"/>
      <dgm:spPr/>
    </dgm:pt>
    <dgm:pt modelId="{5771BD8D-6311-4B50-AA5D-67AC1C66E03F}" type="pres">
      <dgm:prSet presAssocID="{DA6B2AC2-4AC8-4155-A588-A333053BAB5B}" presName="topSpace" presStyleCnt="0"/>
      <dgm:spPr/>
    </dgm:pt>
    <dgm:pt modelId="{9D8877E9-A3A0-4697-897B-90DA43C6FF77}" type="pres">
      <dgm:prSet presAssocID="{DA6B2AC2-4AC8-4155-A588-A333053BAB5B}" presName="firstComp" presStyleCnt="0"/>
      <dgm:spPr/>
    </dgm:pt>
    <dgm:pt modelId="{7A34B058-7CA1-434B-BFCE-F8311AE02A63}" type="pres">
      <dgm:prSet presAssocID="{DA6B2AC2-4AC8-4155-A588-A333053BAB5B}" presName="firstChild" presStyleLbl="bgAccFollowNode1" presStyleIdx="2" presStyleCnt="6"/>
      <dgm:spPr/>
      <dgm:t>
        <a:bodyPr/>
        <a:lstStyle/>
        <a:p>
          <a:endParaRPr lang="ru-RU"/>
        </a:p>
      </dgm:t>
    </dgm:pt>
    <dgm:pt modelId="{C8DBD9A3-F5FE-482A-ABB3-264C83479CC0}" type="pres">
      <dgm:prSet presAssocID="{DA6B2AC2-4AC8-4155-A588-A333053BAB5B}" presName="firstChildTx" presStyleLbl="b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82AC8C-0662-42E8-B914-96AEC46689FD}" type="pres">
      <dgm:prSet presAssocID="{3B5E0323-1747-4719-A328-722FAFE80628}" presName="comp" presStyleCnt="0"/>
      <dgm:spPr/>
    </dgm:pt>
    <dgm:pt modelId="{E5EDF2CF-4B7E-42C3-8A9A-B171A93A78CB}" type="pres">
      <dgm:prSet presAssocID="{3B5E0323-1747-4719-A328-722FAFE80628}" presName="child" presStyleLbl="bgAccFollowNode1" presStyleIdx="3" presStyleCnt="6"/>
      <dgm:spPr/>
      <dgm:t>
        <a:bodyPr/>
        <a:lstStyle/>
        <a:p>
          <a:endParaRPr lang="ru-RU"/>
        </a:p>
      </dgm:t>
    </dgm:pt>
    <dgm:pt modelId="{6AA5D9F0-BD7C-44EA-A1CE-24E4000DC638}" type="pres">
      <dgm:prSet presAssocID="{3B5E0323-1747-4719-A328-722FAFE80628}" presName="childTx" presStyleLbl="b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FFCA2B-E819-42FC-88F7-1889AB3B04B7}" type="pres">
      <dgm:prSet presAssocID="{DA6B2AC2-4AC8-4155-A588-A333053BAB5B}" presName="negSpace" presStyleCnt="0"/>
      <dgm:spPr/>
    </dgm:pt>
    <dgm:pt modelId="{A000EF37-F94B-4170-9252-D2AFA45A7092}" type="pres">
      <dgm:prSet presAssocID="{DA6B2AC2-4AC8-4155-A588-A333053BAB5B}" presName="circle" presStyleLbl="node1" presStyleIdx="1" presStyleCnt="3"/>
      <dgm:spPr/>
      <dgm:t>
        <a:bodyPr/>
        <a:lstStyle/>
        <a:p>
          <a:endParaRPr lang="ru-RU"/>
        </a:p>
      </dgm:t>
    </dgm:pt>
    <dgm:pt modelId="{4D99A152-1EA0-45F2-B1DC-BCC19DFC9430}" type="pres">
      <dgm:prSet presAssocID="{F3099747-66E1-4B9F-AADD-9E21EBB75D88}" presName="transSpace" presStyleCnt="0"/>
      <dgm:spPr/>
    </dgm:pt>
    <dgm:pt modelId="{176CA88F-7048-4376-93D8-AB9FFB9EE107}" type="pres">
      <dgm:prSet presAssocID="{1BF982C6-7365-4D7C-988A-88897B244015}" presName="posSpace" presStyleCnt="0"/>
      <dgm:spPr/>
    </dgm:pt>
    <dgm:pt modelId="{513086CE-7D6D-440B-8A74-9283C2153BD9}" type="pres">
      <dgm:prSet presAssocID="{1BF982C6-7365-4D7C-988A-88897B244015}" presName="vertFlow" presStyleCnt="0"/>
      <dgm:spPr/>
    </dgm:pt>
    <dgm:pt modelId="{C68162B9-53A9-4A99-93F4-507DAACD12E9}" type="pres">
      <dgm:prSet presAssocID="{1BF982C6-7365-4D7C-988A-88897B244015}" presName="topSpace" presStyleCnt="0"/>
      <dgm:spPr/>
    </dgm:pt>
    <dgm:pt modelId="{AE1DF46E-2BCA-4969-9DC3-E45E1EDE9347}" type="pres">
      <dgm:prSet presAssocID="{1BF982C6-7365-4D7C-988A-88897B244015}" presName="firstComp" presStyleCnt="0"/>
      <dgm:spPr/>
    </dgm:pt>
    <dgm:pt modelId="{94A8A71A-889A-4ED2-BEAE-22BC0382577C}" type="pres">
      <dgm:prSet presAssocID="{1BF982C6-7365-4D7C-988A-88897B244015}" presName="firstChild" presStyleLbl="bgAccFollowNode1" presStyleIdx="4" presStyleCnt="6"/>
      <dgm:spPr/>
      <dgm:t>
        <a:bodyPr/>
        <a:lstStyle/>
        <a:p>
          <a:endParaRPr lang="ru-RU"/>
        </a:p>
      </dgm:t>
    </dgm:pt>
    <dgm:pt modelId="{4C2B4575-B53D-46DA-A5F0-C6F7EB5E0DBD}" type="pres">
      <dgm:prSet presAssocID="{1BF982C6-7365-4D7C-988A-88897B244015}" presName="firstChildTx" presStyleLbl="b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2C6BD-C665-4AE5-A669-0531796A38DF}" type="pres">
      <dgm:prSet presAssocID="{21F4275A-7096-421C-ADAA-97E4A071538E}" presName="comp" presStyleCnt="0"/>
      <dgm:spPr/>
    </dgm:pt>
    <dgm:pt modelId="{407A8127-4B62-4C3D-A430-3F17282C015A}" type="pres">
      <dgm:prSet presAssocID="{21F4275A-7096-421C-ADAA-97E4A071538E}" presName="child" presStyleLbl="bgAccFollowNode1" presStyleIdx="5" presStyleCnt="6"/>
      <dgm:spPr/>
      <dgm:t>
        <a:bodyPr/>
        <a:lstStyle/>
        <a:p>
          <a:endParaRPr lang="ru-RU"/>
        </a:p>
      </dgm:t>
    </dgm:pt>
    <dgm:pt modelId="{50B99502-4112-4E7A-AF37-220EF669E2A0}" type="pres">
      <dgm:prSet presAssocID="{21F4275A-7096-421C-ADAA-97E4A071538E}" presName="childTx" presStyleLbl="b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6A46B2-DFA6-486A-B635-2A09F84E29E0}" type="pres">
      <dgm:prSet presAssocID="{1BF982C6-7365-4D7C-988A-88897B244015}" presName="negSpace" presStyleCnt="0"/>
      <dgm:spPr/>
    </dgm:pt>
    <dgm:pt modelId="{1F258D79-B6FB-4E67-AC85-BA2382582C71}" type="pres">
      <dgm:prSet presAssocID="{1BF982C6-7365-4D7C-988A-88897B244015}" presName="circle" presStyleLbl="node1" presStyleIdx="2" presStyleCnt="3"/>
      <dgm:spPr/>
      <dgm:t>
        <a:bodyPr/>
        <a:lstStyle/>
        <a:p>
          <a:endParaRPr lang="ru-RU"/>
        </a:p>
      </dgm:t>
    </dgm:pt>
  </dgm:ptLst>
  <dgm:cxnLst>
    <dgm:cxn modelId="{6AACC524-D93E-4C2E-A1F6-777A3DBB9818}" srcId="{784FEF45-353A-4D68-B690-91A93D05762A}" destId="{A531932F-169C-40C9-93F4-F795DA4BE609}" srcOrd="0" destOrd="0" parTransId="{C5A15C60-E899-44BB-A16B-2097C96657CD}" sibTransId="{BD0DCCD0-359E-4995-970B-A7FA381F331B}"/>
    <dgm:cxn modelId="{4E132C26-B0D5-451F-BD43-E8A21EE56FF6}" type="presOf" srcId="{21F4275A-7096-421C-ADAA-97E4A071538E}" destId="{407A8127-4B62-4C3D-A430-3F17282C015A}" srcOrd="0" destOrd="0" presId="urn:microsoft.com/office/officeart/2005/8/layout/hList9"/>
    <dgm:cxn modelId="{E766CD34-E364-4891-989A-0093BBFF3669}" type="presOf" srcId="{7DE334EC-7CDB-4C6B-AAFC-6E46571EABEA}" destId="{C8DBD9A3-F5FE-482A-ABB3-264C83479CC0}" srcOrd="1" destOrd="0" presId="urn:microsoft.com/office/officeart/2005/8/layout/hList9"/>
    <dgm:cxn modelId="{AD0AF298-3B0A-484F-ADD6-BC9F2495240C}" type="presOf" srcId="{DA6B2AC2-4AC8-4155-A588-A333053BAB5B}" destId="{A000EF37-F94B-4170-9252-D2AFA45A7092}" srcOrd="0" destOrd="0" presId="urn:microsoft.com/office/officeart/2005/8/layout/hList9"/>
    <dgm:cxn modelId="{FA1BBDD8-E104-4157-815C-2D46FAC9F16C}" type="presOf" srcId="{A531932F-169C-40C9-93F4-F795DA4BE609}" destId="{6D90FD1A-3023-49B3-A413-DB249AB9B781}" srcOrd="0" destOrd="0" presId="urn:microsoft.com/office/officeart/2005/8/layout/hList9"/>
    <dgm:cxn modelId="{6A5B5A7D-F5DA-4F8D-9680-B9D5531E89B0}" srcId="{DA6B2AC2-4AC8-4155-A588-A333053BAB5B}" destId="{3B5E0323-1747-4719-A328-722FAFE80628}" srcOrd="1" destOrd="0" parTransId="{B3CF36A3-F813-446A-8444-6F5980587056}" sibTransId="{55A4B0F3-6128-4BB3-83D8-F6CA97DA9F00}"/>
    <dgm:cxn modelId="{B15E71ED-B5D0-4F7E-8F34-91A4FE346B7A}" type="presOf" srcId="{ECB7A9A8-BD2D-470C-8C83-8922B4F1BB1C}" destId="{4C2B4575-B53D-46DA-A5F0-C6F7EB5E0DBD}" srcOrd="1" destOrd="0" presId="urn:microsoft.com/office/officeart/2005/8/layout/hList9"/>
    <dgm:cxn modelId="{54E00B51-0442-4528-9777-4E28E023E0AB}" srcId="{1BF982C6-7365-4D7C-988A-88897B244015}" destId="{21F4275A-7096-421C-ADAA-97E4A071538E}" srcOrd="1" destOrd="0" parTransId="{B5744912-8B93-49AD-8DCC-24D2F44745F0}" sibTransId="{342EA9D0-1005-403C-8FD6-A77E220C5B18}"/>
    <dgm:cxn modelId="{A12E3DF7-E5C2-4478-AD6C-6B7487D88B82}" type="presOf" srcId="{784FEF45-353A-4D68-B690-91A93D05762A}" destId="{684F9DEB-5244-44F0-916D-A69E6BAE2ADA}" srcOrd="0" destOrd="0" presId="urn:microsoft.com/office/officeart/2005/8/layout/hList9"/>
    <dgm:cxn modelId="{D0E5D8E9-6174-4FC6-9360-55C0EBF12A0A}" type="presOf" srcId="{E114B813-BE1A-40F2-B544-4ADC2E694500}" destId="{03DCBF16-E9C6-488A-8E44-918EA7FF8871}" srcOrd="1" destOrd="0" presId="urn:microsoft.com/office/officeart/2005/8/layout/hList9"/>
    <dgm:cxn modelId="{8218BF4A-06AC-4950-B6BD-919A283F875C}" type="presOf" srcId="{21F4275A-7096-421C-ADAA-97E4A071538E}" destId="{50B99502-4112-4E7A-AF37-220EF669E2A0}" srcOrd="1" destOrd="0" presId="urn:microsoft.com/office/officeart/2005/8/layout/hList9"/>
    <dgm:cxn modelId="{466E31C4-F32E-4DBD-99F9-A61E7B3F7180}" type="presOf" srcId="{ECB7A9A8-BD2D-470C-8C83-8922B4F1BB1C}" destId="{94A8A71A-889A-4ED2-BEAE-22BC0382577C}" srcOrd="0" destOrd="0" presId="urn:microsoft.com/office/officeart/2005/8/layout/hList9"/>
    <dgm:cxn modelId="{A7221099-1A90-49EF-BE6A-97E472C1C6F4}" srcId="{784FEF45-353A-4D68-B690-91A93D05762A}" destId="{DA6B2AC2-4AC8-4155-A588-A333053BAB5B}" srcOrd="1" destOrd="0" parTransId="{5E802F41-B5F4-4C39-938C-35DCC55D655B}" sibTransId="{F3099747-66E1-4B9F-AADD-9E21EBB75D88}"/>
    <dgm:cxn modelId="{F2AA60CB-D2A3-4A60-BD0D-617472E026C8}" type="presOf" srcId="{E114B813-BE1A-40F2-B544-4ADC2E694500}" destId="{612BCAB4-CC0E-42CA-AB20-46841C50879B}" srcOrd="0" destOrd="0" presId="urn:microsoft.com/office/officeart/2005/8/layout/hList9"/>
    <dgm:cxn modelId="{5534E8B3-F5A4-4516-AE6F-4FDDB9F6757A}" srcId="{A531932F-169C-40C9-93F4-F795DA4BE609}" destId="{750BC322-328D-4098-B3A9-7AE8EC93700F}" srcOrd="0" destOrd="0" parTransId="{604D93F3-AED3-4A24-8864-B7F317D03684}" sibTransId="{2CEF5419-AFC4-4D82-B1F6-8D2FD1C607E3}"/>
    <dgm:cxn modelId="{EF43B341-D512-4B78-80FB-F9821F64DCDE}" type="presOf" srcId="{7DE334EC-7CDB-4C6B-AAFC-6E46571EABEA}" destId="{7A34B058-7CA1-434B-BFCE-F8311AE02A63}" srcOrd="0" destOrd="0" presId="urn:microsoft.com/office/officeart/2005/8/layout/hList9"/>
    <dgm:cxn modelId="{0B449291-781B-41D5-B55F-29F5247CE055}" type="presOf" srcId="{3B5E0323-1747-4719-A328-722FAFE80628}" destId="{6AA5D9F0-BD7C-44EA-A1CE-24E4000DC638}" srcOrd="1" destOrd="0" presId="urn:microsoft.com/office/officeart/2005/8/layout/hList9"/>
    <dgm:cxn modelId="{1D2C3017-740A-4B53-A57B-1750DA4EDB86}" type="presOf" srcId="{750BC322-328D-4098-B3A9-7AE8EC93700F}" destId="{E3072D2D-1A71-4930-9FB2-448914C1E87D}" srcOrd="0" destOrd="0" presId="urn:microsoft.com/office/officeart/2005/8/layout/hList9"/>
    <dgm:cxn modelId="{792C3347-E011-40A5-8874-80C79F8439F3}" type="presOf" srcId="{3B5E0323-1747-4719-A328-722FAFE80628}" destId="{E5EDF2CF-4B7E-42C3-8A9A-B171A93A78CB}" srcOrd="0" destOrd="0" presId="urn:microsoft.com/office/officeart/2005/8/layout/hList9"/>
    <dgm:cxn modelId="{B3FEBBE5-B21A-4162-A5A8-C643ABA050EB}" srcId="{784FEF45-353A-4D68-B690-91A93D05762A}" destId="{1BF982C6-7365-4D7C-988A-88897B244015}" srcOrd="2" destOrd="0" parTransId="{60770DEF-174D-441B-8D6D-88953917F8E2}" sibTransId="{13E46766-D849-4140-8A5B-2095221E5D9B}"/>
    <dgm:cxn modelId="{FC6C0854-C36D-45F9-AFC7-28C3E87FA4EA}" srcId="{DA6B2AC2-4AC8-4155-A588-A333053BAB5B}" destId="{7DE334EC-7CDB-4C6B-AAFC-6E46571EABEA}" srcOrd="0" destOrd="0" parTransId="{94B44733-ED77-484A-A6AB-0A92FFB2439B}" sibTransId="{0D1A7726-9E1A-495A-AA87-B7B16F751D34}"/>
    <dgm:cxn modelId="{AFA0D9CA-F05B-4D4C-8A0A-B9E887664BFC}" type="presOf" srcId="{1BF982C6-7365-4D7C-988A-88897B244015}" destId="{1F258D79-B6FB-4E67-AC85-BA2382582C71}" srcOrd="0" destOrd="0" presId="urn:microsoft.com/office/officeart/2005/8/layout/hList9"/>
    <dgm:cxn modelId="{30DCDC0C-56D7-40A3-A01A-638B24223040}" srcId="{1BF982C6-7365-4D7C-988A-88897B244015}" destId="{ECB7A9A8-BD2D-470C-8C83-8922B4F1BB1C}" srcOrd="0" destOrd="0" parTransId="{B5331772-E88A-46E5-9CB0-3C3486C0D35B}" sibTransId="{125C8BA8-43FE-4B09-9036-59DCFE434ADF}"/>
    <dgm:cxn modelId="{B4AC07F9-2050-4EA5-BD3E-4D2B6AEBDC7F}" type="presOf" srcId="{750BC322-328D-4098-B3A9-7AE8EC93700F}" destId="{C230F070-E711-4E29-9B43-4AE61FA5C715}" srcOrd="1" destOrd="0" presId="urn:microsoft.com/office/officeart/2005/8/layout/hList9"/>
    <dgm:cxn modelId="{B5263BAC-030A-4D3E-88CB-B1B16F9E1930}" srcId="{A531932F-169C-40C9-93F4-F795DA4BE609}" destId="{E114B813-BE1A-40F2-B544-4ADC2E694500}" srcOrd="1" destOrd="0" parTransId="{4EEA5052-419D-43CC-9C5B-B3499A621619}" sibTransId="{7F9F3626-665A-4E97-9221-983FA4EC40AA}"/>
    <dgm:cxn modelId="{0A820147-D638-4FA9-AE13-DFB64906F5A6}" type="presParOf" srcId="{684F9DEB-5244-44F0-916D-A69E6BAE2ADA}" destId="{97E8DB3A-C1EB-47D5-B818-7220EA6A0F8A}" srcOrd="0" destOrd="0" presId="urn:microsoft.com/office/officeart/2005/8/layout/hList9"/>
    <dgm:cxn modelId="{8F942311-4B5C-4CE1-BD4E-3B7E0B4A1372}" type="presParOf" srcId="{684F9DEB-5244-44F0-916D-A69E6BAE2ADA}" destId="{AEEE89DA-3D45-49C7-9FFF-7C279BE66D50}" srcOrd="1" destOrd="0" presId="urn:microsoft.com/office/officeart/2005/8/layout/hList9"/>
    <dgm:cxn modelId="{A7F65226-C9A0-4154-B120-7B6C9F90EB7D}" type="presParOf" srcId="{AEEE89DA-3D45-49C7-9FFF-7C279BE66D50}" destId="{9E458228-A38D-42DB-9800-F91FA25B76CE}" srcOrd="0" destOrd="0" presId="urn:microsoft.com/office/officeart/2005/8/layout/hList9"/>
    <dgm:cxn modelId="{F508BDC9-013F-4F5E-8F70-B87A43DEC87E}" type="presParOf" srcId="{AEEE89DA-3D45-49C7-9FFF-7C279BE66D50}" destId="{3E8778BE-7C2C-4927-812F-C17FF2A574F6}" srcOrd="1" destOrd="0" presId="urn:microsoft.com/office/officeart/2005/8/layout/hList9"/>
    <dgm:cxn modelId="{BA9BCAF1-ECD7-4A42-AEB7-D6D08F68ED2B}" type="presParOf" srcId="{3E8778BE-7C2C-4927-812F-C17FF2A574F6}" destId="{E3072D2D-1A71-4930-9FB2-448914C1E87D}" srcOrd="0" destOrd="0" presId="urn:microsoft.com/office/officeart/2005/8/layout/hList9"/>
    <dgm:cxn modelId="{43840DA9-2198-457B-AE4F-52A5581F8883}" type="presParOf" srcId="{3E8778BE-7C2C-4927-812F-C17FF2A574F6}" destId="{C230F070-E711-4E29-9B43-4AE61FA5C715}" srcOrd="1" destOrd="0" presId="urn:microsoft.com/office/officeart/2005/8/layout/hList9"/>
    <dgm:cxn modelId="{8BA7729A-1D00-4DC2-BD2B-1E4CDADC1A30}" type="presParOf" srcId="{AEEE89DA-3D45-49C7-9FFF-7C279BE66D50}" destId="{D6F51AE1-A684-45DA-AC71-937254F3BA0F}" srcOrd="2" destOrd="0" presId="urn:microsoft.com/office/officeart/2005/8/layout/hList9"/>
    <dgm:cxn modelId="{0982B2D0-A499-41A6-B4E3-6FA686321DB4}" type="presParOf" srcId="{D6F51AE1-A684-45DA-AC71-937254F3BA0F}" destId="{612BCAB4-CC0E-42CA-AB20-46841C50879B}" srcOrd="0" destOrd="0" presId="urn:microsoft.com/office/officeart/2005/8/layout/hList9"/>
    <dgm:cxn modelId="{1E5BBBBD-ADED-4576-A636-BAF9CCDEA100}" type="presParOf" srcId="{D6F51AE1-A684-45DA-AC71-937254F3BA0F}" destId="{03DCBF16-E9C6-488A-8E44-918EA7FF8871}" srcOrd="1" destOrd="0" presId="urn:microsoft.com/office/officeart/2005/8/layout/hList9"/>
    <dgm:cxn modelId="{14E5D987-E2C5-450D-AB36-F8D45BCB58D3}" type="presParOf" srcId="{684F9DEB-5244-44F0-916D-A69E6BAE2ADA}" destId="{596E8E27-147F-4D29-9FE8-538ADB3097C2}" srcOrd="2" destOrd="0" presId="urn:microsoft.com/office/officeart/2005/8/layout/hList9"/>
    <dgm:cxn modelId="{C3CFEFAB-6065-459A-9326-8264D25D2298}" type="presParOf" srcId="{684F9DEB-5244-44F0-916D-A69E6BAE2ADA}" destId="{6D90FD1A-3023-49B3-A413-DB249AB9B781}" srcOrd="3" destOrd="0" presId="urn:microsoft.com/office/officeart/2005/8/layout/hList9"/>
    <dgm:cxn modelId="{EDCDE8E4-6294-410E-A122-E603EF8D3230}" type="presParOf" srcId="{684F9DEB-5244-44F0-916D-A69E6BAE2ADA}" destId="{41CC9A97-6D1B-4680-B472-CE69621079C3}" srcOrd="4" destOrd="0" presId="urn:microsoft.com/office/officeart/2005/8/layout/hList9"/>
    <dgm:cxn modelId="{DA667101-B915-41DC-BD95-51D3822FEB63}" type="presParOf" srcId="{684F9DEB-5244-44F0-916D-A69E6BAE2ADA}" destId="{5B191CA0-F212-40AD-B62B-20A8A7CF75F9}" srcOrd="5" destOrd="0" presId="urn:microsoft.com/office/officeart/2005/8/layout/hList9"/>
    <dgm:cxn modelId="{188A4B66-BC03-4008-83E5-C59F34F5D7D8}" type="presParOf" srcId="{684F9DEB-5244-44F0-916D-A69E6BAE2ADA}" destId="{1AC8369F-CEA1-408F-B386-45321833E015}" srcOrd="6" destOrd="0" presId="urn:microsoft.com/office/officeart/2005/8/layout/hList9"/>
    <dgm:cxn modelId="{EC625BD7-74BF-4467-8E6C-36F1A86C82EF}" type="presParOf" srcId="{1AC8369F-CEA1-408F-B386-45321833E015}" destId="{5771BD8D-6311-4B50-AA5D-67AC1C66E03F}" srcOrd="0" destOrd="0" presId="urn:microsoft.com/office/officeart/2005/8/layout/hList9"/>
    <dgm:cxn modelId="{2BC83506-939C-497E-8E5C-D3D0B3FB5EA8}" type="presParOf" srcId="{1AC8369F-CEA1-408F-B386-45321833E015}" destId="{9D8877E9-A3A0-4697-897B-90DA43C6FF77}" srcOrd="1" destOrd="0" presId="urn:microsoft.com/office/officeart/2005/8/layout/hList9"/>
    <dgm:cxn modelId="{BCB6C8C6-91E9-4E24-A37A-88E1E73155CD}" type="presParOf" srcId="{9D8877E9-A3A0-4697-897B-90DA43C6FF77}" destId="{7A34B058-7CA1-434B-BFCE-F8311AE02A63}" srcOrd="0" destOrd="0" presId="urn:microsoft.com/office/officeart/2005/8/layout/hList9"/>
    <dgm:cxn modelId="{AC0D3B2A-B6F6-4232-BD42-3B10372636CC}" type="presParOf" srcId="{9D8877E9-A3A0-4697-897B-90DA43C6FF77}" destId="{C8DBD9A3-F5FE-482A-ABB3-264C83479CC0}" srcOrd="1" destOrd="0" presId="urn:microsoft.com/office/officeart/2005/8/layout/hList9"/>
    <dgm:cxn modelId="{B8C86703-EF6E-4FD9-B8E6-0025B326DCC5}" type="presParOf" srcId="{1AC8369F-CEA1-408F-B386-45321833E015}" destId="{3782AC8C-0662-42E8-B914-96AEC46689FD}" srcOrd="2" destOrd="0" presId="urn:microsoft.com/office/officeart/2005/8/layout/hList9"/>
    <dgm:cxn modelId="{58E49B57-F483-4108-B296-4C7312DEFD98}" type="presParOf" srcId="{3782AC8C-0662-42E8-B914-96AEC46689FD}" destId="{E5EDF2CF-4B7E-42C3-8A9A-B171A93A78CB}" srcOrd="0" destOrd="0" presId="urn:microsoft.com/office/officeart/2005/8/layout/hList9"/>
    <dgm:cxn modelId="{9F9C287B-3BFE-45B7-B7B6-E2AB3C231C73}" type="presParOf" srcId="{3782AC8C-0662-42E8-B914-96AEC46689FD}" destId="{6AA5D9F0-BD7C-44EA-A1CE-24E4000DC638}" srcOrd="1" destOrd="0" presId="urn:microsoft.com/office/officeart/2005/8/layout/hList9"/>
    <dgm:cxn modelId="{FDE95ED9-B652-49CE-A534-9ABDEB480FA6}" type="presParOf" srcId="{684F9DEB-5244-44F0-916D-A69E6BAE2ADA}" destId="{A1FFCA2B-E819-42FC-88F7-1889AB3B04B7}" srcOrd="7" destOrd="0" presId="urn:microsoft.com/office/officeart/2005/8/layout/hList9"/>
    <dgm:cxn modelId="{982B7F94-A27D-4198-8734-26FECB159103}" type="presParOf" srcId="{684F9DEB-5244-44F0-916D-A69E6BAE2ADA}" destId="{A000EF37-F94B-4170-9252-D2AFA45A7092}" srcOrd="8" destOrd="0" presId="urn:microsoft.com/office/officeart/2005/8/layout/hList9"/>
    <dgm:cxn modelId="{D534F561-84F0-4461-9525-0115DE0CB46F}" type="presParOf" srcId="{684F9DEB-5244-44F0-916D-A69E6BAE2ADA}" destId="{4D99A152-1EA0-45F2-B1DC-BCC19DFC9430}" srcOrd="9" destOrd="0" presId="urn:microsoft.com/office/officeart/2005/8/layout/hList9"/>
    <dgm:cxn modelId="{AAD83A40-7445-4241-886B-3D86180EB335}" type="presParOf" srcId="{684F9DEB-5244-44F0-916D-A69E6BAE2ADA}" destId="{176CA88F-7048-4376-93D8-AB9FFB9EE107}" srcOrd="10" destOrd="0" presId="urn:microsoft.com/office/officeart/2005/8/layout/hList9"/>
    <dgm:cxn modelId="{B452BB37-5527-4F16-996D-D3700656A80F}" type="presParOf" srcId="{684F9DEB-5244-44F0-916D-A69E6BAE2ADA}" destId="{513086CE-7D6D-440B-8A74-9283C2153BD9}" srcOrd="11" destOrd="0" presId="urn:microsoft.com/office/officeart/2005/8/layout/hList9"/>
    <dgm:cxn modelId="{15106C1A-1806-41F9-B852-BBA04DB9CB33}" type="presParOf" srcId="{513086CE-7D6D-440B-8A74-9283C2153BD9}" destId="{C68162B9-53A9-4A99-93F4-507DAACD12E9}" srcOrd="0" destOrd="0" presId="urn:microsoft.com/office/officeart/2005/8/layout/hList9"/>
    <dgm:cxn modelId="{E7BCF44F-60DA-4C1C-B281-FE3E0C871723}" type="presParOf" srcId="{513086CE-7D6D-440B-8A74-9283C2153BD9}" destId="{AE1DF46E-2BCA-4969-9DC3-E45E1EDE9347}" srcOrd="1" destOrd="0" presId="urn:microsoft.com/office/officeart/2005/8/layout/hList9"/>
    <dgm:cxn modelId="{B0F90D8B-8F5A-4910-97F3-94FFD2A1FCF6}" type="presParOf" srcId="{AE1DF46E-2BCA-4969-9DC3-E45E1EDE9347}" destId="{94A8A71A-889A-4ED2-BEAE-22BC0382577C}" srcOrd="0" destOrd="0" presId="urn:microsoft.com/office/officeart/2005/8/layout/hList9"/>
    <dgm:cxn modelId="{B5C3A74C-0FB2-4A16-9EE0-EAEE31DC96AD}" type="presParOf" srcId="{AE1DF46E-2BCA-4969-9DC3-E45E1EDE9347}" destId="{4C2B4575-B53D-46DA-A5F0-C6F7EB5E0DBD}" srcOrd="1" destOrd="0" presId="urn:microsoft.com/office/officeart/2005/8/layout/hList9"/>
    <dgm:cxn modelId="{B3E94AB4-8643-4793-A6AF-D9C7B23FA47F}" type="presParOf" srcId="{513086CE-7D6D-440B-8A74-9283C2153BD9}" destId="{BC52C6BD-C665-4AE5-A669-0531796A38DF}" srcOrd="2" destOrd="0" presId="urn:microsoft.com/office/officeart/2005/8/layout/hList9"/>
    <dgm:cxn modelId="{EA072760-334A-4037-B2EA-C3618A64116F}" type="presParOf" srcId="{BC52C6BD-C665-4AE5-A669-0531796A38DF}" destId="{407A8127-4B62-4C3D-A430-3F17282C015A}" srcOrd="0" destOrd="0" presId="urn:microsoft.com/office/officeart/2005/8/layout/hList9"/>
    <dgm:cxn modelId="{3F483118-392F-4706-A20C-0F998DAC4A3D}" type="presParOf" srcId="{BC52C6BD-C665-4AE5-A669-0531796A38DF}" destId="{50B99502-4112-4E7A-AF37-220EF669E2A0}" srcOrd="1" destOrd="0" presId="urn:microsoft.com/office/officeart/2005/8/layout/hList9"/>
    <dgm:cxn modelId="{025DD124-AD92-48D6-9936-EA5AA7F13069}" type="presParOf" srcId="{684F9DEB-5244-44F0-916D-A69E6BAE2ADA}" destId="{E56A46B2-DFA6-486A-B635-2A09F84E29E0}" srcOrd="12" destOrd="0" presId="urn:microsoft.com/office/officeart/2005/8/layout/hList9"/>
    <dgm:cxn modelId="{FBA1658C-2AE3-4CD8-84B8-E0C665D27DD5}" type="presParOf" srcId="{684F9DEB-5244-44F0-916D-A69E6BAE2ADA}" destId="{1F258D79-B6FB-4E67-AC85-BA2382582C71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FBE2EB-A840-4B07-B7A3-B9CED3A5D434}" type="doc">
      <dgm:prSet loTypeId="urn:microsoft.com/office/officeart/2005/8/layout/hProcess4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C42B5E93-8991-41D4-A3FF-B341391E1917}">
      <dgm:prSet phldrT="[Текст]"/>
      <dgm:spPr/>
      <dgm:t>
        <a:bodyPr/>
        <a:lstStyle/>
        <a:p>
          <a:r>
            <a:rPr lang="ru-RU" dirty="0"/>
            <a:t>аспирантура</a:t>
          </a:r>
        </a:p>
      </dgm:t>
    </dgm:pt>
    <dgm:pt modelId="{D274E454-14AA-4165-95C3-ECBE2CB5509A}" type="parTrans" cxnId="{A9C12373-9095-4A08-8B5E-DF85B6A910F1}">
      <dgm:prSet/>
      <dgm:spPr/>
      <dgm:t>
        <a:bodyPr/>
        <a:lstStyle/>
        <a:p>
          <a:endParaRPr lang="ru-RU"/>
        </a:p>
      </dgm:t>
    </dgm:pt>
    <dgm:pt modelId="{EEC3569C-396A-4539-85A0-2DE96E6DEA7F}" type="sibTrans" cxnId="{A9C12373-9095-4A08-8B5E-DF85B6A910F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69785A34-688B-4F03-96BB-B3E31663F855}">
      <dgm:prSet phldrT="[Текст]" custT="1"/>
      <dgm:spPr/>
      <dgm:t>
        <a:bodyPr/>
        <a:lstStyle/>
        <a:p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5.6.4. Этнология, антропология и этнография</a:t>
          </a:r>
          <a:endParaRPr lang="ru-RU" sz="1200" dirty="0">
            <a:solidFill>
              <a:schemeClr val="tx1"/>
            </a:solidFill>
          </a:endParaRPr>
        </a:p>
      </dgm:t>
    </dgm:pt>
    <dgm:pt modelId="{4332DF0F-6F46-4675-8912-2F972BF745AE}" type="parTrans" cxnId="{29AE964E-D731-4BD2-AE97-9F2D5DDEE2E3}">
      <dgm:prSet/>
      <dgm:spPr/>
      <dgm:t>
        <a:bodyPr/>
        <a:lstStyle/>
        <a:p>
          <a:endParaRPr lang="ru-RU"/>
        </a:p>
      </dgm:t>
    </dgm:pt>
    <dgm:pt modelId="{9C065853-4CAD-4255-B59B-6418BB590E1B}" type="sibTrans" cxnId="{29AE964E-D731-4BD2-AE97-9F2D5DDEE2E3}">
      <dgm:prSet/>
      <dgm:spPr/>
      <dgm:t>
        <a:bodyPr/>
        <a:lstStyle/>
        <a:p>
          <a:endParaRPr lang="ru-RU"/>
        </a:p>
      </dgm:t>
    </dgm:pt>
    <dgm:pt modelId="{51BEAC58-CD4F-439B-9292-E1490BF0E400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dirty="0"/>
            <a:t>докторантура</a:t>
          </a:r>
        </a:p>
      </dgm:t>
    </dgm:pt>
    <dgm:pt modelId="{855DA234-3881-4428-A7B8-90CD860F1266}" type="parTrans" cxnId="{563B2A36-1BBE-4561-A4B7-F0591B997BD9}">
      <dgm:prSet/>
      <dgm:spPr/>
      <dgm:t>
        <a:bodyPr/>
        <a:lstStyle/>
        <a:p>
          <a:endParaRPr lang="ru-RU"/>
        </a:p>
      </dgm:t>
    </dgm:pt>
    <dgm:pt modelId="{35F06C8D-9559-42C0-8B41-DCA3BE1C2375}" type="sibTrans" cxnId="{563B2A36-1BBE-4561-A4B7-F0591B997BD9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27161457-A5B2-4443-8340-B67817A3B010}">
      <dgm:prSet phldrT="[Текст]" custT="1"/>
      <dgm:spPr/>
      <dgm:t>
        <a:bodyPr/>
        <a:lstStyle/>
        <a:p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5.6.4. Этнология, антропология и этнография</a:t>
          </a:r>
          <a:endParaRPr lang="ru-RU" sz="1200" dirty="0"/>
        </a:p>
      </dgm:t>
    </dgm:pt>
    <dgm:pt modelId="{FE689537-C28A-4B7D-8C40-2E8409DC4692}" type="parTrans" cxnId="{039A52B0-D4C0-4E21-A808-F77828070407}">
      <dgm:prSet/>
      <dgm:spPr/>
      <dgm:t>
        <a:bodyPr/>
        <a:lstStyle/>
        <a:p>
          <a:endParaRPr lang="ru-RU"/>
        </a:p>
      </dgm:t>
    </dgm:pt>
    <dgm:pt modelId="{77C53F22-7A30-49EB-A988-23470DA17CAB}" type="sibTrans" cxnId="{039A52B0-D4C0-4E21-A808-F77828070407}">
      <dgm:prSet/>
      <dgm:spPr/>
      <dgm:t>
        <a:bodyPr/>
        <a:lstStyle/>
        <a:p>
          <a:endParaRPr lang="ru-RU"/>
        </a:p>
      </dgm:t>
    </dgm:pt>
    <dgm:pt modelId="{B28BCFA2-CC91-46BC-ADA5-4F11EDC4DE86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dirty="0">
              <a:solidFill>
                <a:schemeClr val="bg1"/>
              </a:solidFill>
            </a:rPr>
            <a:t>диссертационный совет</a:t>
          </a:r>
        </a:p>
      </dgm:t>
    </dgm:pt>
    <dgm:pt modelId="{E2D1F83B-5C64-40E5-992F-1C7F8AA65A62}" type="parTrans" cxnId="{A2405B0D-C207-474E-8334-9523A8967EF8}">
      <dgm:prSet/>
      <dgm:spPr/>
      <dgm:t>
        <a:bodyPr/>
        <a:lstStyle/>
        <a:p>
          <a:endParaRPr lang="ru-RU"/>
        </a:p>
      </dgm:t>
    </dgm:pt>
    <dgm:pt modelId="{1747789D-9574-40EF-B502-D5992C4595E8}" type="sibTrans" cxnId="{A2405B0D-C207-474E-8334-9523A8967EF8}">
      <dgm:prSet/>
      <dgm:spPr/>
      <dgm:t>
        <a:bodyPr/>
        <a:lstStyle/>
        <a:p>
          <a:endParaRPr lang="ru-RU"/>
        </a:p>
      </dgm:t>
    </dgm:pt>
    <dgm:pt modelId="{88D96D36-8420-4600-9A19-B63251983C8C}">
      <dgm:prSet phldrT="[Текст]" custT="1"/>
      <dgm:spPr/>
      <dgm:t>
        <a:bodyPr/>
        <a:lstStyle/>
        <a:p>
          <a:r>
            <a:rPr lang="ru-RU" sz="1200" b="1" dirty="0"/>
            <a:t>Совет КФУ.056.5</a:t>
          </a:r>
          <a:br>
            <a:rPr lang="ru-RU" sz="1200" b="1" dirty="0"/>
          </a:br>
          <a:r>
            <a:rPr lang="ru-RU" sz="1200" b="0" dirty="0"/>
            <a:t>5.6.4. Этнология, антропология и этнография (исторические науки), 5.10.1. Теория и история культуры, искусства (исторические науки, искусствоведение) </a:t>
          </a:r>
          <a:r>
            <a:rPr lang="ru-RU" sz="1100" b="0" dirty="0"/>
            <a:t> </a:t>
          </a:r>
          <a:endParaRPr lang="ru-RU" sz="1200" dirty="0"/>
        </a:p>
      </dgm:t>
    </dgm:pt>
    <dgm:pt modelId="{3CFDFED2-FB89-46B0-B9D5-E358D63D5D87}" type="parTrans" cxnId="{3B8316F2-8812-4AAA-89A8-BA31F51A3225}">
      <dgm:prSet/>
      <dgm:spPr/>
      <dgm:t>
        <a:bodyPr/>
        <a:lstStyle/>
        <a:p>
          <a:endParaRPr lang="ru-RU"/>
        </a:p>
      </dgm:t>
    </dgm:pt>
    <dgm:pt modelId="{B157BC93-C694-41F7-AAD1-AEE74D804B2C}" type="sibTrans" cxnId="{3B8316F2-8812-4AAA-89A8-BA31F51A3225}">
      <dgm:prSet/>
      <dgm:spPr/>
      <dgm:t>
        <a:bodyPr/>
        <a:lstStyle/>
        <a:p>
          <a:endParaRPr lang="ru-RU"/>
        </a:p>
      </dgm:t>
    </dgm:pt>
    <dgm:pt modelId="{274779D2-8544-4767-BC92-1CA949434B36}">
      <dgm:prSet custT="1"/>
      <dgm:spPr/>
      <dgm:t>
        <a:bodyPr/>
        <a:lstStyle/>
        <a:p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5.6.3. Археология</a:t>
          </a:r>
        </a:p>
      </dgm:t>
    </dgm:pt>
    <dgm:pt modelId="{1EA161F3-6138-4A46-B86C-1FCAD1D16CDC}" type="parTrans" cxnId="{FCBF0DA0-F921-405C-874F-ED91B63AE013}">
      <dgm:prSet/>
      <dgm:spPr/>
      <dgm:t>
        <a:bodyPr/>
        <a:lstStyle/>
        <a:p>
          <a:endParaRPr lang="ru-RU"/>
        </a:p>
      </dgm:t>
    </dgm:pt>
    <dgm:pt modelId="{3D144DF0-906B-421E-8112-1D4DB7882D9A}" type="sibTrans" cxnId="{FCBF0DA0-F921-405C-874F-ED91B63AE013}">
      <dgm:prSet/>
      <dgm:spPr/>
      <dgm:t>
        <a:bodyPr/>
        <a:lstStyle/>
        <a:p>
          <a:endParaRPr lang="ru-RU"/>
        </a:p>
      </dgm:t>
    </dgm:pt>
    <dgm:pt modelId="{495C9424-F0B8-4992-87F7-36A4424613CA}" type="pres">
      <dgm:prSet presAssocID="{57FBE2EB-A840-4B07-B7A3-B9CED3A5D43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D91F8C-2AC1-45BD-99DE-0A6D3AB10B06}" type="pres">
      <dgm:prSet presAssocID="{57FBE2EB-A840-4B07-B7A3-B9CED3A5D434}" presName="tSp" presStyleCnt="0"/>
      <dgm:spPr/>
    </dgm:pt>
    <dgm:pt modelId="{5B17C659-3CE6-401F-9049-923CF9BBE685}" type="pres">
      <dgm:prSet presAssocID="{57FBE2EB-A840-4B07-B7A3-B9CED3A5D434}" presName="bSp" presStyleCnt="0"/>
      <dgm:spPr/>
    </dgm:pt>
    <dgm:pt modelId="{2B186939-5FB0-4FB7-93CA-DB5CE10570B1}" type="pres">
      <dgm:prSet presAssocID="{57FBE2EB-A840-4B07-B7A3-B9CED3A5D434}" presName="process" presStyleCnt="0"/>
      <dgm:spPr/>
    </dgm:pt>
    <dgm:pt modelId="{3E7BC625-203D-42F4-BEC8-F42AAE0D92CA}" type="pres">
      <dgm:prSet presAssocID="{C42B5E93-8991-41D4-A3FF-B341391E1917}" presName="composite1" presStyleCnt="0"/>
      <dgm:spPr/>
    </dgm:pt>
    <dgm:pt modelId="{8664748D-1E94-4703-A84C-378D3E1793A3}" type="pres">
      <dgm:prSet presAssocID="{C42B5E93-8991-41D4-A3FF-B341391E1917}" presName="dummyNode1" presStyleLbl="node1" presStyleIdx="0" presStyleCnt="3"/>
      <dgm:spPr/>
    </dgm:pt>
    <dgm:pt modelId="{FC63E4D0-188B-42EC-B634-67BA9C2A807C}" type="pres">
      <dgm:prSet presAssocID="{C42B5E93-8991-41D4-A3FF-B341391E1917}" presName="childNode1" presStyleLbl="bgAcc1" presStyleIdx="0" presStyleCnt="3" custScaleX="131053" custLinFactNeighborX="-21404" custLinFactNeighborY="-6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270499-7DB7-4E3A-BC9D-C7DE50686DE1}" type="pres">
      <dgm:prSet presAssocID="{C42B5E93-8991-41D4-A3FF-B341391E1917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FB698F-E983-4DA2-AC1B-BDC216B05719}" type="pres">
      <dgm:prSet presAssocID="{C42B5E93-8991-41D4-A3FF-B341391E1917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12A559-F577-4BE4-BF6D-BD153B3CD2DA}" type="pres">
      <dgm:prSet presAssocID="{C42B5E93-8991-41D4-A3FF-B341391E1917}" presName="connSite1" presStyleCnt="0"/>
      <dgm:spPr/>
    </dgm:pt>
    <dgm:pt modelId="{82C9CB37-92BF-45E8-989B-66040161623F}" type="pres">
      <dgm:prSet presAssocID="{EEC3569C-396A-4539-85A0-2DE96E6DEA7F}" presName="Name9" presStyleLbl="sibTrans2D1" presStyleIdx="0" presStyleCnt="2" custAng="21024175" custLinFactNeighborX="-5345" custLinFactNeighborY="-6558"/>
      <dgm:spPr/>
      <dgm:t>
        <a:bodyPr/>
        <a:lstStyle/>
        <a:p>
          <a:endParaRPr lang="ru-RU"/>
        </a:p>
      </dgm:t>
    </dgm:pt>
    <dgm:pt modelId="{464D0F95-07D2-4227-950F-A97B646BDF9D}" type="pres">
      <dgm:prSet presAssocID="{51BEAC58-CD4F-439B-9292-E1490BF0E400}" presName="composite2" presStyleCnt="0"/>
      <dgm:spPr/>
    </dgm:pt>
    <dgm:pt modelId="{38F5FE6B-C067-4145-8996-6A5D9FF64B1A}" type="pres">
      <dgm:prSet presAssocID="{51BEAC58-CD4F-439B-9292-E1490BF0E400}" presName="dummyNode2" presStyleLbl="node1" presStyleIdx="0" presStyleCnt="3"/>
      <dgm:spPr/>
    </dgm:pt>
    <dgm:pt modelId="{B17BE629-58DC-4530-BC16-8B331FCF7C32}" type="pres">
      <dgm:prSet presAssocID="{51BEAC58-CD4F-439B-9292-E1490BF0E400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78586-0621-49B5-BF26-66F5F186E4C4}" type="pres">
      <dgm:prSet presAssocID="{51BEAC58-CD4F-439B-9292-E1490BF0E400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A3E69-56A8-4B64-9844-4518BED29C9A}" type="pres">
      <dgm:prSet presAssocID="{51BEAC58-CD4F-439B-9292-E1490BF0E400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45A5C1-A453-466F-803D-E7ADCA575D36}" type="pres">
      <dgm:prSet presAssocID="{51BEAC58-CD4F-439B-9292-E1490BF0E400}" presName="connSite2" presStyleCnt="0"/>
      <dgm:spPr/>
    </dgm:pt>
    <dgm:pt modelId="{CAE0AB87-60F9-4190-A8F4-C690601CE3F8}" type="pres">
      <dgm:prSet presAssocID="{35F06C8D-9559-42C0-8B41-DCA3BE1C2375}" presName="Name18" presStyleLbl="sibTrans2D1" presStyleIdx="1" presStyleCnt="2" custAng="0" custScaleX="20670" custScaleY="7452" custLinFactNeighborX="-12973" custLinFactNeighborY="7837"/>
      <dgm:spPr>
        <a:prstGeom prst="rightArrow">
          <a:avLst/>
        </a:prstGeom>
      </dgm:spPr>
      <dgm:t>
        <a:bodyPr/>
        <a:lstStyle/>
        <a:p>
          <a:endParaRPr lang="ru-RU"/>
        </a:p>
      </dgm:t>
    </dgm:pt>
    <dgm:pt modelId="{D38EC592-E5C5-4E29-810F-B194A1F9D9E9}" type="pres">
      <dgm:prSet presAssocID="{B28BCFA2-CC91-46BC-ADA5-4F11EDC4DE86}" presName="composite1" presStyleCnt="0"/>
      <dgm:spPr/>
    </dgm:pt>
    <dgm:pt modelId="{F9399D88-8B41-4E1E-A3BD-91450E5B158B}" type="pres">
      <dgm:prSet presAssocID="{B28BCFA2-CC91-46BC-ADA5-4F11EDC4DE86}" presName="dummyNode1" presStyleLbl="node1" presStyleIdx="1" presStyleCnt="3"/>
      <dgm:spPr/>
    </dgm:pt>
    <dgm:pt modelId="{943ACBCD-9229-4A24-AC88-398B7C2B5F33}" type="pres">
      <dgm:prSet presAssocID="{B28BCFA2-CC91-46BC-ADA5-4F11EDC4DE86}" presName="childNode1" presStyleLbl="bgAcc1" presStyleIdx="2" presStyleCnt="3" custScaleX="201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610A6-6AD2-4CA4-8C12-062B1B732499}" type="pres">
      <dgm:prSet presAssocID="{B28BCFA2-CC91-46BC-ADA5-4F11EDC4DE86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C5D9A-B8E3-4FC0-A68B-79F8DF4A28D1}" type="pres">
      <dgm:prSet presAssocID="{B28BCFA2-CC91-46BC-ADA5-4F11EDC4DE86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04F464-D012-4BD0-B2EA-49B4ED91D2C5}" type="pres">
      <dgm:prSet presAssocID="{B28BCFA2-CC91-46BC-ADA5-4F11EDC4DE86}" presName="connSite1" presStyleCnt="0"/>
      <dgm:spPr/>
    </dgm:pt>
  </dgm:ptLst>
  <dgm:cxnLst>
    <dgm:cxn modelId="{A9C12373-9095-4A08-8B5E-DF85B6A910F1}" srcId="{57FBE2EB-A840-4B07-B7A3-B9CED3A5D434}" destId="{C42B5E93-8991-41D4-A3FF-B341391E1917}" srcOrd="0" destOrd="0" parTransId="{D274E454-14AA-4165-95C3-ECBE2CB5509A}" sibTransId="{EEC3569C-396A-4539-85A0-2DE96E6DEA7F}"/>
    <dgm:cxn modelId="{FCBF0DA0-F921-405C-874F-ED91B63AE013}" srcId="{C42B5E93-8991-41D4-A3FF-B341391E1917}" destId="{274779D2-8544-4767-BC92-1CA949434B36}" srcOrd="1" destOrd="0" parTransId="{1EA161F3-6138-4A46-B86C-1FCAD1D16CDC}" sibTransId="{3D144DF0-906B-421E-8112-1D4DB7882D9A}"/>
    <dgm:cxn modelId="{AC535A6D-FE11-4D79-BA9C-DEA4B5E0D214}" type="presOf" srcId="{88D96D36-8420-4600-9A19-B63251983C8C}" destId="{5B3610A6-6AD2-4CA4-8C12-062B1B732499}" srcOrd="1" destOrd="0" presId="urn:microsoft.com/office/officeart/2005/8/layout/hProcess4"/>
    <dgm:cxn modelId="{039A52B0-D4C0-4E21-A808-F77828070407}" srcId="{51BEAC58-CD4F-439B-9292-E1490BF0E400}" destId="{27161457-A5B2-4443-8340-B67817A3B010}" srcOrd="0" destOrd="0" parTransId="{FE689537-C28A-4B7D-8C40-2E8409DC4692}" sibTransId="{77C53F22-7A30-49EB-A988-23470DA17CAB}"/>
    <dgm:cxn modelId="{B9A84EBB-4CC5-4429-9BCD-A5DC7EA4B80F}" type="presOf" srcId="{88D96D36-8420-4600-9A19-B63251983C8C}" destId="{943ACBCD-9229-4A24-AC88-398B7C2B5F33}" srcOrd="0" destOrd="0" presId="urn:microsoft.com/office/officeart/2005/8/layout/hProcess4"/>
    <dgm:cxn modelId="{1F96107D-D10C-4846-822E-430E34474006}" type="presOf" srcId="{B28BCFA2-CC91-46BC-ADA5-4F11EDC4DE86}" destId="{B3FC5D9A-B8E3-4FC0-A68B-79F8DF4A28D1}" srcOrd="0" destOrd="0" presId="urn:microsoft.com/office/officeart/2005/8/layout/hProcess4"/>
    <dgm:cxn modelId="{A2405B0D-C207-474E-8334-9523A8967EF8}" srcId="{57FBE2EB-A840-4B07-B7A3-B9CED3A5D434}" destId="{B28BCFA2-CC91-46BC-ADA5-4F11EDC4DE86}" srcOrd="2" destOrd="0" parTransId="{E2D1F83B-5C64-40E5-992F-1C7F8AA65A62}" sibTransId="{1747789D-9574-40EF-B502-D5992C4595E8}"/>
    <dgm:cxn modelId="{633D353B-4A2D-46BB-89FD-06D688603956}" type="presOf" srcId="{C42B5E93-8991-41D4-A3FF-B341391E1917}" destId="{A3FB698F-E983-4DA2-AC1B-BDC216B05719}" srcOrd="0" destOrd="0" presId="urn:microsoft.com/office/officeart/2005/8/layout/hProcess4"/>
    <dgm:cxn modelId="{D55B8BEE-1F12-4999-A063-B848282105C8}" type="presOf" srcId="{35F06C8D-9559-42C0-8B41-DCA3BE1C2375}" destId="{CAE0AB87-60F9-4190-A8F4-C690601CE3F8}" srcOrd="0" destOrd="0" presId="urn:microsoft.com/office/officeart/2005/8/layout/hProcess4"/>
    <dgm:cxn modelId="{3B8316F2-8812-4AAA-89A8-BA31F51A3225}" srcId="{B28BCFA2-CC91-46BC-ADA5-4F11EDC4DE86}" destId="{88D96D36-8420-4600-9A19-B63251983C8C}" srcOrd="0" destOrd="0" parTransId="{3CFDFED2-FB89-46B0-B9D5-E358D63D5D87}" sibTransId="{B157BC93-C694-41F7-AAD1-AEE74D804B2C}"/>
    <dgm:cxn modelId="{37D20A73-F33F-4FB6-9F71-0F644706199F}" type="presOf" srcId="{27161457-A5B2-4443-8340-B67817A3B010}" destId="{77678586-0621-49B5-BF26-66F5F186E4C4}" srcOrd="1" destOrd="0" presId="urn:microsoft.com/office/officeart/2005/8/layout/hProcess4"/>
    <dgm:cxn modelId="{954CCF59-C185-483C-B288-6ECD2C6ADE6E}" type="presOf" srcId="{EEC3569C-396A-4539-85A0-2DE96E6DEA7F}" destId="{82C9CB37-92BF-45E8-989B-66040161623F}" srcOrd="0" destOrd="0" presId="urn:microsoft.com/office/officeart/2005/8/layout/hProcess4"/>
    <dgm:cxn modelId="{886B7631-B680-44F2-AC29-B77B957D9895}" type="presOf" srcId="{51BEAC58-CD4F-439B-9292-E1490BF0E400}" destId="{6DAA3E69-56A8-4B64-9844-4518BED29C9A}" srcOrd="0" destOrd="0" presId="urn:microsoft.com/office/officeart/2005/8/layout/hProcess4"/>
    <dgm:cxn modelId="{E5C5F61D-7525-44A1-9221-27246982A542}" type="presOf" srcId="{69785A34-688B-4F03-96BB-B3E31663F855}" destId="{FC63E4D0-188B-42EC-B634-67BA9C2A807C}" srcOrd="0" destOrd="0" presId="urn:microsoft.com/office/officeart/2005/8/layout/hProcess4"/>
    <dgm:cxn modelId="{52DD3254-1BB1-456F-9EA0-60B92C1E4B84}" type="presOf" srcId="{274779D2-8544-4767-BC92-1CA949434B36}" destId="{98270499-7DB7-4E3A-BC9D-C7DE50686DE1}" srcOrd="1" destOrd="1" presId="urn:microsoft.com/office/officeart/2005/8/layout/hProcess4"/>
    <dgm:cxn modelId="{29AE964E-D731-4BD2-AE97-9F2D5DDEE2E3}" srcId="{C42B5E93-8991-41D4-A3FF-B341391E1917}" destId="{69785A34-688B-4F03-96BB-B3E31663F855}" srcOrd="0" destOrd="0" parTransId="{4332DF0F-6F46-4675-8912-2F972BF745AE}" sibTransId="{9C065853-4CAD-4255-B59B-6418BB590E1B}"/>
    <dgm:cxn modelId="{60AC1B80-5CEB-4FDD-877A-600DEFD230D8}" type="presOf" srcId="{57FBE2EB-A840-4B07-B7A3-B9CED3A5D434}" destId="{495C9424-F0B8-4992-87F7-36A4424613CA}" srcOrd="0" destOrd="0" presId="urn:microsoft.com/office/officeart/2005/8/layout/hProcess4"/>
    <dgm:cxn modelId="{A0E861B9-5AAD-4ADD-B732-166CD2301D8F}" type="presOf" srcId="{69785A34-688B-4F03-96BB-B3E31663F855}" destId="{98270499-7DB7-4E3A-BC9D-C7DE50686DE1}" srcOrd="1" destOrd="0" presId="urn:microsoft.com/office/officeart/2005/8/layout/hProcess4"/>
    <dgm:cxn modelId="{C6B00E13-39A6-4861-AC76-BF8BC1AEDAAA}" type="presOf" srcId="{27161457-A5B2-4443-8340-B67817A3B010}" destId="{B17BE629-58DC-4530-BC16-8B331FCF7C32}" srcOrd="0" destOrd="0" presId="urn:microsoft.com/office/officeart/2005/8/layout/hProcess4"/>
    <dgm:cxn modelId="{563B2A36-1BBE-4561-A4B7-F0591B997BD9}" srcId="{57FBE2EB-A840-4B07-B7A3-B9CED3A5D434}" destId="{51BEAC58-CD4F-439B-9292-E1490BF0E400}" srcOrd="1" destOrd="0" parTransId="{855DA234-3881-4428-A7B8-90CD860F1266}" sibTransId="{35F06C8D-9559-42C0-8B41-DCA3BE1C2375}"/>
    <dgm:cxn modelId="{2110199C-3FDB-44CF-AE14-DD1E2CFEE634}" type="presOf" srcId="{274779D2-8544-4767-BC92-1CA949434B36}" destId="{FC63E4D0-188B-42EC-B634-67BA9C2A807C}" srcOrd="0" destOrd="1" presId="urn:microsoft.com/office/officeart/2005/8/layout/hProcess4"/>
    <dgm:cxn modelId="{10B6C013-8F69-433D-9132-3CA9E7CC56E9}" type="presParOf" srcId="{495C9424-F0B8-4992-87F7-36A4424613CA}" destId="{98D91F8C-2AC1-45BD-99DE-0A6D3AB10B06}" srcOrd="0" destOrd="0" presId="urn:microsoft.com/office/officeart/2005/8/layout/hProcess4"/>
    <dgm:cxn modelId="{0DF922EB-B105-467B-94BC-4A041220B558}" type="presParOf" srcId="{495C9424-F0B8-4992-87F7-36A4424613CA}" destId="{5B17C659-3CE6-401F-9049-923CF9BBE685}" srcOrd="1" destOrd="0" presId="urn:microsoft.com/office/officeart/2005/8/layout/hProcess4"/>
    <dgm:cxn modelId="{663E3070-5234-46A2-BF96-A0D20636C2AD}" type="presParOf" srcId="{495C9424-F0B8-4992-87F7-36A4424613CA}" destId="{2B186939-5FB0-4FB7-93CA-DB5CE10570B1}" srcOrd="2" destOrd="0" presId="urn:microsoft.com/office/officeart/2005/8/layout/hProcess4"/>
    <dgm:cxn modelId="{647DC85D-1FB8-4115-8C26-6F2BAA53BFAE}" type="presParOf" srcId="{2B186939-5FB0-4FB7-93CA-DB5CE10570B1}" destId="{3E7BC625-203D-42F4-BEC8-F42AAE0D92CA}" srcOrd="0" destOrd="0" presId="urn:microsoft.com/office/officeart/2005/8/layout/hProcess4"/>
    <dgm:cxn modelId="{75352024-8124-4DD5-BAA4-ACDC64592C7A}" type="presParOf" srcId="{3E7BC625-203D-42F4-BEC8-F42AAE0D92CA}" destId="{8664748D-1E94-4703-A84C-378D3E1793A3}" srcOrd="0" destOrd="0" presId="urn:microsoft.com/office/officeart/2005/8/layout/hProcess4"/>
    <dgm:cxn modelId="{EE6F7BB3-7C8F-412F-A14B-7DAF586991DC}" type="presParOf" srcId="{3E7BC625-203D-42F4-BEC8-F42AAE0D92CA}" destId="{FC63E4D0-188B-42EC-B634-67BA9C2A807C}" srcOrd="1" destOrd="0" presId="urn:microsoft.com/office/officeart/2005/8/layout/hProcess4"/>
    <dgm:cxn modelId="{257BFCE8-BA6E-435B-BE54-F3F7B7E4399D}" type="presParOf" srcId="{3E7BC625-203D-42F4-BEC8-F42AAE0D92CA}" destId="{98270499-7DB7-4E3A-BC9D-C7DE50686DE1}" srcOrd="2" destOrd="0" presId="urn:microsoft.com/office/officeart/2005/8/layout/hProcess4"/>
    <dgm:cxn modelId="{12CBF08F-730F-4476-84F2-4DCA3DB01044}" type="presParOf" srcId="{3E7BC625-203D-42F4-BEC8-F42AAE0D92CA}" destId="{A3FB698F-E983-4DA2-AC1B-BDC216B05719}" srcOrd="3" destOrd="0" presId="urn:microsoft.com/office/officeart/2005/8/layout/hProcess4"/>
    <dgm:cxn modelId="{AC4D19F2-E5BA-4873-9A2E-B238C9FE6B5E}" type="presParOf" srcId="{3E7BC625-203D-42F4-BEC8-F42AAE0D92CA}" destId="{9D12A559-F577-4BE4-BF6D-BD153B3CD2DA}" srcOrd="4" destOrd="0" presId="urn:microsoft.com/office/officeart/2005/8/layout/hProcess4"/>
    <dgm:cxn modelId="{0AAAD4CB-FAC1-4EAB-BF53-DF6DD58090C6}" type="presParOf" srcId="{2B186939-5FB0-4FB7-93CA-DB5CE10570B1}" destId="{82C9CB37-92BF-45E8-989B-66040161623F}" srcOrd="1" destOrd="0" presId="urn:microsoft.com/office/officeart/2005/8/layout/hProcess4"/>
    <dgm:cxn modelId="{14178E0C-1E98-4E90-83A1-6E74116A7684}" type="presParOf" srcId="{2B186939-5FB0-4FB7-93CA-DB5CE10570B1}" destId="{464D0F95-07D2-4227-950F-A97B646BDF9D}" srcOrd="2" destOrd="0" presId="urn:microsoft.com/office/officeart/2005/8/layout/hProcess4"/>
    <dgm:cxn modelId="{65DBF930-705D-473E-A5F9-94E5E45C80F6}" type="presParOf" srcId="{464D0F95-07D2-4227-950F-A97B646BDF9D}" destId="{38F5FE6B-C067-4145-8996-6A5D9FF64B1A}" srcOrd="0" destOrd="0" presId="urn:microsoft.com/office/officeart/2005/8/layout/hProcess4"/>
    <dgm:cxn modelId="{EE4E7625-9926-4A92-ADFE-28845D08EE97}" type="presParOf" srcId="{464D0F95-07D2-4227-950F-A97B646BDF9D}" destId="{B17BE629-58DC-4530-BC16-8B331FCF7C32}" srcOrd="1" destOrd="0" presId="urn:microsoft.com/office/officeart/2005/8/layout/hProcess4"/>
    <dgm:cxn modelId="{9298AA94-E2F0-4AC7-AD85-DF8821F84087}" type="presParOf" srcId="{464D0F95-07D2-4227-950F-A97B646BDF9D}" destId="{77678586-0621-49B5-BF26-66F5F186E4C4}" srcOrd="2" destOrd="0" presId="urn:microsoft.com/office/officeart/2005/8/layout/hProcess4"/>
    <dgm:cxn modelId="{BE775C94-FA58-421E-846B-249A02789395}" type="presParOf" srcId="{464D0F95-07D2-4227-950F-A97B646BDF9D}" destId="{6DAA3E69-56A8-4B64-9844-4518BED29C9A}" srcOrd="3" destOrd="0" presId="urn:microsoft.com/office/officeart/2005/8/layout/hProcess4"/>
    <dgm:cxn modelId="{EF0BDF8A-3F5E-4CD4-81E3-A1AE794C4A4F}" type="presParOf" srcId="{464D0F95-07D2-4227-950F-A97B646BDF9D}" destId="{C645A5C1-A453-466F-803D-E7ADCA575D36}" srcOrd="4" destOrd="0" presId="urn:microsoft.com/office/officeart/2005/8/layout/hProcess4"/>
    <dgm:cxn modelId="{A4580275-7673-415E-B8A9-48FBF3578B26}" type="presParOf" srcId="{2B186939-5FB0-4FB7-93CA-DB5CE10570B1}" destId="{CAE0AB87-60F9-4190-A8F4-C690601CE3F8}" srcOrd="3" destOrd="0" presId="urn:microsoft.com/office/officeart/2005/8/layout/hProcess4"/>
    <dgm:cxn modelId="{52B5F7B6-D5B6-4E13-823F-3B04DAC64814}" type="presParOf" srcId="{2B186939-5FB0-4FB7-93CA-DB5CE10570B1}" destId="{D38EC592-E5C5-4E29-810F-B194A1F9D9E9}" srcOrd="4" destOrd="0" presId="urn:microsoft.com/office/officeart/2005/8/layout/hProcess4"/>
    <dgm:cxn modelId="{48F4B23E-37AB-482A-AAC6-79EE9C7D4C5E}" type="presParOf" srcId="{D38EC592-E5C5-4E29-810F-B194A1F9D9E9}" destId="{F9399D88-8B41-4E1E-A3BD-91450E5B158B}" srcOrd="0" destOrd="0" presId="urn:microsoft.com/office/officeart/2005/8/layout/hProcess4"/>
    <dgm:cxn modelId="{9855C29C-8B46-42EF-A97E-FC14BB191F09}" type="presParOf" srcId="{D38EC592-E5C5-4E29-810F-B194A1F9D9E9}" destId="{943ACBCD-9229-4A24-AC88-398B7C2B5F33}" srcOrd="1" destOrd="0" presId="urn:microsoft.com/office/officeart/2005/8/layout/hProcess4"/>
    <dgm:cxn modelId="{0A1C562B-AAFE-40BA-B76A-EC74E76FB71D}" type="presParOf" srcId="{D38EC592-E5C5-4E29-810F-B194A1F9D9E9}" destId="{5B3610A6-6AD2-4CA4-8C12-062B1B732499}" srcOrd="2" destOrd="0" presId="urn:microsoft.com/office/officeart/2005/8/layout/hProcess4"/>
    <dgm:cxn modelId="{AD16B1A2-A793-400D-965F-4EA6C7506FA4}" type="presParOf" srcId="{D38EC592-E5C5-4E29-810F-B194A1F9D9E9}" destId="{B3FC5D9A-B8E3-4FC0-A68B-79F8DF4A28D1}" srcOrd="3" destOrd="0" presId="urn:microsoft.com/office/officeart/2005/8/layout/hProcess4"/>
    <dgm:cxn modelId="{14875DA1-8DBE-4D9C-904B-554947E263DB}" type="presParOf" srcId="{D38EC592-E5C5-4E29-810F-B194A1F9D9E9}" destId="{6D04F464-D012-4BD0-B2EA-49B4ED91D2C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CC09C5-F9DF-4CBE-8D4D-2E557E8B8F0A}" type="doc">
      <dgm:prSet loTypeId="urn:microsoft.com/office/officeart/2005/8/layout/cycle4" loCatId="cycle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BDB40C19-EE5D-4665-A423-1CC070656296}">
      <dgm:prSet phldrT="[Текст]" custT="1"/>
      <dgm:spPr/>
      <dgm:t>
        <a:bodyPr/>
        <a:lstStyle/>
        <a:p>
          <a:r>
            <a:rPr lang="ru-RU" sz="1200" dirty="0"/>
            <a:t>Государственные  учреждения </a:t>
          </a:r>
        </a:p>
      </dgm:t>
    </dgm:pt>
    <dgm:pt modelId="{DB05DB6B-56CC-436A-ADDB-89010C214282}" type="parTrans" cxnId="{7027B80F-BF99-4D58-B7CB-3E558CA6FB7E}">
      <dgm:prSet/>
      <dgm:spPr/>
      <dgm:t>
        <a:bodyPr/>
        <a:lstStyle/>
        <a:p>
          <a:endParaRPr lang="ru-RU"/>
        </a:p>
      </dgm:t>
    </dgm:pt>
    <dgm:pt modelId="{3BFA97D9-029A-41F6-9429-59DCE5435C9F}" type="sibTrans" cxnId="{7027B80F-BF99-4D58-B7CB-3E558CA6FB7E}">
      <dgm:prSet/>
      <dgm:spPr/>
      <dgm:t>
        <a:bodyPr/>
        <a:lstStyle/>
        <a:p>
          <a:endParaRPr lang="ru-RU"/>
        </a:p>
      </dgm:t>
    </dgm:pt>
    <dgm:pt modelId="{76B4D11B-7221-4938-BBE9-6809D13D605B}">
      <dgm:prSet phldrT="[Текст]" custT="1"/>
      <dgm:spPr/>
      <dgm:t>
        <a:bodyPr/>
        <a:lstStyle/>
        <a:p>
          <a:r>
            <a:rPr lang="ru-RU" sz="1200" dirty="0"/>
            <a:t>Образовательные учреждения </a:t>
          </a:r>
        </a:p>
      </dgm:t>
    </dgm:pt>
    <dgm:pt modelId="{63747185-3A9C-4EF2-BBED-ADF9121DB257}" type="parTrans" cxnId="{67B4A559-1E69-40A9-8B3B-2C7A9E39D11F}">
      <dgm:prSet/>
      <dgm:spPr/>
      <dgm:t>
        <a:bodyPr/>
        <a:lstStyle/>
        <a:p>
          <a:endParaRPr lang="ru-RU"/>
        </a:p>
      </dgm:t>
    </dgm:pt>
    <dgm:pt modelId="{F8032E45-2274-4A8D-9750-4FDED58A961A}" type="sibTrans" cxnId="{67B4A559-1E69-40A9-8B3B-2C7A9E39D11F}">
      <dgm:prSet/>
      <dgm:spPr/>
      <dgm:t>
        <a:bodyPr/>
        <a:lstStyle/>
        <a:p>
          <a:endParaRPr lang="ru-RU"/>
        </a:p>
      </dgm:t>
    </dgm:pt>
    <dgm:pt modelId="{37817ED7-B1A7-41D1-8469-67C6EC99494F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Академические структуры </a:t>
          </a:r>
        </a:p>
      </dgm:t>
    </dgm:pt>
    <dgm:pt modelId="{212A458D-3ED2-4B29-B269-371547A94E9A}" type="parTrans" cxnId="{A097C88D-0B97-4655-B62E-0DFE2CF1BF15}">
      <dgm:prSet/>
      <dgm:spPr/>
      <dgm:t>
        <a:bodyPr/>
        <a:lstStyle/>
        <a:p>
          <a:endParaRPr lang="ru-RU"/>
        </a:p>
      </dgm:t>
    </dgm:pt>
    <dgm:pt modelId="{68A4216E-40B9-47CB-89A1-613AA71F2A2B}" type="sibTrans" cxnId="{A097C88D-0B97-4655-B62E-0DFE2CF1BF15}">
      <dgm:prSet/>
      <dgm:spPr/>
      <dgm:t>
        <a:bodyPr/>
        <a:lstStyle/>
        <a:p>
          <a:endParaRPr lang="ru-RU"/>
        </a:p>
      </dgm:t>
    </dgm:pt>
    <dgm:pt modelId="{383BDCDB-62F0-457B-9DD7-5D268BBD2FC6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Общественные организации</a:t>
          </a:r>
        </a:p>
      </dgm:t>
    </dgm:pt>
    <dgm:pt modelId="{1134456B-8FDA-437D-BFF5-2181C0FE2744}" type="parTrans" cxnId="{DF19997B-9BB5-47C7-88DA-2455FF0F0BB8}">
      <dgm:prSet/>
      <dgm:spPr/>
      <dgm:t>
        <a:bodyPr/>
        <a:lstStyle/>
        <a:p>
          <a:endParaRPr lang="ru-RU"/>
        </a:p>
      </dgm:t>
    </dgm:pt>
    <dgm:pt modelId="{8FF64AB4-DD82-44AE-8A34-1443B563FCF4}" type="sibTrans" cxnId="{DF19997B-9BB5-47C7-88DA-2455FF0F0BB8}">
      <dgm:prSet/>
      <dgm:spPr/>
      <dgm:t>
        <a:bodyPr/>
        <a:lstStyle/>
        <a:p>
          <a:endParaRPr lang="ru-RU"/>
        </a:p>
      </dgm:t>
    </dgm:pt>
    <dgm:pt modelId="{1F19DA87-9A35-4805-9D9F-C2AFA1ABB923}" type="pres">
      <dgm:prSet presAssocID="{3CCC09C5-F9DF-4CBE-8D4D-2E557E8B8F0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1F3338-2AAF-4DAE-A261-E0C4ECF1B107}" type="pres">
      <dgm:prSet presAssocID="{3CCC09C5-F9DF-4CBE-8D4D-2E557E8B8F0A}" presName="children" presStyleCnt="0"/>
      <dgm:spPr/>
    </dgm:pt>
    <dgm:pt modelId="{04A6C690-B1D3-480D-847A-CDB2F0F44C90}" type="pres">
      <dgm:prSet presAssocID="{3CCC09C5-F9DF-4CBE-8D4D-2E557E8B8F0A}" presName="childPlaceholder" presStyleCnt="0"/>
      <dgm:spPr/>
    </dgm:pt>
    <dgm:pt modelId="{DACBD888-13CA-4074-988A-384607E3F432}" type="pres">
      <dgm:prSet presAssocID="{3CCC09C5-F9DF-4CBE-8D4D-2E557E8B8F0A}" presName="circle" presStyleCnt="0"/>
      <dgm:spPr/>
    </dgm:pt>
    <dgm:pt modelId="{D56B67FD-D268-480A-907A-C4E019A3D204}" type="pres">
      <dgm:prSet presAssocID="{3CCC09C5-F9DF-4CBE-8D4D-2E557E8B8F0A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C989E5-0540-48B0-898C-7E3647F3482A}" type="pres">
      <dgm:prSet presAssocID="{3CCC09C5-F9DF-4CBE-8D4D-2E557E8B8F0A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939CD-AA5D-45DE-AFCF-84D1C1623773}" type="pres">
      <dgm:prSet presAssocID="{3CCC09C5-F9DF-4CBE-8D4D-2E557E8B8F0A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F1A8D8-C062-4A17-8576-A000AE0873BA}" type="pres">
      <dgm:prSet presAssocID="{3CCC09C5-F9DF-4CBE-8D4D-2E557E8B8F0A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9E575-2FF3-4A09-BBDC-48288AD7C006}" type="pres">
      <dgm:prSet presAssocID="{3CCC09C5-F9DF-4CBE-8D4D-2E557E8B8F0A}" presName="quadrantPlaceholder" presStyleCnt="0"/>
      <dgm:spPr/>
    </dgm:pt>
    <dgm:pt modelId="{1C2AC699-5D2E-4156-896D-9C0C14E24853}" type="pres">
      <dgm:prSet presAssocID="{3CCC09C5-F9DF-4CBE-8D4D-2E557E8B8F0A}" presName="center1" presStyleLbl="fgShp" presStyleIdx="0" presStyleCnt="2"/>
      <dgm:spPr/>
    </dgm:pt>
    <dgm:pt modelId="{25D29D1C-EAC6-45AD-8806-B5C55C94F8B3}" type="pres">
      <dgm:prSet presAssocID="{3CCC09C5-F9DF-4CBE-8D4D-2E557E8B8F0A}" presName="center2" presStyleLbl="fgShp" presStyleIdx="1" presStyleCnt="2"/>
      <dgm:spPr/>
    </dgm:pt>
  </dgm:ptLst>
  <dgm:cxnLst>
    <dgm:cxn modelId="{725EBC0B-0400-4E81-AB25-DA6C5375D7BD}" type="presOf" srcId="{37817ED7-B1A7-41D1-8469-67C6EC99494F}" destId="{4EC939CD-AA5D-45DE-AFCF-84D1C1623773}" srcOrd="0" destOrd="0" presId="urn:microsoft.com/office/officeart/2005/8/layout/cycle4"/>
    <dgm:cxn modelId="{A097C88D-0B97-4655-B62E-0DFE2CF1BF15}" srcId="{3CCC09C5-F9DF-4CBE-8D4D-2E557E8B8F0A}" destId="{37817ED7-B1A7-41D1-8469-67C6EC99494F}" srcOrd="2" destOrd="0" parTransId="{212A458D-3ED2-4B29-B269-371547A94E9A}" sibTransId="{68A4216E-40B9-47CB-89A1-613AA71F2A2B}"/>
    <dgm:cxn modelId="{FD9D5FBB-5EB9-4F8C-BB79-A30C2AC23B78}" type="presOf" srcId="{76B4D11B-7221-4938-BBE9-6809D13D605B}" destId="{9EC989E5-0540-48B0-898C-7E3647F3482A}" srcOrd="0" destOrd="0" presId="urn:microsoft.com/office/officeart/2005/8/layout/cycle4"/>
    <dgm:cxn modelId="{D007543F-F101-4039-965B-74BBD5ECB029}" type="presOf" srcId="{383BDCDB-62F0-457B-9DD7-5D268BBD2FC6}" destId="{E3F1A8D8-C062-4A17-8576-A000AE0873BA}" srcOrd="0" destOrd="0" presId="urn:microsoft.com/office/officeart/2005/8/layout/cycle4"/>
    <dgm:cxn modelId="{03B3DF4F-C31A-4263-B781-086C78390B6A}" type="presOf" srcId="{3CCC09C5-F9DF-4CBE-8D4D-2E557E8B8F0A}" destId="{1F19DA87-9A35-4805-9D9F-C2AFA1ABB923}" srcOrd="0" destOrd="0" presId="urn:microsoft.com/office/officeart/2005/8/layout/cycle4"/>
    <dgm:cxn modelId="{DF19997B-9BB5-47C7-88DA-2455FF0F0BB8}" srcId="{3CCC09C5-F9DF-4CBE-8D4D-2E557E8B8F0A}" destId="{383BDCDB-62F0-457B-9DD7-5D268BBD2FC6}" srcOrd="3" destOrd="0" parTransId="{1134456B-8FDA-437D-BFF5-2181C0FE2744}" sibTransId="{8FF64AB4-DD82-44AE-8A34-1443B563FCF4}"/>
    <dgm:cxn modelId="{7027B80F-BF99-4D58-B7CB-3E558CA6FB7E}" srcId="{3CCC09C5-F9DF-4CBE-8D4D-2E557E8B8F0A}" destId="{BDB40C19-EE5D-4665-A423-1CC070656296}" srcOrd="0" destOrd="0" parTransId="{DB05DB6B-56CC-436A-ADDB-89010C214282}" sibTransId="{3BFA97D9-029A-41F6-9429-59DCE5435C9F}"/>
    <dgm:cxn modelId="{0D82BEA2-1B4E-4FEB-B56F-54ECE0F6CC0C}" type="presOf" srcId="{BDB40C19-EE5D-4665-A423-1CC070656296}" destId="{D56B67FD-D268-480A-907A-C4E019A3D204}" srcOrd="0" destOrd="0" presId="urn:microsoft.com/office/officeart/2005/8/layout/cycle4"/>
    <dgm:cxn modelId="{67B4A559-1E69-40A9-8B3B-2C7A9E39D11F}" srcId="{3CCC09C5-F9DF-4CBE-8D4D-2E557E8B8F0A}" destId="{76B4D11B-7221-4938-BBE9-6809D13D605B}" srcOrd="1" destOrd="0" parTransId="{63747185-3A9C-4EF2-BBED-ADF9121DB257}" sibTransId="{F8032E45-2274-4A8D-9750-4FDED58A961A}"/>
    <dgm:cxn modelId="{A6C3D1C6-3C0C-439D-AADA-16F4620A5105}" type="presParOf" srcId="{1F19DA87-9A35-4805-9D9F-C2AFA1ABB923}" destId="{4A1F3338-2AAF-4DAE-A261-E0C4ECF1B107}" srcOrd="0" destOrd="0" presId="urn:microsoft.com/office/officeart/2005/8/layout/cycle4"/>
    <dgm:cxn modelId="{99CD383F-007D-4E56-9420-5D018B04F532}" type="presParOf" srcId="{4A1F3338-2AAF-4DAE-A261-E0C4ECF1B107}" destId="{04A6C690-B1D3-480D-847A-CDB2F0F44C90}" srcOrd="0" destOrd="0" presId="urn:microsoft.com/office/officeart/2005/8/layout/cycle4"/>
    <dgm:cxn modelId="{9DA19F16-E218-4CFD-8AFB-06FA98CA530B}" type="presParOf" srcId="{1F19DA87-9A35-4805-9D9F-C2AFA1ABB923}" destId="{DACBD888-13CA-4074-988A-384607E3F432}" srcOrd="1" destOrd="0" presId="urn:microsoft.com/office/officeart/2005/8/layout/cycle4"/>
    <dgm:cxn modelId="{CCF300C0-C6E2-4E08-A546-1B82ADD4CE03}" type="presParOf" srcId="{DACBD888-13CA-4074-988A-384607E3F432}" destId="{D56B67FD-D268-480A-907A-C4E019A3D204}" srcOrd="0" destOrd="0" presId="urn:microsoft.com/office/officeart/2005/8/layout/cycle4"/>
    <dgm:cxn modelId="{CBACBB7C-8D45-40A5-A67E-83A73C73AFCF}" type="presParOf" srcId="{DACBD888-13CA-4074-988A-384607E3F432}" destId="{9EC989E5-0540-48B0-898C-7E3647F3482A}" srcOrd="1" destOrd="0" presId="urn:microsoft.com/office/officeart/2005/8/layout/cycle4"/>
    <dgm:cxn modelId="{45B45C22-502A-4798-9E78-21522645E77F}" type="presParOf" srcId="{DACBD888-13CA-4074-988A-384607E3F432}" destId="{4EC939CD-AA5D-45DE-AFCF-84D1C1623773}" srcOrd="2" destOrd="0" presId="urn:microsoft.com/office/officeart/2005/8/layout/cycle4"/>
    <dgm:cxn modelId="{68588796-DE93-4EA7-A525-9097228A7BBA}" type="presParOf" srcId="{DACBD888-13CA-4074-988A-384607E3F432}" destId="{E3F1A8D8-C062-4A17-8576-A000AE0873BA}" srcOrd="3" destOrd="0" presId="urn:microsoft.com/office/officeart/2005/8/layout/cycle4"/>
    <dgm:cxn modelId="{DCEC0777-87A5-4219-9D37-FC82348544CE}" type="presParOf" srcId="{DACBD888-13CA-4074-988A-384607E3F432}" destId="{2D89E575-2FF3-4A09-BBDC-48288AD7C006}" srcOrd="4" destOrd="0" presId="urn:microsoft.com/office/officeart/2005/8/layout/cycle4"/>
    <dgm:cxn modelId="{0D748C6D-C2A9-4F94-A60E-017D9B89DDD7}" type="presParOf" srcId="{1F19DA87-9A35-4805-9D9F-C2AFA1ABB923}" destId="{1C2AC699-5D2E-4156-896D-9C0C14E24853}" srcOrd="2" destOrd="0" presId="urn:microsoft.com/office/officeart/2005/8/layout/cycle4"/>
    <dgm:cxn modelId="{0DD3D833-D3BE-46A2-A944-5461FD636224}" type="presParOf" srcId="{1F19DA87-9A35-4805-9D9F-C2AFA1ABB923}" destId="{25D29D1C-EAC6-45AD-8806-B5C55C94F8B3}" srcOrd="3" destOrd="0" presId="urn:microsoft.com/office/officeart/2005/8/layout/cycle4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832DA7-CC8E-4742-8197-8C342C9A57D0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BC3775-77B7-4D84-A931-C0E4778374B4}">
      <dgm:prSet phldrT="[Текст]"/>
      <dgm:spPr/>
      <dgm:t>
        <a:bodyPr/>
        <a:lstStyle/>
        <a:p>
          <a:r>
            <a:rPr lang="ru-RU" b="1" dirty="0"/>
            <a:t>Межнациональные</a:t>
          </a:r>
          <a:r>
            <a:rPr lang="ru-RU" dirty="0"/>
            <a:t> </a:t>
          </a:r>
        </a:p>
        <a:p>
          <a:r>
            <a:rPr lang="ru-RU" b="1" dirty="0"/>
            <a:t>отношения</a:t>
          </a:r>
        </a:p>
      </dgm:t>
    </dgm:pt>
    <dgm:pt modelId="{FDE02F9A-1558-49A8-8EDA-D2286C5BA0C9}" type="parTrans" cxnId="{D36C6BC5-FDBB-4BA1-B630-1F148DA60457}">
      <dgm:prSet/>
      <dgm:spPr/>
      <dgm:t>
        <a:bodyPr/>
        <a:lstStyle/>
        <a:p>
          <a:endParaRPr lang="ru-RU"/>
        </a:p>
      </dgm:t>
    </dgm:pt>
    <dgm:pt modelId="{B74CA9FC-97B2-4A00-8F32-80C63BE1087B}" type="sibTrans" cxnId="{D36C6BC5-FDBB-4BA1-B630-1F148DA60457}">
      <dgm:prSet/>
      <dgm:spPr/>
      <dgm:t>
        <a:bodyPr/>
        <a:lstStyle/>
        <a:p>
          <a:endParaRPr lang="ru-RU"/>
        </a:p>
      </dgm:t>
    </dgm:pt>
    <dgm:pt modelId="{FFB4C7DF-890B-4E02-AA34-5665CD30FF3C}">
      <dgm:prSet phldrT="[Текст]"/>
      <dgm:spPr/>
      <dgm:t>
        <a:bodyPr/>
        <a:lstStyle/>
        <a:p>
          <a:r>
            <a:rPr lang="ru-RU" b="1" dirty="0"/>
            <a:t>Сохранение культурного наследия</a:t>
          </a:r>
        </a:p>
      </dgm:t>
    </dgm:pt>
    <dgm:pt modelId="{FDB43083-056F-48D7-A023-78BD210AEA68}" type="parTrans" cxnId="{A5573454-D51B-4C80-A0DD-B687D54B19A7}">
      <dgm:prSet/>
      <dgm:spPr/>
      <dgm:t>
        <a:bodyPr/>
        <a:lstStyle/>
        <a:p>
          <a:endParaRPr lang="ru-RU"/>
        </a:p>
      </dgm:t>
    </dgm:pt>
    <dgm:pt modelId="{0AE6D61B-BCC8-4538-AC40-B8F3A87D7BC1}" type="sibTrans" cxnId="{A5573454-D51B-4C80-A0DD-B687D54B19A7}">
      <dgm:prSet/>
      <dgm:spPr/>
      <dgm:t>
        <a:bodyPr/>
        <a:lstStyle/>
        <a:p>
          <a:endParaRPr lang="ru-RU"/>
        </a:p>
      </dgm:t>
    </dgm:pt>
    <dgm:pt modelId="{9E8465DE-63E9-40F7-933D-B7029A197314}">
      <dgm:prSet phldrT="[Текст]"/>
      <dgm:spPr/>
      <dgm:t>
        <a:bodyPr/>
        <a:lstStyle/>
        <a:p>
          <a:r>
            <a:rPr lang="ru-RU" b="1" dirty="0"/>
            <a:t>Социально-политические процессы</a:t>
          </a:r>
        </a:p>
      </dgm:t>
    </dgm:pt>
    <dgm:pt modelId="{3CDBB35F-F2CF-4F99-8965-411F01EFCAA5}" type="parTrans" cxnId="{1E3431C9-DFAE-492D-90E2-250220394589}">
      <dgm:prSet/>
      <dgm:spPr/>
      <dgm:t>
        <a:bodyPr/>
        <a:lstStyle/>
        <a:p>
          <a:endParaRPr lang="ru-RU"/>
        </a:p>
      </dgm:t>
    </dgm:pt>
    <dgm:pt modelId="{1B212CC6-16B9-4211-8969-C362EB3EFA5F}" type="sibTrans" cxnId="{1E3431C9-DFAE-492D-90E2-250220394589}">
      <dgm:prSet/>
      <dgm:spPr/>
      <dgm:t>
        <a:bodyPr/>
        <a:lstStyle/>
        <a:p>
          <a:endParaRPr lang="ru-RU"/>
        </a:p>
      </dgm:t>
    </dgm:pt>
    <dgm:pt modelId="{02D0B299-2EA2-4CF4-A32D-89F7A155C9E6}" type="pres">
      <dgm:prSet presAssocID="{8D832DA7-CC8E-4742-8197-8C342C9A57D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CBC02A-0ED8-4037-9EBE-400318896180}" type="pres">
      <dgm:prSet presAssocID="{8D832DA7-CC8E-4742-8197-8C342C9A57D0}" presName="cycle" presStyleCnt="0"/>
      <dgm:spPr/>
    </dgm:pt>
    <dgm:pt modelId="{61F9E9D3-648B-4F01-8F2D-5FB197E55C3D}" type="pres">
      <dgm:prSet presAssocID="{8D832DA7-CC8E-4742-8197-8C342C9A57D0}" presName="centerShape" presStyleCnt="0"/>
      <dgm:spPr/>
    </dgm:pt>
    <dgm:pt modelId="{E8B5D7C3-6F86-4678-8782-B112A72C61DD}" type="pres">
      <dgm:prSet presAssocID="{8D832DA7-CC8E-4742-8197-8C342C9A57D0}" presName="connSite" presStyleLbl="node1" presStyleIdx="0" presStyleCnt="4"/>
      <dgm:spPr/>
    </dgm:pt>
    <dgm:pt modelId="{B3C76DEA-EE2D-4973-9F5E-0D5B166EBD22}" type="pres">
      <dgm:prSet presAssocID="{8D832DA7-CC8E-4742-8197-8C342C9A57D0}" presName="visible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B8CCEEF7-798C-46BA-8EB9-B3270FD4AC4B}" type="pres">
      <dgm:prSet presAssocID="{FDE02F9A-1558-49A8-8EDA-D2286C5BA0C9}" presName="Name25" presStyleLbl="parChTrans1D1" presStyleIdx="0" presStyleCnt="3"/>
      <dgm:spPr/>
      <dgm:t>
        <a:bodyPr/>
        <a:lstStyle/>
        <a:p>
          <a:endParaRPr lang="ru-RU"/>
        </a:p>
      </dgm:t>
    </dgm:pt>
    <dgm:pt modelId="{E83103B4-2EEE-4D38-A528-790738401FBF}" type="pres">
      <dgm:prSet presAssocID="{B6BC3775-77B7-4D84-A931-C0E4778374B4}" presName="node" presStyleCnt="0"/>
      <dgm:spPr/>
    </dgm:pt>
    <dgm:pt modelId="{4BA5DD7F-E20E-41EB-BA72-949ADC0E8248}" type="pres">
      <dgm:prSet presAssocID="{B6BC3775-77B7-4D84-A931-C0E4778374B4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6F9E62-5D3F-4596-BD18-7C6F336235F5}" type="pres">
      <dgm:prSet presAssocID="{B6BC3775-77B7-4D84-A931-C0E4778374B4}" presName="childNode" presStyleLbl="revTx" presStyleIdx="0" presStyleCnt="0">
        <dgm:presLayoutVars>
          <dgm:bulletEnabled val="1"/>
        </dgm:presLayoutVars>
      </dgm:prSet>
      <dgm:spPr/>
    </dgm:pt>
    <dgm:pt modelId="{4756EE48-F242-4A56-873B-E2A1D65145A1}" type="pres">
      <dgm:prSet presAssocID="{FDB43083-056F-48D7-A023-78BD210AEA68}" presName="Name25" presStyleLbl="parChTrans1D1" presStyleIdx="1" presStyleCnt="3"/>
      <dgm:spPr/>
      <dgm:t>
        <a:bodyPr/>
        <a:lstStyle/>
        <a:p>
          <a:endParaRPr lang="ru-RU"/>
        </a:p>
      </dgm:t>
    </dgm:pt>
    <dgm:pt modelId="{542376F9-7697-41DD-ACDA-7C459279ED64}" type="pres">
      <dgm:prSet presAssocID="{FFB4C7DF-890B-4E02-AA34-5665CD30FF3C}" presName="node" presStyleCnt="0"/>
      <dgm:spPr/>
    </dgm:pt>
    <dgm:pt modelId="{E95131B1-1A76-4504-AAE4-0731FF2275F0}" type="pres">
      <dgm:prSet presAssocID="{FFB4C7DF-890B-4E02-AA34-5665CD30FF3C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49DA53-B79F-4629-9B4E-5295FE512A83}" type="pres">
      <dgm:prSet presAssocID="{FFB4C7DF-890B-4E02-AA34-5665CD30FF3C}" presName="childNode" presStyleLbl="revTx" presStyleIdx="0" presStyleCnt="0">
        <dgm:presLayoutVars>
          <dgm:bulletEnabled val="1"/>
        </dgm:presLayoutVars>
      </dgm:prSet>
      <dgm:spPr/>
    </dgm:pt>
    <dgm:pt modelId="{CDD71D15-BB27-4F76-AE0C-2E5EBDB560D2}" type="pres">
      <dgm:prSet presAssocID="{3CDBB35F-F2CF-4F99-8965-411F01EFCAA5}" presName="Name25" presStyleLbl="parChTrans1D1" presStyleIdx="2" presStyleCnt="3"/>
      <dgm:spPr/>
      <dgm:t>
        <a:bodyPr/>
        <a:lstStyle/>
        <a:p>
          <a:endParaRPr lang="ru-RU"/>
        </a:p>
      </dgm:t>
    </dgm:pt>
    <dgm:pt modelId="{4A6D3817-FFD6-4ADA-9B24-24EC8D2F8816}" type="pres">
      <dgm:prSet presAssocID="{9E8465DE-63E9-40F7-933D-B7029A197314}" presName="node" presStyleCnt="0"/>
      <dgm:spPr/>
    </dgm:pt>
    <dgm:pt modelId="{FD7BAFED-B7EC-456F-95D0-B3ADC9D874CC}" type="pres">
      <dgm:prSet presAssocID="{9E8465DE-63E9-40F7-933D-B7029A197314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1101D-900D-4B2A-AB3D-1456F679DB3F}" type="pres">
      <dgm:prSet presAssocID="{9E8465DE-63E9-40F7-933D-B7029A197314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F6E8BD4-C9E4-416D-BF1B-2ABBD629DBFB}" type="presOf" srcId="{FDE02F9A-1558-49A8-8EDA-D2286C5BA0C9}" destId="{B8CCEEF7-798C-46BA-8EB9-B3270FD4AC4B}" srcOrd="0" destOrd="0" presId="urn:microsoft.com/office/officeart/2005/8/layout/radial2"/>
    <dgm:cxn modelId="{A5573454-D51B-4C80-A0DD-B687D54B19A7}" srcId="{8D832DA7-CC8E-4742-8197-8C342C9A57D0}" destId="{FFB4C7DF-890B-4E02-AA34-5665CD30FF3C}" srcOrd="1" destOrd="0" parTransId="{FDB43083-056F-48D7-A023-78BD210AEA68}" sibTransId="{0AE6D61B-BCC8-4538-AC40-B8F3A87D7BC1}"/>
    <dgm:cxn modelId="{1E3431C9-DFAE-492D-90E2-250220394589}" srcId="{8D832DA7-CC8E-4742-8197-8C342C9A57D0}" destId="{9E8465DE-63E9-40F7-933D-B7029A197314}" srcOrd="2" destOrd="0" parTransId="{3CDBB35F-F2CF-4F99-8965-411F01EFCAA5}" sibTransId="{1B212CC6-16B9-4211-8969-C362EB3EFA5F}"/>
    <dgm:cxn modelId="{F3F93CB2-4880-4EDB-819D-FED7DD09ED01}" type="presOf" srcId="{FFB4C7DF-890B-4E02-AA34-5665CD30FF3C}" destId="{E95131B1-1A76-4504-AAE4-0731FF2275F0}" srcOrd="0" destOrd="0" presId="urn:microsoft.com/office/officeart/2005/8/layout/radial2"/>
    <dgm:cxn modelId="{D36C6BC5-FDBB-4BA1-B630-1F148DA60457}" srcId="{8D832DA7-CC8E-4742-8197-8C342C9A57D0}" destId="{B6BC3775-77B7-4D84-A931-C0E4778374B4}" srcOrd="0" destOrd="0" parTransId="{FDE02F9A-1558-49A8-8EDA-D2286C5BA0C9}" sibTransId="{B74CA9FC-97B2-4A00-8F32-80C63BE1087B}"/>
    <dgm:cxn modelId="{32ACBEF7-6B92-4D31-8770-B5116C21AED0}" type="presOf" srcId="{9E8465DE-63E9-40F7-933D-B7029A197314}" destId="{FD7BAFED-B7EC-456F-95D0-B3ADC9D874CC}" srcOrd="0" destOrd="0" presId="urn:microsoft.com/office/officeart/2005/8/layout/radial2"/>
    <dgm:cxn modelId="{336507D8-0F7F-4D5E-8CD5-820A8E0546EC}" type="presOf" srcId="{B6BC3775-77B7-4D84-A931-C0E4778374B4}" destId="{4BA5DD7F-E20E-41EB-BA72-949ADC0E8248}" srcOrd="0" destOrd="0" presId="urn:microsoft.com/office/officeart/2005/8/layout/radial2"/>
    <dgm:cxn modelId="{32D95ECD-A9FE-4FF9-873B-86B1ABA76C30}" type="presOf" srcId="{3CDBB35F-F2CF-4F99-8965-411F01EFCAA5}" destId="{CDD71D15-BB27-4F76-AE0C-2E5EBDB560D2}" srcOrd="0" destOrd="0" presId="urn:microsoft.com/office/officeart/2005/8/layout/radial2"/>
    <dgm:cxn modelId="{5CA0BF44-9231-4C81-9932-A7063C883CC4}" type="presOf" srcId="{FDB43083-056F-48D7-A023-78BD210AEA68}" destId="{4756EE48-F242-4A56-873B-E2A1D65145A1}" srcOrd="0" destOrd="0" presId="urn:microsoft.com/office/officeart/2005/8/layout/radial2"/>
    <dgm:cxn modelId="{D2218482-C29D-4F90-AF6A-3D7A32D331D2}" type="presOf" srcId="{8D832DA7-CC8E-4742-8197-8C342C9A57D0}" destId="{02D0B299-2EA2-4CF4-A32D-89F7A155C9E6}" srcOrd="0" destOrd="0" presId="urn:microsoft.com/office/officeart/2005/8/layout/radial2"/>
    <dgm:cxn modelId="{48D3A93D-AE29-4FE7-9465-2C97856506F8}" type="presParOf" srcId="{02D0B299-2EA2-4CF4-A32D-89F7A155C9E6}" destId="{3CCBC02A-0ED8-4037-9EBE-400318896180}" srcOrd="0" destOrd="0" presId="urn:microsoft.com/office/officeart/2005/8/layout/radial2"/>
    <dgm:cxn modelId="{46E9DE17-2DCF-4A4E-B186-1B3407C4F672}" type="presParOf" srcId="{3CCBC02A-0ED8-4037-9EBE-400318896180}" destId="{61F9E9D3-648B-4F01-8F2D-5FB197E55C3D}" srcOrd="0" destOrd="0" presId="urn:microsoft.com/office/officeart/2005/8/layout/radial2"/>
    <dgm:cxn modelId="{13D7B4A9-3803-4305-B210-9E31777D09D9}" type="presParOf" srcId="{61F9E9D3-648B-4F01-8F2D-5FB197E55C3D}" destId="{E8B5D7C3-6F86-4678-8782-B112A72C61DD}" srcOrd="0" destOrd="0" presId="urn:microsoft.com/office/officeart/2005/8/layout/radial2"/>
    <dgm:cxn modelId="{835BFD8D-81B6-4AED-B44F-EF01494476A0}" type="presParOf" srcId="{61F9E9D3-648B-4F01-8F2D-5FB197E55C3D}" destId="{B3C76DEA-EE2D-4973-9F5E-0D5B166EBD22}" srcOrd="1" destOrd="0" presId="urn:microsoft.com/office/officeart/2005/8/layout/radial2"/>
    <dgm:cxn modelId="{85872A26-6A0F-45E7-954F-5FE29EE6AF4A}" type="presParOf" srcId="{3CCBC02A-0ED8-4037-9EBE-400318896180}" destId="{B8CCEEF7-798C-46BA-8EB9-B3270FD4AC4B}" srcOrd="1" destOrd="0" presId="urn:microsoft.com/office/officeart/2005/8/layout/radial2"/>
    <dgm:cxn modelId="{6BC87505-7B5C-4EC3-A379-7F9F59F4C4B1}" type="presParOf" srcId="{3CCBC02A-0ED8-4037-9EBE-400318896180}" destId="{E83103B4-2EEE-4D38-A528-790738401FBF}" srcOrd="2" destOrd="0" presId="urn:microsoft.com/office/officeart/2005/8/layout/radial2"/>
    <dgm:cxn modelId="{1C5CF4BF-9AEC-454E-9F4C-00FAF2042DA9}" type="presParOf" srcId="{E83103B4-2EEE-4D38-A528-790738401FBF}" destId="{4BA5DD7F-E20E-41EB-BA72-949ADC0E8248}" srcOrd="0" destOrd="0" presId="urn:microsoft.com/office/officeart/2005/8/layout/radial2"/>
    <dgm:cxn modelId="{CF75E9D7-D174-4315-9276-E65BE8D89589}" type="presParOf" srcId="{E83103B4-2EEE-4D38-A528-790738401FBF}" destId="{9A6F9E62-5D3F-4596-BD18-7C6F336235F5}" srcOrd="1" destOrd="0" presId="urn:microsoft.com/office/officeart/2005/8/layout/radial2"/>
    <dgm:cxn modelId="{61708204-E0C3-472C-BAA8-F677AB51D91A}" type="presParOf" srcId="{3CCBC02A-0ED8-4037-9EBE-400318896180}" destId="{4756EE48-F242-4A56-873B-E2A1D65145A1}" srcOrd="3" destOrd="0" presId="urn:microsoft.com/office/officeart/2005/8/layout/radial2"/>
    <dgm:cxn modelId="{B01BA501-5238-45A3-B843-959FEB669E3C}" type="presParOf" srcId="{3CCBC02A-0ED8-4037-9EBE-400318896180}" destId="{542376F9-7697-41DD-ACDA-7C459279ED64}" srcOrd="4" destOrd="0" presId="urn:microsoft.com/office/officeart/2005/8/layout/radial2"/>
    <dgm:cxn modelId="{A08541CC-811C-44C0-BC8E-3C6D81C4937B}" type="presParOf" srcId="{542376F9-7697-41DD-ACDA-7C459279ED64}" destId="{E95131B1-1A76-4504-AAE4-0731FF2275F0}" srcOrd="0" destOrd="0" presId="urn:microsoft.com/office/officeart/2005/8/layout/radial2"/>
    <dgm:cxn modelId="{846E4A41-1346-4ED6-A21E-D9C8CA54D11E}" type="presParOf" srcId="{542376F9-7697-41DD-ACDA-7C459279ED64}" destId="{9A49DA53-B79F-4629-9B4E-5295FE512A83}" srcOrd="1" destOrd="0" presId="urn:microsoft.com/office/officeart/2005/8/layout/radial2"/>
    <dgm:cxn modelId="{BFB0BD39-E9E9-43B0-AD3A-8DCC56F7D271}" type="presParOf" srcId="{3CCBC02A-0ED8-4037-9EBE-400318896180}" destId="{CDD71D15-BB27-4F76-AE0C-2E5EBDB560D2}" srcOrd="5" destOrd="0" presId="urn:microsoft.com/office/officeart/2005/8/layout/radial2"/>
    <dgm:cxn modelId="{B2748ABC-3750-4CCF-8C1A-B4520CCF0E84}" type="presParOf" srcId="{3CCBC02A-0ED8-4037-9EBE-400318896180}" destId="{4A6D3817-FFD6-4ADA-9B24-24EC8D2F8816}" srcOrd="6" destOrd="0" presId="urn:microsoft.com/office/officeart/2005/8/layout/radial2"/>
    <dgm:cxn modelId="{338257CA-4464-45FE-93CE-BA330625C32C}" type="presParOf" srcId="{4A6D3817-FFD6-4ADA-9B24-24EC8D2F8816}" destId="{FD7BAFED-B7EC-456F-95D0-B3ADC9D874CC}" srcOrd="0" destOrd="0" presId="urn:microsoft.com/office/officeart/2005/8/layout/radial2"/>
    <dgm:cxn modelId="{260920F2-A707-408D-A7DE-CFC04214FFC2}" type="presParOf" srcId="{4A6D3817-FFD6-4ADA-9B24-24EC8D2F8816}" destId="{9D51101D-900D-4B2A-AB3D-1456F679DB3F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184B49-F692-4E64-B709-85080EFE925F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CC8EE6C4-84FB-4337-A444-DA2A06467E8D}">
      <dgm:prSet phldrT="[Текст]"/>
      <dgm:spPr/>
      <dgm:t>
        <a:bodyPr/>
        <a:lstStyle/>
        <a:p>
          <a:r>
            <a:rPr lang="ru-RU" b="1" dirty="0"/>
            <a:t>Создание и актуализация электронной базы данных этнографических материалов</a:t>
          </a:r>
        </a:p>
      </dgm:t>
    </dgm:pt>
    <dgm:pt modelId="{D7E77B4F-59CE-4233-A9D5-8FE76569D493}" type="parTrans" cxnId="{0165506D-4CCB-45F1-A205-C680285A53DA}">
      <dgm:prSet/>
      <dgm:spPr/>
      <dgm:t>
        <a:bodyPr/>
        <a:lstStyle/>
        <a:p>
          <a:endParaRPr lang="ru-RU"/>
        </a:p>
      </dgm:t>
    </dgm:pt>
    <dgm:pt modelId="{25D2560C-2612-4901-BB73-A9A594049CCE}" type="sibTrans" cxnId="{0165506D-4CCB-45F1-A205-C680285A53DA}">
      <dgm:prSet/>
      <dgm:spPr/>
      <dgm:t>
        <a:bodyPr/>
        <a:lstStyle/>
        <a:p>
          <a:endParaRPr lang="ru-RU"/>
        </a:p>
      </dgm:t>
    </dgm:pt>
    <dgm:pt modelId="{7FD3FF11-59C2-4E79-B564-F4F3029CBD88}">
      <dgm:prSet phldrT="[Текст]"/>
      <dgm:spPr/>
      <dgm:t>
        <a:bodyPr/>
        <a:lstStyle/>
        <a:p>
          <a:r>
            <a:rPr lang="ru-RU" altLang="ru-RU">
              <a:latin typeface="+mn-lt"/>
              <a:cs typeface="Times New Roman" panose="02020603050405020304" pitchFamily="18" charset="0"/>
            </a:rPr>
            <a:t>Оцифровка материалов полевых практик</a:t>
          </a:r>
          <a:endParaRPr lang="ru-RU" dirty="0"/>
        </a:p>
      </dgm:t>
    </dgm:pt>
    <dgm:pt modelId="{787A5D04-6508-40AD-9150-F92081FA7EF2}" type="parTrans" cxnId="{61EFBDED-92C0-42CF-813C-C72016A1AB48}">
      <dgm:prSet/>
      <dgm:spPr/>
      <dgm:t>
        <a:bodyPr/>
        <a:lstStyle/>
        <a:p>
          <a:endParaRPr lang="ru-RU"/>
        </a:p>
      </dgm:t>
    </dgm:pt>
    <dgm:pt modelId="{AA6F9EC5-ED6D-49C4-B41C-3685CC7C8352}" type="sibTrans" cxnId="{61EFBDED-92C0-42CF-813C-C72016A1AB48}">
      <dgm:prSet/>
      <dgm:spPr/>
      <dgm:t>
        <a:bodyPr/>
        <a:lstStyle/>
        <a:p>
          <a:endParaRPr lang="ru-RU"/>
        </a:p>
      </dgm:t>
    </dgm:pt>
    <dgm:pt modelId="{AF8EC155-E06A-4B49-B709-417FE9B9F144}">
      <dgm:prSet phldrT="[Текст]"/>
      <dgm:spPr/>
      <dgm:t>
        <a:bodyPr/>
        <a:lstStyle/>
        <a:p>
          <a:r>
            <a:rPr lang="ru-RU" b="1"/>
            <a:t>Внедрение методов цифровой гуманитаристики в научную работу</a:t>
          </a:r>
          <a:endParaRPr lang="ru-RU" dirty="0"/>
        </a:p>
      </dgm:t>
    </dgm:pt>
    <dgm:pt modelId="{9A177D34-3A02-4570-B9D0-D75000374A04}" type="parTrans" cxnId="{6F2487E4-1632-4C96-A78E-54C827AD2A7A}">
      <dgm:prSet/>
      <dgm:spPr/>
      <dgm:t>
        <a:bodyPr/>
        <a:lstStyle/>
        <a:p>
          <a:endParaRPr lang="ru-RU"/>
        </a:p>
      </dgm:t>
    </dgm:pt>
    <dgm:pt modelId="{90EFECBB-27D7-4DC8-97A3-A8627C7CD5B1}" type="sibTrans" cxnId="{6F2487E4-1632-4C96-A78E-54C827AD2A7A}">
      <dgm:prSet/>
      <dgm:spPr/>
      <dgm:t>
        <a:bodyPr/>
        <a:lstStyle/>
        <a:p>
          <a:endParaRPr lang="ru-RU"/>
        </a:p>
      </dgm:t>
    </dgm:pt>
    <dgm:pt modelId="{E4358518-C15A-4E82-99A1-EBB38C1BF60C}">
      <dgm:prSet phldrT="[Текст]"/>
      <dgm:spPr/>
      <dgm:t>
        <a:bodyPr/>
        <a:lstStyle/>
        <a:p>
          <a:r>
            <a:rPr lang="ru-RU" altLang="ru-RU">
              <a:latin typeface="+mn-lt"/>
              <a:cs typeface="Times New Roman" panose="02020603050405020304" pitchFamily="18" charset="0"/>
            </a:rPr>
            <a:t>Развитие и продвижение направления «Цифровая антропология» с привлечением ведущих специалистов Института этнологии и антропологии РАН (Кунсткамеры)</a:t>
          </a:r>
          <a:endParaRPr lang="ru-RU" dirty="0"/>
        </a:p>
      </dgm:t>
    </dgm:pt>
    <dgm:pt modelId="{EF760F51-EC80-4B9A-A23D-B41D4C893598}" type="parTrans" cxnId="{49392892-95D5-407B-B799-8535751AC2E5}">
      <dgm:prSet/>
      <dgm:spPr/>
      <dgm:t>
        <a:bodyPr/>
        <a:lstStyle/>
        <a:p>
          <a:endParaRPr lang="ru-RU"/>
        </a:p>
      </dgm:t>
    </dgm:pt>
    <dgm:pt modelId="{F85531C8-5FD0-4488-901E-C577CBD6D28D}" type="sibTrans" cxnId="{49392892-95D5-407B-B799-8535751AC2E5}">
      <dgm:prSet/>
      <dgm:spPr/>
      <dgm:t>
        <a:bodyPr/>
        <a:lstStyle/>
        <a:p>
          <a:endParaRPr lang="ru-RU"/>
        </a:p>
      </dgm:t>
    </dgm:pt>
    <dgm:pt modelId="{FF0E8C6B-E4C2-4D86-A7DF-837A049B694B}">
      <dgm:prSet phldrT="[Текст]"/>
      <dgm:spPr/>
      <dgm:t>
        <a:bodyPr/>
        <a:lstStyle/>
        <a:p>
          <a:r>
            <a:rPr lang="ru-RU" b="1"/>
            <a:t>Разработка онлайн-курсов и цифровых образовательных ресурсов</a:t>
          </a:r>
          <a:endParaRPr lang="ru-RU" dirty="0"/>
        </a:p>
      </dgm:t>
    </dgm:pt>
    <dgm:pt modelId="{06BCB9C7-2368-443D-BB97-BCA1E02F20A2}" type="parTrans" cxnId="{D8266F0D-B741-476D-9829-809E9CDED9FE}">
      <dgm:prSet/>
      <dgm:spPr/>
      <dgm:t>
        <a:bodyPr/>
        <a:lstStyle/>
        <a:p>
          <a:endParaRPr lang="ru-RU"/>
        </a:p>
      </dgm:t>
    </dgm:pt>
    <dgm:pt modelId="{72725B05-6234-447F-B59C-4331C42DF6EA}" type="sibTrans" cxnId="{D8266F0D-B741-476D-9829-809E9CDED9FE}">
      <dgm:prSet/>
      <dgm:spPr/>
      <dgm:t>
        <a:bodyPr/>
        <a:lstStyle/>
        <a:p>
          <a:endParaRPr lang="ru-RU"/>
        </a:p>
      </dgm:t>
    </dgm:pt>
    <dgm:pt modelId="{C8DACB7B-86B2-4D33-83A3-25428F3AF29A}">
      <dgm:prSet phldrT="[Текст]"/>
      <dgm:spPr/>
      <dgm:t>
        <a:bodyPr/>
        <a:lstStyle/>
        <a:p>
          <a:r>
            <a:rPr lang="ru-RU" altLang="ru-RU">
              <a:latin typeface="+mn-lt"/>
              <a:cs typeface="Times New Roman" panose="02020603050405020304" pitchFamily="18" charset="0"/>
            </a:rPr>
            <a:t>Разработка ЦОР (не менее 5% от читаемых курсов в год по учебным курсам направлений подготовки «Археология» и «Антропология и этнология»)</a:t>
          </a:r>
          <a:endParaRPr lang="ru-RU" b="1" dirty="0"/>
        </a:p>
      </dgm:t>
    </dgm:pt>
    <dgm:pt modelId="{61AE3DFE-DAAC-4C4B-8C4B-5E1B79E189FF}" type="parTrans" cxnId="{8D23352A-1B71-4941-855B-C5FD5DBBE834}">
      <dgm:prSet/>
      <dgm:spPr/>
      <dgm:t>
        <a:bodyPr/>
        <a:lstStyle/>
        <a:p>
          <a:endParaRPr lang="ru-RU"/>
        </a:p>
      </dgm:t>
    </dgm:pt>
    <dgm:pt modelId="{B03235E6-9B62-48DC-917B-A86E5CDDED10}" type="sibTrans" cxnId="{8D23352A-1B71-4941-855B-C5FD5DBBE834}">
      <dgm:prSet/>
      <dgm:spPr/>
      <dgm:t>
        <a:bodyPr/>
        <a:lstStyle/>
        <a:p>
          <a:endParaRPr lang="ru-RU"/>
        </a:p>
      </dgm:t>
    </dgm:pt>
    <dgm:pt modelId="{FAEEB059-C167-40D0-9D24-EDEEDD023991}">
      <dgm:prSet custT="1"/>
      <dgm:spPr/>
      <dgm:t>
        <a:bodyPr/>
        <a:lstStyle/>
        <a:p>
          <a:r>
            <a:rPr lang="ru-RU" sz="2000" b="1"/>
            <a:t>Модернизация профориентационной работы через цифровые каналы </a:t>
          </a:r>
          <a:r>
            <a:rPr lang="ru-RU" sz="1600" b="1"/>
            <a:t/>
          </a:r>
          <a:br>
            <a:rPr lang="ru-RU" sz="1600" b="1"/>
          </a:br>
          <a:r>
            <a:rPr lang="ru-RU" sz="1600" b="0"/>
            <a:t>с целью привлечение мотивированных абитуриентов, формирование позитивного цифрового имиджа кафедры, эффективная коммуникация с потенциальными студентами</a:t>
          </a:r>
        </a:p>
        <a:p>
          <a:r>
            <a:rPr lang="ru-RU" sz="1600" b="1"/>
            <a:t> </a:t>
          </a:r>
          <a:endParaRPr lang="ru-RU" sz="1600" dirty="0"/>
        </a:p>
      </dgm:t>
    </dgm:pt>
    <dgm:pt modelId="{2D4924A4-8EC5-4746-B5E8-A82370FC26F8}" type="parTrans" cxnId="{8843AA69-825F-4F04-B577-CD347E695D18}">
      <dgm:prSet/>
      <dgm:spPr/>
      <dgm:t>
        <a:bodyPr/>
        <a:lstStyle/>
        <a:p>
          <a:endParaRPr lang="ru-RU"/>
        </a:p>
      </dgm:t>
    </dgm:pt>
    <dgm:pt modelId="{34D81A9A-E8C0-41F3-9408-5616B8EA0B76}" type="sibTrans" cxnId="{8843AA69-825F-4F04-B577-CD347E695D18}">
      <dgm:prSet/>
      <dgm:spPr/>
      <dgm:t>
        <a:bodyPr/>
        <a:lstStyle/>
        <a:p>
          <a:endParaRPr lang="ru-RU"/>
        </a:p>
      </dgm:t>
    </dgm:pt>
    <dgm:pt modelId="{425BC5FB-6C45-4A4B-8DE3-48D5D9A51E1E}">
      <dgm:prSet/>
      <dgm:spPr/>
      <dgm:t>
        <a:bodyPr/>
        <a:lstStyle/>
        <a:p>
          <a:r>
            <a:rPr lang="ru-RU" altLang="ru-RU">
              <a:latin typeface="+mn-lt"/>
              <a:cs typeface="Times New Roman" panose="02020603050405020304" pitchFamily="18" charset="0"/>
            </a:rPr>
            <a:t>Создание баз данных исследовательских материалов, проведенных количественными методами</a:t>
          </a:r>
          <a:endParaRPr lang="ru-RU" altLang="ru-RU" dirty="0">
            <a:latin typeface="+mn-lt"/>
            <a:cs typeface="Times New Roman" panose="02020603050405020304" pitchFamily="18" charset="0"/>
          </a:endParaRPr>
        </a:p>
      </dgm:t>
    </dgm:pt>
    <dgm:pt modelId="{19369E4B-DBC7-426E-BA56-1784BB6907D7}" type="parTrans" cxnId="{341F12E1-E54E-482D-A71A-308F37989843}">
      <dgm:prSet/>
      <dgm:spPr/>
      <dgm:t>
        <a:bodyPr/>
        <a:lstStyle/>
        <a:p>
          <a:endParaRPr lang="ru-RU"/>
        </a:p>
      </dgm:t>
    </dgm:pt>
    <dgm:pt modelId="{93D4236D-711B-4144-82DA-D24478C407DD}" type="sibTrans" cxnId="{341F12E1-E54E-482D-A71A-308F37989843}">
      <dgm:prSet/>
      <dgm:spPr/>
      <dgm:t>
        <a:bodyPr/>
        <a:lstStyle/>
        <a:p>
          <a:endParaRPr lang="ru-RU"/>
        </a:p>
      </dgm:t>
    </dgm:pt>
    <dgm:pt modelId="{773B1805-1BE1-4F97-B037-F32C7B4F83F6}">
      <dgm:prSet/>
      <dgm:spPr/>
      <dgm:t>
        <a:bodyPr/>
        <a:lstStyle/>
        <a:p>
          <a:r>
            <a:rPr lang="ru-RU" altLang="ru-RU" dirty="0">
              <a:latin typeface="+mn-lt"/>
              <a:cs typeface="Times New Roman" panose="02020603050405020304" pitchFamily="18" charset="0"/>
            </a:rPr>
            <a:t>Оцифровка материалов этнографического архива кафедры и Этнографического музея </a:t>
          </a:r>
        </a:p>
      </dgm:t>
    </dgm:pt>
    <dgm:pt modelId="{EDB83AD3-D4C7-4EB6-8409-0EDB7E773421}" type="parTrans" cxnId="{D947C92E-A506-4CAF-B279-146117376F13}">
      <dgm:prSet/>
      <dgm:spPr/>
      <dgm:t>
        <a:bodyPr/>
        <a:lstStyle/>
        <a:p>
          <a:endParaRPr lang="ru-RU"/>
        </a:p>
      </dgm:t>
    </dgm:pt>
    <dgm:pt modelId="{10178B51-99D3-4EEC-BE1B-E43DD3816264}" type="sibTrans" cxnId="{D947C92E-A506-4CAF-B279-146117376F13}">
      <dgm:prSet/>
      <dgm:spPr/>
      <dgm:t>
        <a:bodyPr/>
        <a:lstStyle/>
        <a:p>
          <a:endParaRPr lang="ru-RU"/>
        </a:p>
      </dgm:t>
    </dgm:pt>
    <dgm:pt modelId="{86ACBABB-DC76-4C00-A76A-401CE52FE238}">
      <dgm:prSet/>
      <dgm:spPr/>
      <dgm:t>
        <a:bodyPr/>
        <a:lstStyle/>
        <a:p>
          <a:r>
            <a:rPr lang="ru-RU" b="0" dirty="0">
              <a:latin typeface="+mn-lt"/>
            </a:rPr>
            <a:t>Интеграция цифровых инструментов в полевые исследования (Digital </a:t>
          </a:r>
          <a:r>
            <a:rPr lang="ru-RU" b="0" dirty="0" err="1">
              <a:latin typeface="+mn-lt"/>
            </a:rPr>
            <a:t>Fieldwork</a:t>
          </a:r>
          <a:r>
            <a:rPr lang="ru-RU" b="0" dirty="0">
              <a:latin typeface="+mn-lt"/>
            </a:rPr>
            <a:t>)</a:t>
          </a:r>
          <a:endParaRPr lang="ru-RU" dirty="0">
            <a:latin typeface="+mn-lt"/>
          </a:endParaRPr>
        </a:p>
      </dgm:t>
    </dgm:pt>
    <dgm:pt modelId="{1A34FB65-4D2B-406B-ADC1-F69E09077117}" type="parTrans" cxnId="{0153A7D2-3473-4D55-B1C1-B62A25FFFDA9}">
      <dgm:prSet/>
      <dgm:spPr/>
      <dgm:t>
        <a:bodyPr/>
        <a:lstStyle/>
        <a:p>
          <a:endParaRPr lang="ru-RU"/>
        </a:p>
      </dgm:t>
    </dgm:pt>
    <dgm:pt modelId="{4AF48433-A149-45D4-8A5A-62DCB1CB250F}" type="sibTrans" cxnId="{0153A7D2-3473-4D55-B1C1-B62A25FFFDA9}">
      <dgm:prSet/>
      <dgm:spPr/>
      <dgm:t>
        <a:bodyPr/>
        <a:lstStyle/>
        <a:p>
          <a:endParaRPr lang="ru-RU"/>
        </a:p>
      </dgm:t>
    </dgm:pt>
    <dgm:pt modelId="{865AC689-A8A6-45C7-A4BC-5CAD176E6E55}" type="pres">
      <dgm:prSet presAssocID="{B9184B49-F692-4E64-B709-85080EFE925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910BEC-E8AC-40ED-B22E-F1984797B1B2}" type="pres">
      <dgm:prSet presAssocID="{CC8EE6C4-84FB-4337-A444-DA2A06467E8D}" presName="comp" presStyleCnt="0"/>
      <dgm:spPr/>
    </dgm:pt>
    <dgm:pt modelId="{5607A3AB-708C-4E04-A64A-80403C8CACCC}" type="pres">
      <dgm:prSet presAssocID="{CC8EE6C4-84FB-4337-A444-DA2A06467E8D}" presName="box" presStyleLbl="node1" presStyleIdx="0" presStyleCnt="4" custScaleY="150057"/>
      <dgm:spPr/>
      <dgm:t>
        <a:bodyPr/>
        <a:lstStyle/>
        <a:p>
          <a:endParaRPr lang="ru-RU"/>
        </a:p>
      </dgm:t>
    </dgm:pt>
    <dgm:pt modelId="{FE84F865-FCE9-4713-A57A-2708092D3B22}" type="pres">
      <dgm:prSet presAssocID="{CC8EE6C4-84FB-4337-A444-DA2A06467E8D}" presName="img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90842506-4F84-466D-9D37-F8E012D1C5E7}" type="pres">
      <dgm:prSet presAssocID="{CC8EE6C4-84FB-4337-A444-DA2A06467E8D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6C4D4A-4342-45B3-ACC4-53D863426C73}" type="pres">
      <dgm:prSet presAssocID="{25D2560C-2612-4901-BB73-A9A594049CCE}" presName="spacer" presStyleCnt="0"/>
      <dgm:spPr/>
    </dgm:pt>
    <dgm:pt modelId="{4D01A0D7-4CC3-47EC-8594-927CD5B4EB86}" type="pres">
      <dgm:prSet presAssocID="{AF8EC155-E06A-4B49-B709-417FE9B9F144}" presName="comp" presStyleCnt="0"/>
      <dgm:spPr/>
    </dgm:pt>
    <dgm:pt modelId="{4BAD3643-98AB-45BC-AB98-F7469B5BA7A9}" type="pres">
      <dgm:prSet presAssocID="{AF8EC155-E06A-4B49-B709-417FE9B9F144}" presName="box" presStyleLbl="node1" presStyleIdx="1" presStyleCnt="4"/>
      <dgm:spPr/>
      <dgm:t>
        <a:bodyPr/>
        <a:lstStyle/>
        <a:p>
          <a:endParaRPr lang="ru-RU"/>
        </a:p>
      </dgm:t>
    </dgm:pt>
    <dgm:pt modelId="{5FEC9BC0-2FDD-4C10-9806-C41A8BF3C43A}" type="pres">
      <dgm:prSet presAssocID="{AF8EC155-E06A-4B49-B709-417FE9B9F144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4134F6BC-B87A-4563-B7F3-DB74FFDD9BF5}" type="pres">
      <dgm:prSet presAssocID="{AF8EC155-E06A-4B49-B709-417FE9B9F144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DCDF27-93A9-4F30-8800-40588B1AE670}" type="pres">
      <dgm:prSet presAssocID="{90EFECBB-27D7-4DC8-97A3-A8627C7CD5B1}" presName="spacer" presStyleCnt="0"/>
      <dgm:spPr/>
    </dgm:pt>
    <dgm:pt modelId="{EE02B178-9B25-427F-9665-9D50F9B4E790}" type="pres">
      <dgm:prSet presAssocID="{FF0E8C6B-E4C2-4D86-A7DF-837A049B694B}" presName="comp" presStyleCnt="0"/>
      <dgm:spPr/>
    </dgm:pt>
    <dgm:pt modelId="{68E9F3CD-6EF5-4C96-B444-A941262E0BC0}" type="pres">
      <dgm:prSet presAssocID="{FF0E8C6B-E4C2-4D86-A7DF-837A049B694B}" presName="box" presStyleLbl="node1" presStyleIdx="2" presStyleCnt="4"/>
      <dgm:spPr/>
      <dgm:t>
        <a:bodyPr/>
        <a:lstStyle/>
        <a:p>
          <a:endParaRPr lang="ru-RU"/>
        </a:p>
      </dgm:t>
    </dgm:pt>
    <dgm:pt modelId="{229F9D8A-9B7D-4A7C-A2AD-FD88505ECD15}" type="pres">
      <dgm:prSet presAssocID="{FF0E8C6B-E4C2-4D86-A7DF-837A049B694B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4BEBDFC4-6493-43A5-9A17-20DDF429DB96}" type="pres">
      <dgm:prSet presAssocID="{FF0E8C6B-E4C2-4D86-A7DF-837A049B694B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702F21-7BF7-48D6-9F87-E5F7F46E378F}" type="pres">
      <dgm:prSet presAssocID="{72725B05-6234-447F-B59C-4331C42DF6EA}" presName="spacer" presStyleCnt="0"/>
      <dgm:spPr/>
    </dgm:pt>
    <dgm:pt modelId="{3414C34F-41BC-4D04-9F0C-6AED38C2EB10}" type="pres">
      <dgm:prSet presAssocID="{FAEEB059-C167-40D0-9D24-EDEEDD023991}" presName="comp" presStyleCnt="0"/>
      <dgm:spPr/>
    </dgm:pt>
    <dgm:pt modelId="{74ACC4E4-A7BB-4A46-8C45-1C95A3B2AF6F}" type="pres">
      <dgm:prSet presAssocID="{FAEEB059-C167-40D0-9D24-EDEEDD023991}" presName="box" presStyleLbl="node1" presStyleIdx="3" presStyleCnt="4" custLinFactNeighborY="712"/>
      <dgm:spPr/>
      <dgm:t>
        <a:bodyPr/>
        <a:lstStyle/>
        <a:p>
          <a:endParaRPr lang="ru-RU"/>
        </a:p>
      </dgm:t>
    </dgm:pt>
    <dgm:pt modelId="{21BEB37A-B756-456C-9FCB-E30564CC5FC2}" type="pres">
      <dgm:prSet presAssocID="{FAEEB059-C167-40D0-9D24-EDEEDD023991}" presName="img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C281EA76-A0C7-4728-B1E2-29A91CAC22C7}" type="pres">
      <dgm:prSet presAssocID="{FAEEB059-C167-40D0-9D24-EDEEDD023991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377E02-7678-4CDA-8105-7404F7ACB617}" type="presOf" srcId="{E4358518-C15A-4E82-99A1-EBB38C1BF60C}" destId="{4134F6BC-B87A-4563-B7F3-DB74FFDD9BF5}" srcOrd="1" destOrd="1" presId="urn:microsoft.com/office/officeart/2005/8/layout/vList4"/>
    <dgm:cxn modelId="{0165506D-4CCB-45F1-A205-C680285A53DA}" srcId="{B9184B49-F692-4E64-B709-85080EFE925F}" destId="{CC8EE6C4-84FB-4337-A444-DA2A06467E8D}" srcOrd="0" destOrd="0" parTransId="{D7E77B4F-59CE-4233-A9D5-8FE76569D493}" sibTransId="{25D2560C-2612-4901-BB73-A9A594049CCE}"/>
    <dgm:cxn modelId="{61EFBDED-92C0-42CF-813C-C72016A1AB48}" srcId="{CC8EE6C4-84FB-4337-A444-DA2A06467E8D}" destId="{7FD3FF11-59C2-4E79-B564-F4F3029CBD88}" srcOrd="0" destOrd="0" parTransId="{787A5D04-6508-40AD-9150-F92081FA7EF2}" sibTransId="{AA6F9EC5-ED6D-49C4-B41C-3685CC7C8352}"/>
    <dgm:cxn modelId="{6F2487E4-1632-4C96-A78E-54C827AD2A7A}" srcId="{B9184B49-F692-4E64-B709-85080EFE925F}" destId="{AF8EC155-E06A-4B49-B709-417FE9B9F144}" srcOrd="1" destOrd="0" parTransId="{9A177D34-3A02-4570-B9D0-D75000374A04}" sibTransId="{90EFECBB-27D7-4DC8-97A3-A8627C7CD5B1}"/>
    <dgm:cxn modelId="{6B430045-6CA2-4459-AD2E-A765A17B9455}" type="presOf" srcId="{AF8EC155-E06A-4B49-B709-417FE9B9F144}" destId="{4BAD3643-98AB-45BC-AB98-F7469B5BA7A9}" srcOrd="0" destOrd="0" presId="urn:microsoft.com/office/officeart/2005/8/layout/vList4"/>
    <dgm:cxn modelId="{5882CD79-50A6-4C87-AED2-F77B09EAD52A}" type="presOf" srcId="{C8DACB7B-86B2-4D33-83A3-25428F3AF29A}" destId="{68E9F3CD-6EF5-4C96-B444-A941262E0BC0}" srcOrd="0" destOrd="1" presId="urn:microsoft.com/office/officeart/2005/8/layout/vList4"/>
    <dgm:cxn modelId="{207AF645-3926-423A-919E-EFD64E805577}" type="presOf" srcId="{AF8EC155-E06A-4B49-B709-417FE9B9F144}" destId="{4134F6BC-B87A-4563-B7F3-DB74FFDD9BF5}" srcOrd="1" destOrd="0" presId="urn:microsoft.com/office/officeart/2005/8/layout/vList4"/>
    <dgm:cxn modelId="{F9A70AC5-FE61-4DA7-B8F4-F83A3D03ECCB}" type="presOf" srcId="{773B1805-1BE1-4F97-B037-F32C7B4F83F6}" destId="{5607A3AB-708C-4E04-A64A-80403C8CACCC}" srcOrd="0" destOrd="3" presId="urn:microsoft.com/office/officeart/2005/8/layout/vList4"/>
    <dgm:cxn modelId="{49392892-95D5-407B-B799-8535751AC2E5}" srcId="{AF8EC155-E06A-4B49-B709-417FE9B9F144}" destId="{E4358518-C15A-4E82-99A1-EBB38C1BF60C}" srcOrd="0" destOrd="0" parTransId="{EF760F51-EC80-4B9A-A23D-B41D4C893598}" sibTransId="{F85531C8-5FD0-4488-901E-C577CBD6D28D}"/>
    <dgm:cxn modelId="{73AC9F82-6548-417D-AAC7-1413EF871FF2}" type="presOf" srcId="{CC8EE6C4-84FB-4337-A444-DA2A06467E8D}" destId="{5607A3AB-708C-4E04-A64A-80403C8CACCC}" srcOrd="0" destOrd="0" presId="urn:microsoft.com/office/officeart/2005/8/layout/vList4"/>
    <dgm:cxn modelId="{4E0E9F7C-6559-4F9E-965B-ED36157B2A5D}" type="presOf" srcId="{FF0E8C6B-E4C2-4D86-A7DF-837A049B694B}" destId="{68E9F3CD-6EF5-4C96-B444-A941262E0BC0}" srcOrd="0" destOrd="0" presId="urn:microsoft.com/office/officeart/2005/8/layout/vList4"/>
    <dgm:cxn modelId="{570B57DE-B550-47CD-8E06-BA37D1EC012E}" type="presOf" srcId="{773B1805-1BE1-4F97-B037-F32C7B4F83F6}" destId="{90842506-4F84-466D-9D37-F8E012D1C5E7}" srcOrd="1" destOrd="3" presId="urn:microsoft.com/office/officeart/2005/8/layout/vList4"/>
    <dgm:cxn modelId="{8D23352A-1B71-4941-855B-C5FD5DBBE834}" srcId="{FF0E8C6B-E4C2-4D86-A7DF-837A049B694B}" destId="{C8DACB7B-86B2-4D33-83A3-25428F3AF29A}" srcOrd="0" destOrd="0" parTransId="{61AE3DFE-DAAC-4C4B-8C4B-5E1B79E189FF}" sibTransId="{B03235E6-9B62-48DC-917B-A86E5CDDED10}"/>
    <dgm:cxn modelId="{8843AA69-825F-4F04-B577-CD347E695D18}" srcId="{B9184B49-F692-4E64-B709-85080EFE925F}" destId="{FAEEB059-C167-40D0-9D24-EDEEDD023991}" srcOrd="3" destOrd="0" parTransId="{2D4924A4-8EC5-4746-B5E8-A82370FC26F8}" sibTransId="{34D81A9A-E8C0-41F3-9408-5616B8EA0B76}"/>
    <dgm:cxn modelId="{4087FF45-72B8-40F1-9CA3-96889CF8E915}" type="presOf" srcId="{7FD3FF11-59C2-4E79-B564-F4F3029CBD88}" destId="{5607A3AB-708C-4E04-A64A-80403C8CACCC}" srcOrd="0" destOrd="1" presId="urn:microsoft.com/office/officeart/2005/8/layout/vList4"/>
    <dgm:cxn modelId="{0153A7D2-3473-4D55-B1C1-B62A25FFFDA9}" srcId="{AF8EC155-E06A-4B49-B709-417FE9B9F144}" destId="{86ACBABB-DC76-4C00-A76A-401CE52FE238}" srcOrd="1" destOrd="0" parTransId="{1A34FB65-4D2B-406B-ADC1-F69E09077117}" sibTransId="{4AF48433-A149-45D4-8A5A-62DCB1CB250F}"/>
    <dgm:cxn modelId="{D8266F0D-B741-476D-9829-809E9CDED9FE}" srcId="{B9184B49-F692-4E64-B709-85080EFE925F}" destId="{FF0E8C6B-E4C2-4D86-A7DF-837A049B694B}" srcOrd="2" destOrd="0" parTransId="{06BCB9C7-2368-443D-BB97-BCA1E02F20A2}" sibTransId="{72725B05-6234-447F-B59C-4331C42DF6EA}"/>
    <dgm:cxn modelId="{3C39AFDC-F554-45CC-A070-55060B98D915}" type="presOf" srcId="{425BC5FB-6C45-4A4B-8DE3-48D5D9A51E1E}" destId="{5607A3AB-708C-4E04-A64A-80403C8CACCC}" srcOrd="0" destOrd="2" presId="urn:microsoft.com/office/officeart/2005/8/layout/vList4"/>
    <dgm:cxn modelId="{7C17B8CD-4715-4554-8C1A-87F56530DB5A}" type="presOf" srcId="{C8DACB7B-86B2-4D33-83A3-25428F3AF29A}" destId="{4BEBDFC4-6493-43A5-9A17-20DDF429DB96}" srcOrd="1" destOrd="1" presId="urn:microsoft.com/office/officeart/2005/8/layout/vList4"/>
    <dgm:cxn modelId="{18880CD5-D6FF-4F28-8EB4-E043CEC5217E}" type="presOf" srcId="{B9184B49-F692-4E64-B709-85080EFE925F}" destId="{865AC689-A8A6-45C7-A4BC-5CAD176E6E55}" srcOrd="0" destOrd="0" presId="urn:microsoft.com/office/officeart/2005/8/layout/vList4"/>
    <dgm:cxn modelId="{D947C92E-A506-4CAF-B279-146117376F13}" srcId="{CC8EE6C4-84FB-4337-A444-DA2A06467E8D}" destId="{773B1805-1BE1-4F97-B037-F32C7B4F83F6}" srcOrd="2" destOrd="0" parTransId="{EDB83AD3-D4C7-4EB6-8409-0EDB7E773421}" sibTransId="{10178B51-99D3-4EEC-BE1B-E43DD3816264}"/>
    <dgm:cxn modelId="{C5EBF376-0E7E-45E7-B88E-DA9D0A26AF3C}" type="presOf" srcId="{425BC5FB-6C45-4A4B-8DE3-48D5D9A51E1E}" destId="{90842506-4F84-466D-9D37-F8E012D1C5E7}" srcOrd="1" destOrd="2" presId="urn:microsoft.com/office/officeart/2005/8/layout/vList4"/>
    <dgm:cxn modelId="{9E1EC785-4FFE-4EE8-AC92-B77C2C9DF816}" type="presOf" srcId="{FF0E8C6B-E4C2-4D86-A7DF-837A049B694B}" destId="{4BEBDFC4-6493-43A5-9A17-20DDF429DB96}" srcOrd="1" destOrd="0" presId="urn:microsoft.com/office/officeart/2005/8/layout/vList4"/>
    <dgm:cxn modelId="{3F84C29D-C964-40D0-93C0-70A9B01F0569}" type="presOf" srcId="{FAEEB059-C167-40D0-9D24-EDEEDD023991}" destId="{74ACC4E4-A7BB-4A46-8C45-1C95A3B2AF6F}" srcOrd="0" destOrd="0" presId="urn:microsoft.com/office/officeart/2005/8/layout/vList4"/>
    <dgm:cxn modelId="{B9C18BA3-0DEE-4C1F-BFC0-21D1618D8740}" type="presOf" srcId="{E4358518-C15A-4E82-99A1-EBB38C1BF60C}" destId="{4BAD3643-98AB-45BC-AB98-F7469B5BA7A9}" srcOrd="0" destOrd="1" presId="urn:microsoft.com/office/officeart/2005/8/layout/vList4"/>
    <dgm:cxn modelId="{341F12E1-E54E-482D-A71A-308F37989843}" srcId="{CC8EE6C4-84FB-4337-A444-DA2A06467E8D}" destId="{425BC5FB-6C45-4A4B-8DE3-48D5D9A51E1E}" srcOrd="1" destOrd="0" parTransId="{19369E4B-DBC7-426E-BA56-1784BB6907D7}" sibTransId="{93D4236D-711B-4144-82DA-D24478C407DD}"/>
    <dgm:cxn modelId="{C732A132-406E-4483-8A59-363F8EF4DACF}" type="presOf" srcId="{86ACBABB-DC76-4C00-A76A-401CE52FE238}" destId="{4BAD3643-98AB-45BC-AB98-F7469B5BA7A9}" srcOrd="0" destOrd="2" presId="urn:microsoft.com/office/officeart/2005/8/layout/vList4"/>
    <dgm:cxn modelId="{8F40FBEF-4078-4A22-924F-89C3851EA855}" type="presOf" srcId="{86ACBABB-DC76-4C00-A76A-401CE52FE238}" destId="{4134F6BC-B87A-4563-B7F3-DB74FFDD9BF5}" srcOrd="1" destOrd="2" presId="urn:microsoft.com/office/officeart/2005/8/layout/vList4"/>
    <dgm:cxn modelId="{E78F1E47-7DA4-45DD-8074-8C28A58563FC}" type="presOf" srcId="{7FD3FF11-59C2-4E79-B564-F4F3029CBD88}" destId="{90842506-4F84-466D-9D37-F8E012D1C5E7}" srcOrd="1" destOrd="1" presId="urn:microsoft.com/office/officeart/2005/8/layout/vList4"/>
    <dgm:cxn modelId="{654C39C0-BB8A-46FB-92F0-1321DF9B0B01}" type="presOf" srcId="{CC8EE6C4-84FB-4337-A444-DA2A06467E8D}" destId="{90842506-4F84-466D-9D37-F8E012D1C5E7}" srcOrd="1" destOrd="0" presId="urn:microsoft.com/office/officeart/2005/8/layout/vList4"/>
    <dgm:cxn modelId="{F968A939-7A0B-4DB5-A876-B3F24CECF588}" type="presOf" srcId="{FAEEB059-C167-40D0-9D24-EDEEDD023991}" destId="{C281EA76-A0C7-4728-B1E2-29A91CAC22C7}" srcOrd="1" destOrd="0" presId="urn:microsoft.com/office/officeart/2005/8/layout/vList4"/>
    <dgm:cxn modelId="{E8CAB1C1-6335-4DD0-B710-864BE9CC679F}" type="presParOf" srcId="{865AC689-A8A6-45C7-A4BC-5CAD176E6E55}" destId="{C4910BEC-E8AC-40ED-B22E-F1984797B1B2}" srcOrd="0" destOrd="0" presId="urn:microsoft.com/office/officeart/2005/8/layout/vList4"/>
    <dgm:cxn modelId="{D4A580F3-270D-41F6-9C69-F496956B6798}" type="presParOf" srcId="{C4910BEC-E8AC-40ED-B22E-F1984797B1B2}" destId="{5607A3AB-708C-4E04-A64A-80403C8CACCC}" srcOrd="0" destOrd="0" presId="urn:microsoft.com/office/officeart/2005/8/layout/vList4"/>
    <dgm:cxn modelId="{79238B08-4368-4E36-B78F-86DBA4BDFBE7}" type="presParOf" srcId="{C4910BEC-E8AC-40ED-B22E-F1984797B1B2}" destId="{FE84F865-FCE9-4713-A57A-2708092D3B22}" srcOrd="1" destOrd="0" presId="urn:microsoft.com/office/officeart/2005/8/layout/vList4"/>
    <dgm:cxn modelId="{BE62A114-1BAB-4CED-86A8-EC0A7780D717}" type="presParOf" srcId="{C4910BEC-E8AC-40ED-B22E-F1984797B1B2}" destId="{90842506-4F84-466D-9D37-F8E012D1C5E7}" srcOrd="2" destOrd="0" presId="urn:microsoft.com/office/officeart/2005/8/layout/vList4"/>
    <dgm:cxn modelId="{9E38F926-80DF-4BEF-B96E-B01D525580B4}" type="presParOf" srcId="{865AC689-A8A6-45C7-A4BC-5CAD176E6E55}" destId="{CD6C4D4A-4342-45B3-ACC4-53D863426C73}" srcOrd="1" destOrd="0" presId="urn:microsoft.com/office/officeart/2005/8/layout/vList4"/>
    <dgm:cxn modelId="{D1823CAD-3465-41D2-887F-C3EA05C0CC97}" type="presParOf" srcId="{865AC689-A8A6-45C7-A4BC-5CAD176E6E55}" destId="{4D01A0D7-4CC3-47EC-8594-927CD5B4EB86}" srcOrd="2" destOrd="0" presId="urn:microsoft.com/office/officeart/2005/8/layout/vList4"/>
    <dgm:cxn modelId="{05F88509-0DD5-40E7-B04E-09DAFA3CAC55}" type="presParOf" srcId="{4D01A0D7-4CC3-47EC-8594-927CD5B4EB86}" destId="{4BAD3643-98AB-45BC-AB98-F7469B5BA7A9}" srcOrd="0" destOrd="0" presId="urn:microsoft.com/office/officeart/2005/8/layout/vList4"/>
    <dgm:cxn modelId="{9458B329-4F6E-4AEA-94C4-8C338D18FAA1}" type="presParOf" srcId="{4D01A0D7-4CC3-47EC-8594-927CD5B4EB86}" destId="{5FEC9BC0-2FDD-4C10-9806-C41A8BF3C43A}" srcOrd="1" destOrd="0" presId="urn:microsoft.com/office/officeart/2005/8/layout/vList4"/>
    <dgm:cxn modelId="{1DD72D26-BD0E-4C85-B72A-D58EFFDAAB62}" type="presParOf" srcId="{4D01A0D7-4CC3-47EC-8594-927CD5B4EB86}" destId="{4134F6BC-B87A-4563-B7F3-DB74FFDD9BF5}" srcOrd="2" destOrd="0" presId="urn:microsoft.com/office/officeart/2005/8/layout/vList4"/>
    <dgm:cxn modelId="{EDC472ED-9237-4911-9A96-F37FA23B35DE}" type="presParOf" srcId="{865AC689-A8A6-45C7-A4BC-5CAD176E6E55}" destId="{3BDCDF27-93A9-4F30-8800-40588B1AE670}" srcOrd="3" destOrd="0" presId="urn:microsoft.com/office/officeart/2005/8/layout/vList4"/>
    <dgm:cxn modelId="{C5DAA84F-C1A6-4EDF-8D2E-F4F58F112F1B}" type="presParOf" srcId="{865AC689-A8A6-45C7-A4BC-5CAD176E6E55}" destId="{EE02B178-9B25-427F-9665-9D50F9B4E790}" srcOrd="4" destOrd="0" presId="urn:microsoft.com/office/officeart/2005/8/layout/vList4"/>
    <dgm:cxn modelId="{05A46EB7-79CE-4E35-83EF-E4B6852B85CE}" type="presParOf" srcId="{EE02B178-9B25-427F-9665-9D50F9B4E790}" destId="{68E9F3CD-6EF5-4C96-B444-A941262E0BC0}" srcOrd="0" destOrd="0" presId="urn:microsoft.com/office/officeart/2005/8/layout/vList4"/>
    <dgm:cxn modelId="{679622F2-F9F8-4087-B119-46F3EB89B063}" type="presParOf" srcId="{EE02B178-9B25-427F-9665-9D50F9B4E790}" destId="{229F9D8A-9B7D-4A7C-A2AD-FD88505ECD15}" srcOrd="1" destOrd="0" presId="urn:microsoft.com/office/officeart/2005/8/layout/vList4"/>
    <dgm:cxn modelId="{4F42DA20-88A2-45FA-AAB8-773508DB9A88}" type="presParOf" srcId="{EE02B178-9B25-427F-9665-9D50F9B4E790}" destId="{4BEBDFC4-6493-43A5-9A17-20DDF429DB96}" srcOrd="2" destOrd="0" presId="urn:microsoft.com/office/officeart/2005/8/layout/vList4"/>
    <dgm:cxn modelId="{9E62B472-9CC8-41D4-9CA3-E19FEFC9CE4F}" type="presParOf" srcId="{865AC689-A8A6-45C7-A4BC-5CAD176E6E55}" destId="{75702F21-7BF7-48D6-9F87-E5F7F46E378F}" srcOrd="5" destOrd="0" presId="urn:microsoft.com/office/officeart/2005/8/layout/vList4"/>
    <dgm:cxn modelId="{3CA5088B-969F-4CD5-AAB0-1852BE05B095}" type="presParOf" srcId="{865AC689-A8A6-45C7-A4BC-5CAD176E6E55}" destId="{3414C34F-41BC-4D04-9F0C-6AED38C2EB10}" srcOrd="6" destOrd="0" presId="urn:microsoft.com/office/officeart/2005/8/layout/vList4"/>
    <dgm:cxn modelId="{03CD2225-8954-4826-97A2-B42D3720B7E5}" type="presParOf" srcId="{3414C34F-41BC-4D04-9F0C-6AED38C2EB10}" destId="{74ACC4E4-A7BB-4A46-8C45-1C95A3B2AF6F}" srcOrd="0" destOrd="0" presId="urn:microsoft.com/office/officeart/2005/8/layout/vList4"/>
    <dgm:cxn modelId="{5055D59D-59E0-4F72-B644-F5479592886D}" type="presParOf" srcId="{3414C34F-41BC-4D04-9F0C-6AED38C2EB10}" destId="{21BEB37A-B756-456C-9FCB-E30564CC5FC2}" srcOrd="1" destOrd="0" presId="urn:microsoft.com/office/officeart/2005/8/layout/vList4"/>
    <dgm:cxn modelId="{9D5640C4-5AC0-480D-9CD0-FDEFDA539CB8}" type="presParOf" srcId="{3414C34F-41BC-4D04-9F0C-6AED38C2EB10}" destId="{C281EA76-A0C7-4728-B1E2-29A91CAC22C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72D2D-1A71-4930-9FB2-448914C1E87D}">
      <dsp:nvSpPr>
        <dsp:cNvPr id="0" name=""/>
        <dsp:cNvSpPr/>
      </dsp:nvSpPr>
      <dsp:spPr>
        <a:xfrm>
          <a:off x="1218663" y="1997290"/>
          <a:ext cx="2283213" cy="15229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10 - основные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4 - внутренние совместители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1 - внешние совместители </a:t>
          </a:r>
        </a:p>
      </dsp:txBody>
      <dsp:txXfrm>
        <a:off x="1583977" y="1997290"/>
        <a:ext cx="1917898" cy="1522903"/>
      </dsp:txXfrm>
    </dsp:sp>
    <dsp:sp modelId="{612BCAB4-CC0E-42CA-AB20-46841C50879B}">
      <dsp:nvSpPr>
        <dsp:cNvPr id="0" name=""/>
        <dsp:cNvSpPr/>
      </dsp:nvSpPr>
      <dsp:spPr>
        <a:xfrm>
          <a:off x="1218663" y="3520193"/>
          <a:ext cx="2283213" cy="152290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/>
            <a:t>2 чел. на должности профессора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/>
            <a:t>13 чел. на должности доцента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/>
            <a:t>5 чел. на должности ассистента</a:t>
          </a:r>
        </a:p>
      </dsp:txBody>
      <dsp:txXfrm>
        <a:off x="1583977" y="3520193"/>
        <a:ext cx="1917898" cy="1522903"/>
      </dsp:txXfrm>
    </dsp:sp>
    <dsp:sp modelId="{6D90FD1A-3023-49B3-A413-DB249AB9B781}">
      <dsp:nvSpPr>
        <dsp:cNvPr id="0" name=""/>
        <dsp:cNvSpPr/>
      </dsp:nvSpPr>
      <dsp:spPr>
        <a:xfrm>
          <a:off x="949" y="1388434"/>
          <a:ext cx="1522142" cy="15221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/>
            <a:t>ставки</a:t>
          </a:r>
        </a:p>
      </dsp:txBody>
      <dsp:txXfrm>
        <a:off x="223862" y="1611347"/>
        <a:ext cx="1076316" cy="1076316"/>
      </dsp:txXfrm>
    </dsp:sp>
    <dsp:sp modelId="{7A34B058-7CA1-434B-BFCE-F8311AE02A63}">
      <dsp:nvSpPr>
        <dsp:cNvPr id="0" name=""/>
        <dsp:cNvSpPr/>
      </dsp:nvSpPr>
      <dsp:spPr>
        <a:xfrm>
          <a:off x="5024018" y="1997290"/>
          <a:ext cx="2283213" cy="15229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75% со степенью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15% - доктора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60% - кандидаты</a:t>
          </a:r>
        </a:p>
      </dsp:txBody>
      <dsp:txXfrm>
        <a:off x="5389332" y="1997290"/>
        <a:ext cx="1917898" cy="1522903"/>
      </dsp:txXfrm>
    </dsp:sp>
    <dsp:sp modelId="{E5EDF2CF-4B7E-42C3-8A9A-B171A93A78CB}">
      <dsp:nvSpPr>
        <dsp:cNvPr id="0" name=""/>
        <dsp:cNvSpPr/>
      </dsp:nvSpPr>
      <dsp:spPr>
        <a:xfrm>
          <a:off x="5024018" y="3520193"/>
          <a:ext cx="2283213" cy="1522903"/>
        </a:xfrm>
        <a:prstGeom prst="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/>
            <a:t>2026г.: +1 кандидат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/>
            <a:t>2027г.:   +1 кандидат,      	+1 доктор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/>
            <a:t>2028г.:  	+1 кандидат, </a:t>
          </a:r>
          <a:br>
            <a:rPr lang="ru-RU" sz="1300" b="1" kern="1200" dirty="0"/>
          </a:br>
          <a:r>
            <a:rPr lang="ru-RU" sz="1300" b="1" kern="1200" dirty="0"/>
            <a:t>	+1 доктор</a:t>
          </a:r>
        </a:p>
      </dsp:txBody>
      <dsp:txXfrm>
        <a:off x="5389332" y="3520193"/>
        <a:ext cx="1917898" cy="1522903"/>
      </dsp:txXfrm>
    </dsp:sp>
    <dsp:sp modelId="{A000EF37-F94B-4170-9252-D2AFA45A7092}">
      <dsp:nvSpPr>
        <dsp:cNvPr id="0" name=""/>
        <dsp:cNvSpPr/>
      </dsp:nvSpPr>
      <dsp:spPr>
        <a:xfrm>
          <a:off x="3806304" y="1388434"/>
          <a:ext cx="1522142" cy="15221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ученые степени</a:t>
          </a:r>
        </a:p>
      </dsp:txBody>
      <dsp:txXfrm>
        <a:off x="4029217" y="1611347"/>
        <a:ext cx="1076316" cy="1076316"/>
      </dsp:txXfrm>
    </dsp:sp>
    <dsp:sp modelId="{94A8A71A-889A-4ED2-BEAE-22BC0382577C}">
      <dsp:nvSpPr>
        <dsp:cNvPr id="0" name=""/>
        <dsp:cNvSpPr/>
      </dsp:nvSpPr>
      <dsp:spPr>
        <a:xfrm>
          <a:off x="8829373" y="1997290"/>
          <a:ext cx="2283213" cy="15229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40% с ученым званием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1 чел. - профессор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7 чел. - доценты</a:t>
          </a:r>
        </a:p>
      </dsp:txBody>
      <dsp:txXfrm>
        <a:off x="9194687" y="1997290"/>
        <a:ext cx="1917898" cy="1522903"/>
      </dsp:txXfrm>
    </dsp:sp>
    <dsp:sp modelId="{407A8127-4B62-4C3D-A430-3F17282C015A}">
      <dsp:nvSpPr>
        <dsp:cNvPr id="0" name=""/>
        <dsp:cNvSpPr/>
      </dsp:nvSpPr>
      <dsp:spPr>
        <a:xfrm>
          <a:off x="8829373" y="3520193"/>
          <a:ext cx="2283213" cy="152290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/>
            <a:t>2026г.: +2 чел. доцент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/>
            <a:t>2027г.: + 1 чел. 	профессор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/>
            <a:t>2028г.: +1 чел. доцент</a:t>
          </a:r>
        </a:p>
      </dsp:txBody>
      <dsp:txXfrm>
        <a:off x="9194687" y="3520193"/>
        <a:ext cx="1917898" cy="1522903"/>
      </dsp:txXfrm>
    </dsp:sp>
    <dsp:sp modelId="{1F258D79-B6FB-4E67-AC85-BA2382582C71}">
      <dsp:nvSpPr>
        <dsp:cNvPr id="0" name=""/>
        <dsp:cNvSpPr/>
      </dsp:nvSpPr>
      <dsp:spPr>
        <a:xfrm>
          <a:off x="7611659" y="1388434"/>
          <a:ext cx="1522142" cy="15221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ученые звания </a:t>
          </a:r>
        </a:p>
      </dsp:txBody>
      <dsp:txXfrm>
        <a:off x="7834572" y="1611347"/>
        <a:ext cx="1076316" cy="10763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3E4D0-188B-42EC-B634-67BA9C2A807C}">
      <dsp:nvSpPr>
        <dsp:cNvPr id="0" name=""/>
        <dsp:cNvSpPr/>
      </dsp:nvSpPr>
      <dsp:spPr>
        <a:xfrm>
          <a:off x="1163036" y="670670"/>
          <a:ext cx="2073569" cy="1305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5.6.4. Этнология, антропология и этнография</a:t>
          </a:r>
          <a:endParaRPr lang="ru-RU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5.6.3. Археология</a:t>
          </a:r>
        </a:p>
      </dsp:txBody>
      <dsp:txXfrm>
        <a:off x="1193068" y="700702"/>
        <a:ext cx="2013505" cy="965304"/>
      </dsp:txXfrm>
    </dsp:sp>
    <dsp:sp modelId="{82C9CB37-92BF-45E8-989B-66040161623F}">
      <dsp:nvSpPr>
        <dsp:cNvPr id="0" name=""/>
        <dsp:cNvSpPr/>
      </dsp:nvSpPr>
      <dsp:spPr>
        <a:xfrm rot="21024175">
          <a:off x="2419360" y="459198"/>
          <a:ext cx="2298052" cy="2298052"/>
        </a:xfrm>
        <a:prstGeom prst="leftCircularArrow">
          <a:avLst>
            <a:gd name="adj1" fmla="val 5087"/>
            <a:gd name="adj2" fmla="val 656132"/>
            <a:gd name="adj3" fmla="val 2431643"/>
            <a:gd name="adj4" fmla="val 9024489"/>
            <a:gd name="adj5" fmla="val 5935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FB698F-E983-4DA2-AC1B-BDC216B05719}">
      <dsp:nvSpPr>
        <dsp:cNvPr id="0" name=""/>
        <dsp:cNvSpPr/>
      </dsp:nvSpPr>
      <dsp:spPr>
        <a:xfrm>
          <a:off x="2098973" y="1704509"/>
          <a:ext cx="1406433" cy="55929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аспирантура</a:t>
          </a:r>
        </a:p>
      </dsp:txBody>
      <dsp:txXfrm>
        <a:off x="2115354" y="1720890"/>
        <a:ext cx="1373671" cy="526530"/>
      </dsp:txXfrm>
    </dsp:sp>
    <dsp:sp modelId="{B17BE629-58DC-4530-BC16-8B331FCF7C32}">
      <dsp:nvSpPr>
        <dsp:cNvPr id="0" name=""/>
        <dsp:cNvSpPr/>
      </dsp:nvSpPr>
      <dsp:spPr>
        <a:xfrm>
          <a:off x="4131945" y="679140"/>
          <a:ext cx="1582237" cy="1305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5.6.4. Этнология, антропология и этнография</a:t>
          </a:r>
          <a:endParaRPr lang="ru-RU" sz="1200" kern="1200" dirty="0"/>
        </a:p>
      </dsp:txBody>
      <dsp:txXfrm>
        <a:off x="4161977" y="988818"/>
        <a:ext cx="1522173" cy="965304"/>
      </dsp:txXfrm>
    </dsp:sp>
    <dsp:sp modelId="{CAE0AB87-60F9-4190-A8F4-C690601CE3F8}">
      <dsp:nvSpPr>
        <dsp:cNvPr id="0" name=""/>
        <dsp:cNvSpPr/>
      </dsp:nvSpPr>
      <dsp:spPr>
        <a:xfrm>
          <a:off x="5750648" y="1299391"/>
          <a:ext cx="690702" cy="249013"/>
        </a:xfrm>
        <a:prstGeom prst="rightArrow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AA3E69-56A8-4B64-9844-4518BED29C9A}">
      <dsp:nvSpPr>
        <dsp:cNvPr id="0" name=""/>
        <dsp:cNvSpPr/>
      </dsp:nvSpPr>
      <dsp:spPr>
        <a:xfrm>
          <a:off x="4483553" y="399494"/>
          <a:ext cx="1406433" cy="55929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докторантура</a:t>
          </a:r>
        </a:p>
      </dsp:txBody>
      <dsp:txXfrm>
        <a:off x="4499934" y="415875"/>
        <a:ext cx="1373671" cy="526530"/>
      </dsp:txXfrm>
    </dsp:sp>
    <dsp:sp modelId="{943ACBCD-9229-4A24-AC88-398B7C2B5F33}">
      <dsp:nvSpPr>
        <dsp:cNvPr id="0" name=""/>
        <dsp:cNvSpPr/>
      </dsp:nvSpPr>
      <dsp:spPr>
        <a:xfrm>
          <a:off x="6446663" y="679140"/>
          <a:ext cx="3185170" cy="1305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/>
            <a:t>Совет КФУ.056.5</a:t>
          </a:r>
          <a:br>
            <a:rPr lang="ru-RU" sz="1200" b="1" kern="1200" dirty="0"/>
          </a:br>
          <a:r>
            <a:rPr lang="ru-RU" sz="1200" b="0" kern="1200" dirty="0"/>
            <a:t>5.6.4. Этнология, антропология и этнография (исторические науки), 5.10.1. Теория и история культуры, искусства (исторические науки, искусствоведение) </a:t>
          </a:r>
          <a:r>
            <a:rPr lang="ru-RU" sz="1100" b="0" kern="1200" dirty="0"/>
            <a:t> </a:t>
          </a:r>
          <a:endParaRPr lang="ru-RU" sz="1200" kern="1200" dirty="0"/>
        </a:p>
      </dsp:txBody>
      <dsp:txXfrm>
        <a:off x="6476695" y="709172"/>
        <a:ext cx="3125106" cy="965304"/>
      </dsp:txXfrm>
    </dsp:sp>
    <dsp:sp modelId="{B3FC5D9A-B8E3-4FC0-A68B-79F8DF4A28D1}">
      <dsp:nvSpPr>
        <dsp:cNvPr id="0" name=""/>
        <dsp:cNvSpPr/>
      </dsp:nvSpPr>
      <dsp:spPr>
        <a:xfrm>
          <a:off x="7599738" y="1704509"/>
          <a:ext cx="1406433" cy="55929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bg1"/>
              </a:solidFill>
            </a:rPr>
            <a:t>диссертационный совет</a:t>
          </a:r>
        </a:p>
      </dsp:txBody>
      <dsp:txXfrm>
        <a:off x="7616119" y="1720890"/>
        <a:ext cx="1373671" cy="5265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6B67FD-D268-480A-907A-C4E019A3D204}">
      <dsp:nvSpPr>
        <dsp:cNvPr id="0" name=""/>
        <dsp:cNvSpPr/>
      </dsp:nvSpPr>
      <dsp:spPr>
        <a:xfrm>
          <a:off x="3250055" y="258332"/>
          <a:ext cx="1962423" cy="1962423"/>
        </a:xfrm>
        <a:prstGeom prst="pieWedg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Государственные  учреждения </a:t>
          </a:r>
        </a:p>
      </dsp:txBody>
      <dsp:txXfrm>
        <a:off x="3824835" y="833112"/>
        <a:ext cx="1387643" cy="1387643"/>
      </dsp:txXfrm>
    </dsp:sp>
    <dsp:sp modelId="{9EC989E5-0540-48B0-898C-7E3647F3482A}">
      <dsp:nvSpPr>
        <dsp:cNvPr id="0" name=""/>
        <dsp:cNvSpPr/>
      </dsp:nvSpPr>
      <dsp:spPr>
        <a:xfrm rot="5400000">
          <a:off x="5303121" y="258332"/>
          <a:ext cx="1962423" cy="1962423"/>
        </a:xfrm>
        <a:prstGeom prst="pieWedge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Образовательные учреждения </a:t>
          </a:r>
        </a:p>
      </dsp:txBody>
      <dsp:txXfrm rot="-5400000">
        <a:off x="5303121" y="833112"/>
        <a:ext cx="1387643" cy="1387643"/>
      </dsp:txXfrm>
    </dsp:sp>
    <dsp:sp modelId="{4EC939CD-AA5D-45DE-AFCF-84D1C1623773}">
      <dsp:nvSpPr>
        <dsp:cNvPr id="0" name=""/>
        <dsp:cNvSpPr/>
      </dsp:nvSpPr>
      <dsp:spPr>
        <a:xfrm rot="10800000">
          <a:off x="5303121" y="2311399"/>
          <a:ext cx="1962423" cy="1962423"/>
        </a:xfrm>
        <a:prstGeom prst="pieWedge">
          <a:avLst/>
        </a:prstGeom>
        <a:solidFill>
          <a:schemeClr val="accent1">
            <a:shade val="50000"/>
            <a:hueOff val="402493"/>
            <a:satOff val="-9802"/>
            <a:lumOff val="428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Академические структуры </a:t>
          </a:r>
        </a:p>
      </dsp:txBody>
      <dsp:txXfrm rot="10800000">
        <a:off x="5303121" y="2311399"/>
        <a:ext cx="1387643" cy="1387643"/>
      </dsp:txXfrm>
    </dsp:sp>
    <dsp:sp modelId="{E3F1A8D8-C062-4A17-8576-A000AE0873BA}">
      <dsp:nvSpPr>
        <dsp:cNvPr id="0" name=""/>
        <dsp:cNvSpPr/>
      </dsp:nvSpPr>
      <dsp:spPr>
        <a:xfrm rot="16200000">
          <a:off x="3250055" y="2311399"/>
          <a:ext cx="1962423" cy="1962423"/>
        </a:xfrm>
        <a:prstGeom prst="pieWedge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Общественные организации</a:t>
          </a:r>
        </a:p>
      </dsp:txBody>
      <dsp:txXfrm rot="5400000">
        <a:off x="3824835" y="2311399"/>
        <a:ext cx="1387643" cy="1387643"/>
      </dsp:txXfrm>
    </dsp:sp>
    <dsp:sp modelId="{1C2AC699-5D2E-4156-896D-9C0C14E24853}">
      <dsp:nvSpPr>
        <dsp:cNvPr id="0" name=""/>
        <dsp:cNvSpPr/>
      </dsp:nvSpPr>
      <dsp:spPr>
        <a:xfrm>
          <a:off x="4919021" y="1858183"/>
          <a:ext cx="677557" cy="589180"/>
        </a:xfrm>
        <a:prstGeom prst="circular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D29D1C-EAC6-45AD-8806-B5C55C94F8B3}">
      <dsp:nvSpPr>
        <dsp:cNvPr id="0" name=""/>
        <dsp:cNvSpPr/>
      </dsp:nvSpPr>
      <dsp:spPr>
        <a:xfrm rot="10800000">
          <a:off x="4919021" y="2084791"/>
          <a:ext cx="677557" cy="589180"/>
        </a:xfrm>
        <a:prstGeom prst="circular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71D15-BB27-4F76-AE0C-2E5EBDB560D2}">
      <dsp:nvSpPr>
        <dsp:cNvPr id="0" name=""/>
        <dsp:cNvSpPr/>
      </dsp:nvSpPr>
      <dsp:spPr>
        <a:xfrm rot="2561177">
          <a:off x="3017640" y="3889020"/>
          <a:ext cx="842892" cy="52734"/>
        </a:xfrm>
        <a:custGeom>
          <a:avLst/>
          <a:gdLst/>
          <a:ahLst/>
          <a:cxnLst/>
          <a:rect l="0" t="0" r="0" b="0"/>
          <a:pathLst>
            <a:path>
              <a:moveTo>
                <a:pt x="0" y="26367"/>
              </a:moveTo>
              <a:lnTo>
                <a:pt x="842892" y="263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56EE48-F242-4A56-873B-E2A1D65145A1}">
      <dsp:nvSpPr>
        <dsp:cNvPr id="0" name=""/>
        <dsp:cNvSpPr/>
      </dsp:nvSpPr>
      <dsp:spPr>
        <a:xfrm>
          <a:off x="3129290" y="2744099"/>
          <a:ext cx="936455" cy="52734"/>
        </a:xfrm>
        <a:custGeom>
          <a:avLst/>
          <a:gdLst/>
          <a:ahLst/>
          <a:cxnLst/>
          <a:rect l="0" t="0" r="0" b="0"/>
          <a:pathLst>
            <a:path>
              <a:moveTo>
                <a:pt x="0" y="26367"/>
              </a:moveTo>
              <a:lnTo>
                <a:pt x="936455" y="263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CEEF7-798C-46BA-8EB9-B3270FD4AC4B}">
      <dsp:nvSpPr>
        <dsp:cNvPr id="0" name=""/>
        <dsp:cNvSpPr/>
      </dsp:nvSpPr>
      <dsp:spPr>
        <a:xfrm rot="19038823">
          <a:off x="3017640" y="1599178"/>
          <a:ext cx="842892" cy="52734"/>
        </a:xfrm>
        <a:custGeom>
          <a:avLst/>
          <a:gdLst/>
          <a:ahLst/>
          <a:cxnLst/>
          <a:rect l="0" t="0" r="0" b="0"/>
          <a:pathLst>
            <a:path>
              <a:moveTo>
                <a:pt x="0" y="26367"/>
              </a:moveTo>
              <a:lnTo>
                <a:pt x="842892" y="263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C76DEA-EE2D-4973-9F5E-0D5B166EBD22}">
      <dsp:nvSpPr>
        <dsp:cNvPr id="0" name=""/>
        <dsp:cNvSpPr/>
      </dsp:nvSpPr>
      <dsp:spPr>
        <a:xfrm>
          <a:off x="866979" y="1439695"/>
          <a:ext cx="2661542" cy="266154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A5DD7F-E20E-41EB-BA72-949ADC0E8248}">
      <dsp:nvSpPr>
        <dsp:cNvPr id="0" name=""/>
        <dsp:cNvSpPr/>
      </dsp:nvSpPr>
      <dsp:spPr>
        <a:xfrm>
          <a:off x="3537350" y="4"/>
          <a:ext cx="1596925" cy="1596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Межнациональные</a:t>
          </a:r>
          <a:r>
            <a:rPr lang="ru-RU" sz="1000" kern="1200" dirty="0"/>
            <a:t>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отношения</a:t>
          </a:r>
        </a:p>
      </dsp:txBody>
      <dsp:txXfrm>
        <a:off x="3771214" y="233868"/>
        <a:ext cx="1129197" cy="1129197"/>
      </dsp:txXfrm>
    </dsp:sp>
    <dsp:sp modelId="{E95131B1-1A76-4504-AAE4-0731FF2275F0}">
      <dsp:nvSpPr>
        <dsp:cNvPr id="0" name=""/>
        <dsp:cNvSpPr/>
      </dsp:nvSpPr>
      <dsp:spPr>
        <a:xfrm>
          <a:off x="4065746" y="1972003"/>
          <a:ext cx="1596925" cy="1596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Сохранение культурного наследия</a:t>
          </a:r>
        </a:p>
      </dsp:txBody>
      <dsp:txXfrm>
        <a:off x="4299610" y="2205867"/>
        <a:ext cx="1129197" cy="1129197"/>
      </dsp:txXfrm>
    </dsp:sp>
    <dsp:sp modelId="{FD7BAFED-B7EC-456F-95D0-B3ADC9D874CC}">
      <dsp:nvSpPr>
        <dsp:cNvPr id="0" name=""/>
        <dsp:cNvSpPr/>
      </dsp:nvSpPr>
      <dsp:spPr>
        <a:xfrm>
          <a:off x="3537350" y="3944003"/>
          <a:ext cx="1596925" cy="1596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Социально-политические процессы</a:t>
          </a:r>
        </a:p>
      </dsp:txBody>
      <dsp:txXfrm>
        <a:off x="3771214" y="4177867"/>
        <a:ext cx="1129197" cy="11291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07A3AB-708C-4E04-A64A-80403C8CACCC}">
      <dsp:nvSpPr>
        <dsp:cNvPr id="0" name=""/>
        <dsp:cNvSpPr/>
      </dsp:nvSpPr>
      <dsp:spPr>
        <a:xfrm>
          <a:off x="0" y="0"/>
          <a:ext cx="10515600" cy="17842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/>
            <a:t>Создание и актуализация электронной базы данных этнографических материалов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kern="1200">
              <a:latin typeface="+mn-lt"/>
              <a:cs typeface="Times New Roman" panose="02020603050405020304" pitchFamily="18" charset="0"/>
            </a:rPr>
            <a:t>Оцифровка материалов полевых практик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kern="1200">
              <a:latin typeface="+mn-lt"/>
              <a:cs typeface="Times New Roman" panose="02020603050405020304" pitchFamily="18" charset="0"/>
            </a:rPr>
            <a:t>Создание баз данных исследовательских материалов, проведенных количественными методами</a:t>
          </a:r>
          <a:endParaRPr lang="ru-RU" altLang="ru-RU" sz="1500" kern="1200" dirty="0">
            <a:latin typeface="+mn-lt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kern="1200" dirty="0">
              <a:latin typeface="+mn-lt"/>
              <a:cs typeface="Times New Roman" panose="02020603050405020304" pitchFamily="18" charset="0"/>
            </a:rPr>
            <a:t>Оцифровка материалов этнографического архива кафедры и Этнографического музея </a:t>
          </a:r>
        </a:p>
      </dsp:txBody>
      <dsp:txXfrm>
        <a:off x="2222025" y="0"/>
        <a:ext cx="8293574" cy="1784264"/>
      </dsp:txXfrm>
    </dsp:sp>
    <dsp:sp modelId="{FE84F865-FCE9-4713-A57A-2708092D3B22}">
      <dsp:nvSpPr>
        <dsp:cNvPr id="0" name=""/>
        <dsp:cNvSpPr/>
      </dsp:nvSpPr>
      <dsp:spPr>
        <a:xfrm>
          <a:off x="118905" y="416509"/>
          <a:ext cx="2103120" cy="9512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AD3643-98AB-45BC-AB98-F7469B5BA7A9}">
      <dsp:nvSpPr>
        <dsp:cNvPr id="0" name=""/>
        <dsp:cNvSpPr/>
      </dsp:nvSpPr>
      <dsp:spPr>
        <a:xfrm>
          <a:off x="0" y="1903170"/>
          <a:ext cx="10515600" cy="118905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/>
            <a:t>Внедрение методов цифровой гуманитаристики в научную работу</a:t>
          </a:r>
          <a:endParaRPr lang="ru-RU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kern="1200">
              <a:latin typeface="+mn-lt"/>
              <a:cs typeface="Times New Roman" panose="02020603050405020304" pitchFamily="18" charset="0"/>
            </a:rPr>
            <a:t>Развитие и продвижение направления «Цифровая антропология» с привлечением ведущих специалистов Института этнологии и антропологии РАН (Кунсткамеры)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kern="1200" dirty="0">
              <a:latin typeface="+mn-lt"/>
            </a:rPr>
            <a:t>Интеграция цифровых инструментов в полевые исследования (Digital </a:t>
          </a:r>
          <a:r>
            <a:rPr lang="ru-RU" sz="1500" b="0" kern="1200" dirty="0" err="1">
              <a:latin typeface="+mn-lt"/>
            </a:rPr>
            <a:t>Fieldwork</a:t>
          </a:r>
          <a:r>
            <a:rPr lang="ru-RU" sz="1500" b="0" kern="1200" dirty="0">
              <a:latin typeface="+mn-lt"/>
            </a:rPr>
            <a:t>)</a:t>
          </a:r>
          <a:endParaRPr lang="ru-RU" sz="1500" kern="1200" dirty="0">
            <a:latin typeface="+mn-lt"/>
          </a:endParaRPr>
        </a:p>
      </dsp:txBody>
      <dsp:txXfrm>
        <a:off x="2222025" y="1903170"/>
        <a:ext cx="8293574" cy="1189057"/>
      </dsp:txXfrm>
    </dsp:sp>
    <dsp:sp modelId="{5FEC9BC0-2FDD-4C10-9806-C41A8BF3C43A}">
      <dsp:nvSpPr>
        <dsp:cNvPr id="0" name=""/>
        <dsp:cNvSpPr/>
      </dsp:nvSpPr>
      <dsp:spPr>
        <a:xfrm>
          <a:off x="118905" y="2022076"/>
          <a:ext cx="2103120" cy="9512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E9F3CD-6EF5-4C96-B444-A941262E0BC0}">
      <dsp:nvSpPr>
        <dsp:cNvPr id="0" name=""/>
        <dsp:cNvSpPr/>
      </dsp:nvSpPr>
      <dsp:spPr>
        <a:xfrm>
          <a:off x="0" y="3211133"/>
          <a:ext cx="10515600" cy="118905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/>
            <a:t>Разработка онлайн-курсов и цифровых образовательных ресурсов</a:t>
          </a:r>
          <a:endParaRPr lang="ru-RU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kern="1200">
              <a:latin typeface="+mn-lt"/>
              <a:cs typeface="Times New Roman" panose="02020603050405020304" pitchFamily="18" charset="0"/>
            </a:rPr>
            <a:t>Разработка ЦОР (не менее 5% от читаемых курсов в год по учебным курсам направлений подготовки «Археология» и «Антропология и этнология»)</a:t>
          </a:r>
          <a:endParaRPr lang="ru-RU" sz="1500" b="1" kern="1200" dirty="0"/>
        </a:p>
      </dsp:txBody>
      <dsp:txXfrm>
        <a:off x="2222025" y="3211133"/>
        <a:ext cx="8293574" cy="1189057"/>
      </dsp:txXfrm>
    </dsp:sp>
    <dsp:sp modelId="{229F9D8A-9B7D-4A7C-A2AD-FD88505ECD15}">
      <dsp:nvSpPr>
        <dsp:cNvPr id="0" name=""/>
        <dsp:cNvSpPr/>
      </dsp:nvSpPr>
      <dsp:spPr>
        <a:xfrm>
          <a:off x="118905" y="3330039"/>
          <a:ext cx="2103120" cy="9512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ACC4E4-A7BB-4A46-8C45-1C95A3B2AF6F}">
      <dsp:nvSpPr>
        <dsp:cNvPr id="0" name=""/>
        <dsp:cNvSpPr/>
      </dsp:nvSpPr>
      <dsp:spPr>
        <a:xfrm>
          <a:off x="0" y="4520650"/>
          <a:ext cx="10515600" cy="118905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/>
            <a:t>Модернизация профориентационной работы через цифровые каналы </a:t>
          </a:r>
          <a:r>
            <a:rPr lang="ru-RU" sz="1600" b="1" kern="1200"/>
            <a:t/>
          </a:r>
          <a:br>
            <a:rPr lang="ru-RU" sz="1600" b="1" kern="1200"/>
          </a:br>
          <a:r>
            <a:rPr lang="ru-RU" sz="1600" b="0" kern="1200"/>
            <a:t>с целью привлечение мотивированных абитуриентов, формирование позитивного цифрового имиджа кафедры, эффективная коммуникация с потенциальными студентами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/>
            <a:t> </a:t>
          </a:r>
          <a:endParaRPr lang="ru-RU" sz="1600" kern="1200" dirty="0"/>
        </a:p>
      </dsp:txBody>
      <dsp:txXfrm>
        <a:off x="2222025" y="4520650"/>
        <a:ext cx="8293574" cy="1189057"/>
      </dsp:txXfrm>
    </dsp:sp>
    <dsp:sp modelId="{21BEB37A-B756-456C-9FCB-E30564CC5FC2}">
      <dsp:nvSpPr>
        <dsp:cNvPr id="0" name=""/>
        <dsp:cNvSpPr/>
      </dsp:nvSpPr>
      <dsp:spPr>
        <a:xfrm>
          <a:off x="118905" y="4638003"/>
          <a:ext cx="2103120" cy="9512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88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1425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6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4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4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44538"/>
            <a:ext cx="6630987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6DDAA-2199-48AC-A390-9422570CD8D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03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B724BC-4ED6-4BE0-8CB7-FC8F4664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CFE4E54-E1DF-4C77-BC59-E7AB4A84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3F12F92-8857-44E8-878E-1AF33B49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0D2F-80C8-4383-A1DB-B5A8F36C9C79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0CA80AC-68C3-442C-8A24-4A5ED22C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8118E90-E0FF-4FB0-B22D-E2C13EE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3BBBC1-0D3D-4263-9225-EA07FFC5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3D1E775-6EE7-480F-A78A-2683B2621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502C0B8-63D9-4F15-AAAC-B101E2F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C0F7-5D12-4E73-9F17-DFC55BA6180D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46A605B-6F12-45F1-97CC-4D809642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C35F4C-80B4-4BB7-BA97-D9337DD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088EBA-CB63-49AF-8F6A-7B186209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A149240-0C34-4CFD-838D-62936549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74A9754-FA51-4EB5-ABF8-719E1AF9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16F0-0304-4260-B234-62575B29B0FB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50158C-D316-41EA-B84D-6FA327B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5FFDEDD-C3E2-4C3A-A7B6-6850BFB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3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564F13-F189-4135-B142-4B765CEA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3F9702A-7427-4C06-BA36-5102F98DE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7F2406A-1EA5-4192-B3D7-7B5D57ED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5A5C1DC-BA3F-4504-9820-DEF55F5E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D331-EE94-4EAF-BAB3-DC96F6B5A009}" type="datetime1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B9DE47A-B620-46A8-AA22-66FCFCF6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57958DF-83EF-4EE7-8E58-E893819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41C3869-7845-41F8-8B3B-75E685B2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1202762-E425-497D-9BC5-9D2C4D7F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94901E5-3CB5-447A-B627-199551C7C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53CC0A3-7B67-4F8D-B068-F11088BA1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F18F5B9-3373-425F-A9F6-67BA5C2A4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099E9EE-A7CD-44AC-89AF-094DCD7C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BB31-BC24-495A-8CB5-D7589FB2B8AA}" type="datetime1">
              <a:rPr lang="ru-RU" smtClean="0"/>
              <a:t>15.12.2025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62364AF-F70C-4083-B17F-753EA355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AE138A04-2FF3-457B-B77C-3B76A01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83CC4D-8DF7-4162-A7B3-3A502565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5B2FA007-2241-439E-A77A-9994586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551E-2FF9-4029-BA35-4AFB7C119D78}" type="datetime1">
              <a:rPr lang="ru-RU" smtClean="0"/>
              <a:t>15.12.2025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814CED9-1448-4564-A7E6-5F64E8D9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579971D-9C12-4F9C-9DF4-A9C292C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C13390F-1887-42E3-9D05-F04313B6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BD3D-EDA1-401D-836B-81E41606DDD3}" type="datetime1">
              <a:rPr lang="ru-RU" smtClean="0"/>
              <a:t>15.12.2025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DD8E3D5-E4BA-4C1F-A4B8-1DAB0151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F213A61-5547-418B-ACF9-7AD9A04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087AF6A-2E6A-49DF-8ECE-B64B0E79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6B81AD2-0741-41BA-9445-985B95EEF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489B80A-FB38-43CC-97CE-F20AEA2C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096DEFD-7449-4BDD-AFAD-16CFA863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4302-33FB-450C-91A0-1C97D9BCF549}" type="datetime1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6349B5D-1A14-482A-996C-0F3031F9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AC4B88A-4B52-4AD1-A5C9-188BA64D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98BE08C-C93A-4CC2-8B6D-267DFDB1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DAC2FF8-DCFC-4BFC-91FC-C8C59272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8584AA5-C60B-44E8-96A4-6F46E11E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DF968E6-3A8E-46BB-8045-E95A5A2E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E48E-BDD9-49D3-AEBD-0474DB16D934}" type="datetime1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F0E28F5-A866-404F-A535-5893C19D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1B701B3-CAD7-49A8-8CD6-899B25E4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7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61539D-D727-493A-BA56-AC5A1F67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A053C19-7E30-471E-BE96-5ACE66DC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E54E0F-1BB4-47D6-8720-1AD482DC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3011-3CB6-42C5-9DE8-7822F9752CE8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08D16C3-E83A-4452-9490-BB29EF3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968C1FC-3498-4D3A-86A0-38B48D8C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9A56EA1-C3B3-46D5-998D-303060AE6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E921B0A-7B2A-43C4-AED4-731F5D39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FD7758-04F1-488D-9004-1309A99B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2A3-2B60-4F3A-8440-23F9752BF671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A0BDC03-3398-456F-A83F-15E1D752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EED44E8-47EF-480F-9BBF-0596521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7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79CEF-9DD3-4851-834D-9BA76F86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891B4A1-95C6-4EA0-8850-C085BAC8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DBFCCBF-1754-4199-954E-AD748D84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F6F6-5390-48D3-9839-C4F3A5831324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D390B47-361A-4C56-886A-C839FCB74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7034313-031A-4D88-B769-BA39D58EA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8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image" Target="../media/image4.png"/><Relationship Id="rId21" Type="http://schemas.openxmlformats.org/officeDocument/2006/relationships/image" Target="../media/image17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2" Type="http://schemas.openxmlformats.org/officeDocument/2006/relationships/image" Target="../media/image3.png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7.png"/><Relationship Id="rId24" Type="http://schemas.openxmlformats.org/officeDocument/2006/relationships/image" Target="../media/image20.png"/><Relationship Id="rId5" Type="http://schemas.openxmlformats.org/officeDocument/2006/relationships/diagramLayout" Target="../diagrams/layout3.xml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diagramData" Target="../diagrams/data3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391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7283" y="404665"/>
            <a:ext cx="1102667" cy="11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04333" y="723753"/>
            <a:ext cx="104648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3800" b="1" dirty="0">
                <a:solidFill>
                  <a:schemeClr val="bg1"/>
                </a:solidFill>
              </a:rPr>
              <a:t>Дорожная карта развития </a:t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>
                <a:solidFill>
                  <a:schemeClr val="bg1"/>
                </a:solidFill>
              </a:rPr>
              <a:t>кафедры археологии и этнологии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3800" b="1" dirty="0">
                <a:solidFill>
                  <a:schemeClr val="bg1"/>
                </a:solidFill>
              </a:rPr>
              <a:t>Высшей школы международных отношений и мировой истории  </a:t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>
                <a:solidFill>
                  <a:schemeClr val="bg1"/>
                </a:solidFill>
              </a:rPr>
              <a:t>Института международных отношений, </a:t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>
                <a:solidFill>
                  <a:schemeClr val="bg1"/>
                </a:solidFill>
              </a:rPr>
              <a:t>истории и востоковедения </a:t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>
                <a:solidFill>
                  <a:schemeClr val="bg1"/>
                </a:solidFill>
              </a:rPr>
              <a:t>Казанского (Приволжского) федерального университета 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913675" y="404665"/>
            <a:ext cx="59526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429515" y="5915084"/>
            <a:ext cx="6528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Татьяна Алексеевна Титова, д.и.н.,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91556" y="6519447"/>
            <a:ext cx="6528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2025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321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81071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" y="87534"/>
            <a:ext cx="699740" cy="15214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44BB619-96ED-402A-B18E-48B7524BD194}"/>
              </a:ext>
            </a:extLst>
          </p:cNvPr>
          <p:cNvSpPr txBox="1"/>
          <p:nvPr/>
        </p:nvSpPr>
        <p:spPr>
          <a:xfrm>
            <a:off x="1317072" y="302004"/>
            <a:ext cx="10477849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Миссия кафедры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подготовка высококвалифицированных специалистов и проведение высококачественной научно-практической деятельности в многоаспектном поле археологии и этнологии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Решаемые задачи: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многоуровневой системы подготовки кадров высокой квалификации в области археологии, антропологии и этнологии: повышение среднего балла абитуриентов, увеличение количества студентов, поступающих по программе целевого обучения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Цифровизация образовательного процесса: разработка ЦОР, оцифровка полевых материалов, используемых в учебных курсах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учебной и научной деятельности: развитие СНК (археологический кружок,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Этнофорум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проведение научных школ для студентов с привлечением ведущих российских специалистов (Казанская этнологическая школа молодых исследователей)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кадрового потенциала: повышение доли НПР до 39 лет с научной степенью, регулярное повышение квалификации НПР в области новых образовательных технологий, научной и публикационной активности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977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81071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" y="87534"/>
            <a:ext cx="699740" cy="152143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B555F94-C316-4C50-B1F9-95F5CA042A49}"/>
              </a:ext>
            </a:extLst>
          </p:cNvPr>
          <p:cNvSpPr/>
          <p:nvPr/>
        </p:nvSpPr>
        <p:spPr>
          <a:xfrm>
            <a:off x="1066933" y="27546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ОБЩИЕ </a:t>
            </a:r>
          </a:p>
          <a:p>
            <a:r>
              <a:rPr lang="ru-RU" b="1" dirty="0"/>
              <a:t>СВЕДЕНИЯ О КАФЕДРЕ</a:t>
            </a:r>
          </a:p>
        </p:txBody>
      </p:sp>
      <p:graphicFrame>
        <p:nvGraphicFramePr>
          <p:cNvPr id="18" name="Объект 17">
            <a:extLst>
              <a:ext uri="{FF2B5EF4-FFF2-40B4-BE49-F238E27FC236}">
                <a16:creationId xmlns="" xmlns:a16="http://schemas.microsoft.com/office/drawing/2014/main" id="{FC8C7692-A68C-45FE-AB63-0694A474B7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756583"/>
              </p:ext>
            </p:extLst>
          </p:nvPr>
        </p:nvGraphicFramePr>
        <p:xfrm>
          <a:off x="810715" y="-81799"/>
          <a:ext cx="11113536" cy="6431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9610A509-389C-4CFA-BB1E-F0CAE5B40DB3}"/>
              </a:ext>
            </a:extLst>
          </p:cNvPr>
          <p:cNvSpPr/>
          <p:nvPr/>
        </p:nvSpPr>
        <p:spPr>
          <a:xfrm>
            <a:off x="5633657" y="182334"/>
            <a:ext cx="467998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Численность сотрудников: 21 чел., из них: 20 – НПР </a:t>
            </a:r>
          </a:p>
          <a:p>
            <a:r>
              <a:rPr lang="ru-RU" sz="1600" dirty="0"/>
              <a:t>Количество ставок НПР: 15 </a:t>
            </a:r>
          </a:p>
          <a:p>
            <a:r>
              <a:rPr lang="ru-RU" sz="1600" dirty="0"/>
              <a:t>Средний возраст НПР : 43,5 года </a:t>
            </a:r>
          </a:p>
          <a:p>
            <a:r>
              <a:rPr lang="ru-RU" sz="1600" dirty="0">
                <a:effectLst/>
                <a:ea typeface="Calibri" panose="020F0502020204030204" pitchFamily="34" charset="0"/>
              </a:rPr>
              <a:t>Доля НПР в возрасте до 39 лет – 31%</a:t>
            </a:r>
            <a:endParaRPr lang="ru-RU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029882" y="5108251"/>
            <a:ext cx="108627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0163" indent="-340163" algn="just" defTabSz="1088520">
              <a:buFont typeface="Wingdings" pitchFamily="2" charset="2"/>
              <a:buChar char="§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Увеличение количества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кандидатов и докторов наук</a:t>
            </a:r>
          </a:p>
          <a:p>
            <a:pPr marL="340163" indent="-340163" algn="just" defTabSz="1088520">
              <a:buFont typeface="Wingdings" pitchFamily="2" charset="2"/>
              <a:buChar char="§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Подготовка собственных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преподавательских кадров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магистратуре и аспирантуре</a:t>
            </a:r>
          </a:p>
          <a:p>
            <a:pPr marL="340163" indent="-340163" algn="just" defTabSz="1088520">
              <a:buFont typeface="Wingdings" pitchFamily="2" charset="2"/>
              <a:buChar char="§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Сохранение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внешних совместителей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практиков для усиления практико-ориентированности образовательного процесса</a:t>
            </a:r>
          </a:p>
          <a:p>
            <a:pPr marL="340163" indent="-340163" algn="just" defTabSz="1088520">
              <a:buFont typeface="Wingdings" pitchFamily="2" charset="2"/>
              <a:buChar char="§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Регулярное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повышение квалификации ППС</a:t>
            </a:r>
          </a:p>
          <a:p>
            <a:pPr marL="340163" indent="-340163" algn="just" defTabSz="1088520">
              <a:buFont typeface="Wingdings" pitchFamily="2" charset="2"/>
              <a:buChar char="§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кадрового резерва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кафедры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55603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9209" y="1200369"/>
            <a:ext cx="2514600" cy="13131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006599" y="2974815"/>
            <a:ext cx="2514600" cy="17814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МАГИСТРАТУРА</a:t>
            </a:r>
          </a:p>
        </p:txBody>
      </p:sp>
      <p:cxnSp>
        <p:nvCxnSpPr>
          <p:cNvPr id="11" name="Соединительная линия уступом 10"/>
          <p:cNvCxnSpPr/>
          <p:nvPr/>
        </p:nvCxnSpPr>
        <p:spPr>
          <a:xfrm flipV="1">
            <a:off x="3521199" y="1511060"/>
            <a:ext cx="947467" cy="195518"/>
          </a:xfrm>
          <a:prstGeom prst="bentConnector3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Соединительная линия уступом 42"/>
          <p:cNvCxnSpPr>
            <a:endCxn id="48" idx="1"/>
          </p:cNvCxnSpPr>
          <p:nvPr/>
        </p:nvCxnSpPr>
        <p:spPr>
          <a:xfrm>
            <a:off x="3521199" y="2069827"/>
            <a:ext cx="935638" cy="379926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456837" y="2059642"/>
            <a:ext cx="1870430" cy="7802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46.03.03 Антропология и этнология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4468665" y="1167232"/>
            <a:ext cx="1858601" cy="7586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46.03.04 Археология</a:t>
            </a:r>
          </a:p>
        </p:txBody>
      </p:sp>
      <p:cxnSp>
        <p:nvCxnSpPr>
          <p:cNvPr id="50" name="Прямая соединительная линия 49"/>
          <p:cNvCxnSpPr>
            <a:cxnSpLocks/>
          </p:cNvCxnSpPr>
          <p:nvPr/>
        </p:nvCxnSpPr>
        <p:spPr>
          <a:xfrm>
            <a:off x="6281045" y="1548472"/>
            <a:ext cx="673429" cy="3522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6980656" y="1237364"/>
            <a:ext cx="1827784" cy="5887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Археология</a:t>
            </a:r>
          </a:p>
        </p:txBody>
      </p:sp>
      <p:cxnSp>
        <p:nvCxnSpPr>
          <p:cNvPr id="52" name="Соединительная линия уступом 51"/>
          <p:cNvCxnSpPr/>
          <p:nvPr/>
        </p:nvCxnSpPr>
        <p:spPr>
          <a:xfrm flipV="1">
            <a:off x="3521199" y="3208696"/>
            <a:ext cx="947467" cy="297242"/>
          </a:xfrm>
          <a:prstGeom prst="bentConnector3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Соединительная линия уступом 52"/>
          <p:cNvCxnSpPr/>
          <p:nvPr/>
        </p:nvCxnSpPr>
        <p:spPr>
          <a:xfrm>
            <a:off x="3464275" y="3899292"/>
            <a:ext cx="1049486" cy="31854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7026878" y="4387343"/>
            <a:ext cx="1781562" cy="8234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Этническая история народов Урала и Поволжья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462751" y="2974815"/>
            <a:ext cx="1858601" cy="56714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46.04.04 Археология 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4472624" y="3860287"/>
            <a:ext cx="1838854" cy="89597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46.04.03 Антропология и этнология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7022598" y="2850154"/>
            <a:ext cx="1790122" cy="7620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Археология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6354908" y="3208696"/>
            <a:ext cx="627207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0" y="0"/>
            <a:ext cx="81071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" y="87534"/>
            <a:ext cx="699740" cy="1521433"/>
          </a:xfrm>
          <a:prstGeom prst="rect">
            <a:avLst/>
          </a:prstGeom>
        </p:spPr>
      </p:pic>
      <p:cxnSp>
        <p:nvCxnSpPr>
          <p:cNvPr id="40" name="Прямая соединительная линия 39"/>
          <p:cNvCxnSpPr/>
          <p:nvPr/>
        </p:nvCxnSpPr>
        <p:spPr>
          <a:xfrm>
            <a:off x="6295691" y="4117472"/>
            <a:ext cx="1049486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7018318" y="3751803"/>
            <a:ext cx="1790122" cy="58224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Антропология и этнология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="" xmlns:a16="http://schemas.microsoft.com/office/drawing/2014/main" id="{3A5AB4B9-C8DA-4593-A242-FE5902FBE52D}"/>
              </a:ext>
            </a:extLst>
          </p:cNvPr>
          <p:cNvCxnSpPr/>
          <p:nvPr/>
        </p:nvCxnSpPr>
        <p:spPr>
          <a:xfrm>
            <a:off x="6318707" y="2451324"/>
            <a:ext cx="699611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F987E25-5068-463F-8FC5-8387E030FB5A}"/>
              </a:ext>
            </a:extLst>
          </p:cNvPr>
          <p:cNvSpPr/>
          <p:nvPr/>
        </p:nvSpPr>
        <p:spPr>
          <a:xfrm>
            <a:off x="7018318" y="2043754"/>
            <a:ext cx="1790122" cy="6313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Антропология и этнология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960840" y="1678052"/>
            <a:ext cx="1827784" cy="5887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 студ.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9006280" y="3429000"/>
            <a:ext cx="1790122" cy="58224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студ. 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7B555F94-C316-4C50-B1F9-95F5CA042A49}"/>
              </a:ext>
            </a:extLst>
          </p:cNvPr>
          <p:cNvSpPr/>
          <p:nvPr/>
        </p:nvSpPr>
        <p:spPr>
          <a:xfrm>
            <a:off x="1066933" y="27546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Образовательное пространство кафедры 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6304155" y="4605696"/>
            <a:ext cx="714163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10733" y="5630333"/>
            <a:ext cx="1061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кафедре действуют два студенческих научных кружка – </a:t>
            </a:r>
            <a:r>
              <a:rPr lang="ru-RU" b="1" i="1" dirty="0"/>
              <a:t>Археологический кружок </a:t>
            </a:r>
            <a:r>
              <a:rPr lang="ru-RU" dirty="0"/>
              <a:t>и этнографический кружок «</a:t>
            </a:r>
            <a:r>
              <a:rPr lang="ru-RU" b="1" i="1" dirty="0" err="1"/>
              <a:t>Этнофорум</a:t>
            </a:r>
            <a:r>
              <a:rPr lang="ru-RU" b="1" i="1" dirty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537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81071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" y="87534"/>
            <a:ext cx="699740" cy="152143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B555F94-C316-4C50-B1F9-95F5CA042A49}"/>
              </a:ext>
            </a:extLst>
          </p:cNvPr>
          <p:cNvSpPr/>
          <p:nvPr/>
        </p:nvSpPr>
        <p:spPr>
          <a:xfrm>
            <a:off x="872200" y="75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Научное пространство кафедры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977726"/>
              </p:ext>
            </p:extLst>
          </p:nvPr>
        </p:nvGraphicFramePr>
        <p:xfrm>
          <a:off x="872200" y="3590867"/>
          <a:ext cx="11133533" cy="2663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16133" y="848250"/>
            <a:ext cx="1040553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Научное направление кафедры археологии и этнологии: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историко-культурного наследия и  этнокультурных процессов Волго-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Уралья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части Евразийского пространства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преемственности и трансформации археологических культур от эпохи камня до Нового времени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Этнические и социокультурные  процессы в условиях многонационального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поликонфессионального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историко-культурного наследия народов России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479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-100494" y="0"/>
            <a:ext cx="81071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2" y="87534"/>
            <a:ext cx="699740" cy="1521433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0065686"/>
              </p:ext>
            </p:extLst>
          </p:nvPr>
        </p:nvGraphicFramePr>
        <p:xfrm>
          <a:off x="872200" y="833120"/>
          <a:ext cx="10515600" cy="528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Грантовая</a:t>
                      </a:r>
                      <a:r>
                        <a:rPr lang="ru-RU" dirty="0"/>
                        <a:t> деятельность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Научные мероприятия кафедры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/>
                        <a:t>2025 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/>
                        <a:t>Планируемая на 2026-2027 гг.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2026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2027 г.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</a:rPr>
                        <a:t>Грант АН РТ «</a:t>
                      </a:r>
                      <a:r>
                        <a:rPr lang="ru-RU" sz="1400" dirty="0" err="1">
                          <a:latin typeface="+mn-lt"/>
                        </a:rPr>
                        <a:t>Ксенофобные</a:t>
                      </a:r>
                      <a:r>
                        <a:rPr lang="ru-RU" sz="1400" dirty="0">
                          <a:latin typeface="+mn-lt"/>
                        </a:rPr>
                        <a:t> практики в молодежной среде: социальные вызовы, профилактика радикализма, создание инструментов гражданского согласия» </a:t>
                      </a:r>
                      <a:br>
                        <a:rPr lang="ru-RU" sz="1400" dirty="0">
                          <a:latin typeface="+mn-lt"/>
                        </a:rPr>
                      </a:br>
                      <a:r>
                        <a:rPr lang="ru-RU" sz="1400" dirty="0">
                          <a:latin typeface="+mn-lt"/>
                        </a:rPr>
                        <a:t>(1 млн. руб.)</a:t>
                      </a:r>
                    </a:p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</a:rPr>
                        <a:t>Грант Министерства культуры РТ «Исследование стереотипов о мигрантах в принимающем сообществе и стереотипов о принимающем сообществе среди мигрантов» (1 млн. руб.)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Полевой научный семинар </a:t>
                      </a:r>
                      <a:endParaRPr lang="ru-RU" sz="1400" dirty="0">
                        <a:latin typeface="+mn-lt"/>
                      </a:endParaRPr>
                    </a:p>
                    <a:p>
                      <a: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«Актуальные проблемы археологии Прикамья в </a:t>
                      </a:r>
                      <a:r>
                        <a:rPr lang="ru-RU" altLang="ru-RU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гунно</a:t>
                      </a:r>
                      <a: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-сарматское время», </a:t>
                      </a:r>
                      <a:b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август 2026 г.</a:t>
                      </a:r>
                    </a:p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</a:rPr>
                        <a:t>УПАСК (Урало-Поволжская археологическая конференция студентов и молодых ученых) </a:t>
                      </a:r>
                      <a:r>
                        <a:rPr lang="ru-RU" sz="1400" dirty="0" err="1">
                          <a:latin typeface="+mn-lt"/>
                        </a:rPr>
                        <a:t>г.Казань</a:t>
                      </a:r>
                      <a:r>
                        <a:rPr lang="ru-RU" sz="1400" dirty="0">
                          <a:latin typeface="+mn-lt"/>
                        </a:rPr>
                        <a:t>, февраль 2027 г.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+mn-lt"/>
                        </a:rPr>
                        <a:t>Грант РНФ «Импорт стекла и стеклоделия на Каспий-Понтийском отрезке Великого шелкового пути в эпоху переселения народов» </a:t>
                      </a:r>
                      <a:br>
                        <a:rPr lang="ru-RU" sz="1400" dirty="0">
                          <a:latin typeface="+mn-lt"/>
                        </a:rPr>
                      </a:br>
                      <a:r>
                        <a:rPr lang="ru-RU" sz="1400" dirty="0">
                          <a:latin typeface="+mn-lt"/>
                        </a:rPr>
                        <a:t>(1 млн. руб.)</a:t>
                      </a:r>
                    </a:p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Грант Министерства культуры РТ «Исследование социокультурной адаптации и социально-экономической интеграции женщин-мигрантов в РТ» (1 млн. руб.)</a:t>
                      </a:r>
                    </a:p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Всероссийская археологическая конференция «Университетская археология» посвященная 80-летию археологического кружка, ноябрь 2026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Всероссийская научно-практическая конференция «</a:t>
                      </a:r>
                      <a:r>
                        <a:rPr lang="en-US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XVIII </a:t>
                      </a:r>
                      <a: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Бусыгинские чтения», декабрь 20</a:t>
                      </a:r>
                      <a:r>
                        <a:rPr lang="en-US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г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Грант РНФ « Костяные изделия и керамика </a:t>
                      </a:r>
                      <a:r>
                        <a:rPr lang="ru-RU" sz="1400" dirty="0" err="1">
                          <a:latin typeface="+mn-lt"/>
                        </a:rPr>
                        <a:t>золотооордынских</a:t>
                      </a:r>
                      <a:r>
                        <a:rPr lang="ru-RU" sz="1400" dirty="0">
                          <a:latin typeface="+mn-lt"/>
                        </a:rPr>
                        <a:t> сельских поселений нижнего Поволжья» (1,5 млн. руб.)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Грант Министерства культуры РТ  «Анализ и прогноз развития миграционной обстановки» (365 тыс. руб.)</a:t>
                      </a:r>
                    </a:p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Всероссийская научно-практическая конференция «</a:t>
                      </a:r>
                      <a:r>
                        <a:rPr lang="en-US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XVII </a:t>
                      </a:r>
                      <a:r>
                        <a:rPr lang="ru-RU" alt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Бусыгинские чтения», декабрь 2026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B555F94-C316-4C50-B1F9-95F5CA042A49}"/>
              </a:ext>
            </a:extLst>
          </p:cNvPr>
          <p:cNvSpPr/>
          <p:nvPr/>
        </p:nvSpPr>
        <p:spPr>
          <a:xfrm>
            <a:off x="872200" y="75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Научное пространство кафедры </a:t>
            </a:r>
          </a:p>
        </p:txBody>
      </p:sp>
    </p:spTree>
    <p:extLst>
      <p:ext uri="{BB962C8B-B14F-4D97-AF65-F5344CB8AC3E}">
        <p14:creationId xmlns:p14="http://schemas.microsoft.com/office/powerpoint/2010/main" val="94327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-100494" y="0"/>
            <a:ext cx="81071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2" y="87534"/>
            <a:ext cx="699740" cy="152143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B555F94-C316-4C50-B1F9-95F5CA042A49}"/>
              </a:ext>
            </a:extLst>
          </p:cNvPr>
          <p:cNvSpPr/>
          <p:nvPr/>
        </p:nvSpPr>
        <p:spPr>
          <a:xfrm>
            <a:off x="881780" y="26953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Публикационная активность </a:t>
            </a:r>
            <a:br>
              <a:rPr lang="ru-RU" b="1" dirty="0"/>
            </a:br>
            <a:r>
              <a:rPr lang="ru-RU" b="1" dirty="0"/>
              <a:t>кафедры археологии и этнологии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4830282"/>
              </p:ext>
            </p:extLst>
          </p:nvPr>
        </p:nvGraphicFramePr>
        <p:xfrm>
          <a:off x="1066800" y="1351492"/>
          <a:ext cx="10515600" cy="4668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2025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2026</a:t>
                      </a:r>
                      <a:r>
                        <a:rPr lang="ru-RU" baseline="0" dirty="0"/>
                        <a:t>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jaVu Sans" pitchFamily="34" charset="0"/>
                          <a:cs typeface="Times New Roman" panose="02020603050405020304" pitchFamily="18" charset="0"/>
                        </a:rPr>
                        <a:t>Кол-во публикаций в базе цитирования: 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jaVu Sans" pitchFamily="34" charset="0"/>
                          <a:cs typeface="Times New Roman" panose="02020603050405020304" pitchFamily="18" charset="0"/>
                        </a:rPr>
                        <a:t>RSCI, Social Sciences Citation Index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jaVu Sans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jaVu Sans" pitchFamily="34" charset="0"/>
                          <a:cs typeface="Times New Roman" panose="02020603050405020304" pitchFamily="18" charset="0"/>
                        </a:rPr>
                        <a:t>Arts and Humanities Citation Index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jaVu Sans" pitchFamily="34" charset="0"/>
                          <a:cs typeface="Times New Roman" panose="02020603050405020304" pitchFamily="18" charset="0"/>
                        </a:rPr>
                        <a:t>и в прочих зарубежных изданиях</a:t>
                      </a: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11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jaVu Sans" pitchFamily="34" charset="0"/>
                          <a:cs typeface="Times New Roman" panose="02020603050405020304" pitchFamily="18" charset="0"/>
                        </a:rPr>
                        <a:t>Кол-во публикаций в журналах ВАК</a:t>
                      </a: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9388" marR="0" lvl="0" indent="-179388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jaVu Sans" pitchFamily="34" charset="0"/>
                          <a:cs typeface="Times New Roman" panose="02020603050405020304" pitchFamily="18" charset="0"/>
                        </a:rPr>
                        <a:t>Кол-во публикаций, индексируемых в РИНЦ</a:t>
                      </a: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121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9388" marR="0" lvl="0" indent="-179388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jaVu Sans" pitchFamily="34" charset="0"/>
                          <a:cs typeface="Times New Roman" panose="02020603050405020304" pitchFamily="18" charset="0"/>
                        </a:rPr>
                        <a:t>Кол-во научных мероприятий, организуемых кафедрой</a:t>
                      </a: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9388" marR="0" lvl="0" indent="-179388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jaVu Sans" pitchFamily="34" charset="0"/>
                          <a:cs typeface="Times New Roman" panose="02020603050405020304" pitchFamily="18" charset="0"/>
                        </a:rPr>
                        <a:t>Количество учебных и учебно-методических  пособий</a:t>
                      </a: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588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-100494" y="0"/>
            <a:ext cx="81071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2" y="87534"/>
            <a:ext cx="699740" cy="152143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B555F94-C316-4C50-B1F9-95F5CA042A49}"/>
              </a:ext>
            </a:extLst>
          </p:cNvPr>
          <p:cNvSpPr/>
          <p:nvPr/>
        </p:nvSpPr>
        <p:spPr>
          <a:xfrm>
            <a:off x="872200" y="284134"/>
            <a:ext cx="37336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Партнерская деятельность 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археологии и этнологии</a:t>
            </a:r>
            <a:endParaRPr lang="ru-RU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57864"/>
              </p:ext>
            </p:extLst>
          </p:nvPr>
        </p:nvGraphicFramePr>
        <p:xfrm>
          <a:off x="1107679" y="1405833"/>
          <a:ext cx="10515600" cy="4532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7622" y="4897468"/>
            <a:ext cx="559546" cy="58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391" y="4881699"/>
            <a:ext cx="559546" cy="599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95E4EAE-14FC-489F-9261-D23D70CC8537}"/>
              </a:ext>
            </a:extLst>
          </p:cNvPr>
          <p:cNvSpPr txBox="1"/>
          <p:nvPr/>
        </p:nvSpPr>
        <p:spPr>
          <a:xfrm>
            <a:off x="10880857" y="5527829"/>
            <a:ext cx="8686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Институт социологии РАН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B604C79-57FC-49B7-A378-6C5B3350E8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901" y="3760803"/>
            <a:ext cx="1117330" cy="11173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5747465-6DAA-433B-9F4B-357A74B04497}"/>
              </a:ext>
            </a:extLst>
          </p:cNvPr>
          <p:cNvSpPr txBox="1"/>
          <p:nvPr/>
        </p:nvSpPr>
        <p:spPr>
          <a:xfrm>
            <a:off x="9882938" y="5483282"/>
            <a:ext cx="8686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Институт археологии РАН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09C94E3-354E-4BB5-8929-4634A82DD74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50526" y="3725825"/>
            <a:ext cx="894480" cy="110278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3071AE2-7905-4E40-841B-58D0D2C37DE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39535" y="5053110"/>
            <a:ext cx="1878789" cy="85576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37E54B15-D6B5-4C7E-B657-61638AFF34B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99874" y="1571864"/>
            <a:ext cx="1897870" cy="57708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AB77A332-126C-4977-8447-D339CF0C25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93306" y="1571864"/>
            <a:ext cx="1621354" cy="80763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146C0C1C-7000-4CEA-B03A-E846CE1CB4E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17761" y="2565944"/>
            <a:ext cx="1849120" cy="57785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1530CD43-FA52-4428-B548-62CA85F869E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22524" y="1517856"/>
            <a:ext cx="1253680" cy="1253680"/>
          </a:xfrm>
          <a:prstGeom prst="rect">
            <a:avLst/>
          </a:prstGeom>
        </p:spPr>
      </p:pic>
      <p:pic>
        <p:nvPicPr>
          <p:cNvPr id="2048" name="Рисунок 2047">
            <a:extLst>
              <a:ext uri="{FF2B5EF4-FFF2-40B4-BE49-F238E27FC236}">
                <a16:creationId xmlns="" xmlns:a16="http://schemas.microsoft.com/office/drawing/2014/main" id="{027CC6A7-F38A-40E8-85F3-D6930D38EE7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3799" y="2953593"/>
            <a:ext cx="1143129" cy="785304"/>
          </a:xfrm>
          <a:prstGeom prst="rect">
            <a:avLst/>
          </a:prstGeom>
        </p:spPr>
      </p:pic>
      <p:pic>
        <p:nvPicPr>
          <p:cNvPr id="2053" name="Рисунок 2052">
            <a:extLst>
              <a:ext uri="{FF2B5EF4-FFF2-40B4-BE49-F238E27FC236}">
                <a16:creationId xmlns="" xmlns:a16="http://schemas.microsoft.com/office/drawing/2014/main" id="{8FC7F3EC-70D1-427A-B7DC-B30A367680C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45006" y="3671910"/>
            <a:ext cx="1421577" cy="953037"/>
          </a:xfrm>
          <a:prstGeom prst="rect">
            <a:avLst/>
          </a:prstGeom>
        </p:spPr>
      </p:pic>
      <p:pic>
        <p:nvPicPr>
          <p:cNvPr id="2055" name="Рисунок 2054">
            <a:extLst>
              <a:ext uri="{FF2B5EF4-FFF2-40B4-BE49-F238E27FC236}">
                <a16:creationId xmlns="" xmlns:a16="http://schemas.microsoft.com/office/drawing/2014/main" id="{23DA7623-83A6-4C70-84FE-19A2B280D14E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20577"/>
          <a:stretch/>
        </p:blipFill>
        <p:spPr>
          <a:xfrm>
            <a:off x="10250108" y="2237507"/>
            <a:ext cx="1265091" cy="960619"/>
          </a:xfrm>
          <a:prstGeom prst="rect">
            <a:avLst/>
          </a:prstGeom>
        </p:spPr>
      </p:pic>
      <p:pic>
        <p:nvPicPr>
          <p:cNvPr id="2057" name="Рисунок 2056">
            <a:extLst>
              <a:ext uri="{FF2B5EF4-FFF2-40B4-BE49-F238E27FC236}">
                <a16:creationId xmlns="" xmlns:a16="http://schemas.microsoft.com/office/drawing/2014/main" id="{2A98B36C-6B64-49C2-94BA-0DFAE9F100B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69571" y="1684406"/>
            <a:ext cx="985178" cy="985178"/>
          </a:xfrm>
          <a:prstGeom prst="rect">
            <a:avLst/>
          </a:prstGeom>
        </p:spPr>
      </p:pic>
      <p:pic>
        <p:nvPicPr>
          <p:cNvPr id="2059" name="Рисунок 2058">
            <a:extLst>
              <a:ext uri="{FF2B5EF4-FFF2-40B4-BE49-F238E27FC236}">
                <a16:creationId xmlns="" xmlns:a16="http://schemas.microsoft.com/office/drawing/2014/main" id="{73A8DFA2-4E36-44C2-8B8B-700B19E7F1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076076" y="2736546"/>
            <a:ext cx="1150099" cy="1150099"/>
          </a:xfrm>
          <a:prstGeom prst="rect">
            <a:avLst/>
          </a:prstGeom>
        </p:spPr>
      </p:pic>
      <p:pic>
        <p:nvPicPr>
          <p:cNvPr id="2063" name="Рисунок 2062">
            <a:extLst>
              <a:ext uri="{FF2B5EF4-FFF2-40B4-BE49-F238E27FC236}">
                <a16:creationId xmlns="" xmlns:a16="http://schemas.microsoft.com/office/drawing/2014/main" id="{A09B43CE-5650-42DC-B51F-57EA6C93A32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35328" y="3951163"/>
            <a:ext cx="1754889" cy="1754889"/>
          </a:xfrm>
          <a:prstGeom prst="rect">
            <a:avLst/>
          </a:prstGeom>
        </p:spPr>
      </p:pic>
      <p:pic>
        <p:nvPicPr>
          <p:cNvPr id="2065" name="Рисунок 2064">
            <a:extLst>
              <a:ext uri="{FF2B5EF4-FFF2-40B4-BE49-F238E27FC236}">
                <a16:creationId xmlns="" xmlns:a16="http://schemas.microsoft.com/office/drawing/2014/main" id="{B3625299-A7F4-4F96-A1B8-9D5FB3B5C51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029530" y="4101809"/>
            <a:ext cx="1375756" cy="773863"/>
          </a:xfrm>
          <a:prstGeom prst="rect">
            <a:avLst/>
          </a:prstGeom>
        </p:spPr>
      </p:pic>
      <p:pic>
        <p:nvPicPr>
          <p:cNvPr id="2067" name="Рисунок 2066">
            <a:extLst>
              <a:ext uri="{FF2B5EF4-FFF2-40B4-BE49-F238E27FC236}">
                <a16:creationId xmlns="" xmlns:a16="http://schemas.microsoft.com/office/drawing/2014/main" id="{1ECB44BD-D1F5-412A-A87E-112B2847646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22524" y="5014224"/>
            <a:ext cx="1041400" cy="60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62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-100494" y="0"/>
            <a:ext cx="81071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2" y="87534"/>
            <a:ext cx="699740" cy="152143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B555F94-C316-4C50-B1F9-95F5CA042A49}"/>
              </a:ext>
            </a:extLst>
          </p:cNvPr>
          <p:cNvSpPr/>
          <p:nvPr/>
        </p:nvSpPr>
        <p:spPr>
          <a:xfrm>
            <a:off x="872200" y="284134"/>
            <a:ext cx="37336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 деятельность 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археологии и этнологии</a:t>
            </a:r>
            <a:endParaRPr lang="ru-RU" b="1" dirty="0"/>
          </a:p>
        </p:txBody>
      </p:sp>
      <p:graphicFrame>
        <p:nvGraphicFramePr>
          <p:cNvPr id="31" name="Объект 30">
            <a:extLst>
              <a:ext uri="{FF2B5EF4-FFF2-40B4-BE49-F238E27FC236}">
                <a16:creationId xmlns="" xmlns:a16="http://schemas.microsoft.com/office/drawing/2014/main" id="{E11BD1EB-3C53-4AE1-9147-A8D5F565B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948262"/>
              </p:ext>
            </p:extLst>
          </p:nvPr>
        </p:nvGraphicFramePr>
        <p:xfrm>
          <a:off x="2861734" y="848250"/>
          <a:ext cx="9084733" cy="5540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49" name="TextBox 2048">
            <a:extLst>
              <a:ext uri="{FF2B5EF4-FFF2-40B4-BE49-F238E27FC236}">
                <a16:creationId xmlns="" xmlns:a16="http://schemas.microsoft.com/office/drawing/2014/main" id="{96DC56A3-4559-4E48-8717-2066AFC7E675}"/>
              </a:ext>
            </a:extLst>
          </p:cNvPr>
          <p:cNvSpPr txBox="1"/>
          <p:nvPr/>
        </p:nvSpPr>
        <p:spPr>
          <a:xfrm>
            <a:off x="946182" y="2199029"/>
            <a:ext cx="27262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Сотрудники кафедры являются членами экспертных советов и консультантами ключевых этнокультурных проектов, реализуемых в Республике Татарстан, членами</a:t>
            </a:r>
          </a:p>
          <a:p>
            <a:endParaRPr lang="ru-RU" dirty="0"/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97BC174F-1A5A-4E41-A7C7-1E296DCEF325}"/>
              </a:ext>
            </a:extLst>
          </p:cNvPr>
          <p:cNvSpPr txBox="1"/>
          <p:nvPr/>
        </p:nvSpPr>
        <p:spPr>
          <a:xfrm>
            <a:off x="8519553" y="376401"/>
            <a:ext cx="353518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0" i="0" dirty="0"/>
              <a:t>Совет по межнациональным и межконфессиональным отношениям при Раисе РТ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0" i="0" dirty="0"/>
              <a:t>Комиссия при Президенте Республики Татарстан по русскому языку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0" i="0" dirty="0"/>
              <a:t>Общественная палата  РТ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0" i="0" dirty="0"/>
              <a:t>Общественный Совет при Министерстве культуры Республики Татарстан</a:t>
            </a:r>
            <a:endParaRPr lang="ru-RU" sz="1400" dirty="0"/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0" i="0" dirty="0"/>
              <a:t>Экспертный совет Республики Татарстан по проведению государственной экспертизы объектов, обладающих признаками объекта нематериального культурного наследия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0" i="0" dirty="0"/>
              <a:t>Межведомственная рабочая группа по вопросам межнациональных и межконфессиональных отношений в Республике Татарстан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0" i="0" dirty="0"/>
              <a:t>Рабочая группа по вопросам сохранения культурного наследия народов, проживающих на территории Республики Татарстан, и обеспечения устойчивого развития отрасли культуры и креативных индустрий при Совете по культуре и искусству при Президенте Республики Татарстан﻿</a:t>
            </a:r>
          </a:p>
        </p:txBody>
      </p:sp>
    </p:spTree>
    <p:extLst>
      <p:ext uri="{BB962C8B-B14F-4D97-AF65-F5344CB8AC3E}">
        <p14:creationId xmlns:p14="http://schemas.microsoft.com/office/powerpoint/2010/main" val="373818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-100494" y="0"/>
            <a:ext cx="81071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2" y="87534"/>
            <a:ext cx="699740" cy="152143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B555F94-C316-4C50-B1F9-95F5CA042A49}"/>
              </a:ext>
            </a:extLst>
          </p:cNvPr>
          <p:cNvSpPr/>
          <p:nvPr/>
        </p:nvSpPr>
        <p:spPr>
          <a:xfrm>
            <a:off x="872200" y="284134"/>
            <a:ext cx="3733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Цифровизация</a:t>
            </a:r>
            <a:endParaRPr lang="ru-RU" b="1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332843"/>
              </p:ext>
            </p:extLst>
          </p:nvPr>
        </p:nvGraphicFramePr>
        <p:xfrm>
          <a:off x="872200" y="911225"/>
          <a:ext cx="10515600" cy="5709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39775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382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0933" y="404665"/>
            <a:ext cx="1239017" cy="11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91477" y="2852936"/>
            <a:ext cx="9505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altLang="ru-RU" sz="4000" b="1" dirty="0">
                <a:solidFill>
                  <a:schemeClr val="bg1"/>
                </a:solidFill>
                <a:latin typeface="Arial"/>
                <a:cs typeface="Arial" panose="020B0604020202020204" pitchFamily="34" charset="0"/>
              </a:rPr>
              <a:t>СПАСИБО ЗА ВНИМАНИЕ!</a:t>
            </a:r>
          </a:p>
          <a:p>
            <a:pPr algn="ctr" defTabSz="685800">
              <a:defRPr/>
            </a:pPr>
            <a:endParaRPr lang="ru-RU" sz="1600" b="1" dirty="0">
              <a:solidFill>
                <a:schemeClr val="bg1"/>
              </a:solidFill>
              <a:latin typeface="Arial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ru-RU" sz="4000" b="1" dirty="0">
                <a:solidFill>
                  <a:schemeClr val="bg1"/>
                </a:solidFill>
                <a:latin typeface="Arial"/>
                <a:cs typeface="Arial" panose="020B0604020202020204" pitchFamily="34" charset="0"/>
              </a:rPr>
              <a:t>ИГЪТИБАРЫГЫЗ </a:t>
            </a:r>
            <a:r>
              <a:rPr lang="tt-RU" sz="4000" b="1" dirty="0">
                <a:solidFill>
                  <a:schemeClr val="bg1"/>
                </a:solidFill>
                <a:latin typeface="Arial"/>
                <a:cs typeface="Arial" panose="020B0604020202020204" pitchFamily="34" charset="0"/>
              </a:rPr>
              <a:t>ӨЧЕН РӘХМӘТ!</a:t>
            </a:r>
            <a:endParaRPr lang="ru-RU" sz="4000" b="1" dirty="0">
              <a:solidFill>
                <a:schemeClr val="bg1"/>
              </a:solidFill>
              <a:latin typeface="Arial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3119673" y="2744115"/>
            <a:ext cx="59526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0839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701990-621B-4320-B722-88224DFF5D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A7CF38-C8DA-41CC-90D7-19B87D0B1F70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ca3c29d9-38b7-4bc7-908d-7dc65310443b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5f5be5a-0317-4c33-b4cf-edd04de3107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2D1D69A-EBF8-4B01-AA6C-4806891F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3c29d9-38b7-4bc7-908d-7dc65310443b"/>
    <ds:schemaRef ds:uri="65f5be5a-0317-4c33-b4cf-edd04de31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2815</TotalTime>
  <Words>951</Words>
  <Application>Microsoft Office PowerPoint</Application>
  <PresentationFormat>Произвольный</PresentationFormat>
  <Paragraphs>155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Хаерова Юлия Геннадьевна</cp:lastModifiedBy>
  <cp:revision>350</cp:revision>
  <cp:lastPrinted>2025-11-27T10:04:26Z</cp:lastPrinted>
  <dcterms:created xsi:type="dcterms:W3CDTF">2022-05-17T06:19:58Z</dcterms:created>
  <dcterms:modified xsi:type="dcterms:W3CDTF">2025-12-15T06:13:36Z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