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75" r:id="rId5"/>
    <p:sldId id="280" r:id="rId6"/>
    <p:sldId id="279" r:id="rId7"/>
    <p:sldId id="278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</p:sldIdLst>
  <p:sldSz cx="12192000" cy="6858000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8CDC8C2-10CD-A5B8-D8F8-459FC0AD6A5F}" name="Сафиуллин Марат Рашитович" initials="СМР" userId="Сафиуллин Марат Рашитович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20" y="-7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DD732C-CBC3-4D40-B1DC-E71090714564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220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2D5AA2-41AD-40DD-B1B1-500EE45D4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078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891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765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8753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556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177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4630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074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7599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9764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29906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3959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B724BC-4ED6-4BE0-8CB7-FC8F466468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CFE4E54-E1DF-4C77-BC59-E7AB4A840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3F12F92-8857-44E8-878E-1AF33B495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50D2F-80C8-4383-A1DB-B5A8F36C9C79}" type="datetime1">
              <a:rPr lang="ru-RU" smtClean="0"/>
              <a:t>25.09.2024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0CA80AC-68C3-442C-8A24-4A5ED22CC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8118E90-E0FF-4FB0-B22D-E2C13EE11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878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3BBBC1-0D3D-4263-9225-EA07FFC52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3D1E775-6EE7-480F-A78A-2683B2621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502C0B8-63D9-4F15-AAAC-B101E2F87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C0F7-5D12-4E73-9F17-DFC55BA6180D}" type="datetime1">
              <a:rPr lang="ru-RU" smtClean="0"/>
              <a:t>25.09.2024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46A605B-6F12-45F1-97CC-4D809642E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DC35F4C-80B4-4BB7-BA97-D9337DD8C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456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088EBA-CB63-49AF-8F6A-7B1862099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A149240-0C34-4CFD-838D-62936549F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74A9754-FA51-4EB5-ABF8-719E1AF90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A16F0-0304-4260-B234-62575B29B0FB}" type="datetime1">
              <a:rPr lang="ru-RU" smtClean="0"/>
              <a:t>25.09.2024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50158C-D316-41EA-B84D-6FA327B05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5FFDEDD-C3E2-4C3A-A7B6-6850BFB41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836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564F13-F189-4135-B142-4B765CEA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3F9702A-7427-4C06-BA36-5102F98DE9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7F2406A-1EA5-4192-B3D7-7B5D57ED00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5A5C1DC-BA3F-4504-9820-DEF55F5ED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D331-EE94-4EAF-BAB3-DC96F6B5A009}" type="datetime1">
              <a:rPr lang="ru-RU" smtClean="0"/>
              <a:t>25.09.2024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B9DE47A-B620-46A8-AA22-66FCFCF6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57958DF-83EF-4EE7-8E58-E893819FC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65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1C3869-7845-41F8-8B3B-75E685B26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1202762-E425-497D-9BC5-9D2C4D7F1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94901E5-3CB5-447A-B627-199551C7C6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53CC0A3-7B67-4F8D-B068-F11088BA1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CF18F5B9-3373-425F-A9F6-67BA5C2A4C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099E9EE-A7CD-44AC-89AF-094DCD7C6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9BB31-BC24-495A-8CB5-D7589FB2B8AA}" type="datetime1">
              <a:rPr lang="ru-RU" smtClean="0"/>
              <a:t>25.09.2024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62364AF-F70C-4083-B17F-753EA355F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AE138A04-2FF3-457B-B77C-3B76A0167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680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E83CC4D-8DF7-4162-A7B3-3A5025658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5B2FA007-2241-439E-A77A-999458640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551E-2FF9-4029-BA35-4AFB7C119D78}" type="datetime1">
              <a:rPr lang="ru-RU" smtClean="0"/>
              <a:t>25.09.2024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814CED9-1448-4564-A7E6-5F64E8D91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579971D-9C12-4F9C-9DF4-A9C292CB3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877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5C13390F-1887-42E3-9D05-F04313B61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5BD3D-EDA1-401D-836B-81E41606DDD3}" type="datetime1">
              <a:rPr lang="ru-RU" smtClean="0"/>
              <a:t>25.09.2024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DD8E3D5-E4BA-4C1F-A4B8-1DAB0151E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F213A61-5547-418B-ACF9-7AD9A0435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711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87AF6A-2E6A-49DF-8ECE-B64B0E796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6B81AD2-0741-41BA-9445-985B95EEF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489B80A-FB38-43CC-97CE-F20AEA2C88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096DEFD-7449-4BDD-AFAD-16CFA8638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F4302-33FB-450C-91A0-1C97D9BCF549}" type="datetime1">
              <a:rPr lang="ru-RU" smtClean="0"/>
              <a:t>25.09.2024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6349B5D-1A14-482A-996C-0F3031F95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AC4B88A-4B52-4AD1-A5C9-188BA64DA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892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8BE08C-C93A-4CC2-8B6D-267DFDB18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DAC2FF8-DCFC-4BFC-91FC-C8C5927238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8584AA5-C60B-44E8-96A4-6F46E11E8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DF968E6-3A8E-46BB-8045-E95A5A2EB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E48E-BDD9-49D3-AEBD-0474DB16D934}" type="datetime1">
              <a:rPr lang="ru-RU" smtClean="0"/>
              <a:t>25.09.2024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F0E28F5-A866-404F-A535-5893C19D8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1B701B3-CAD7-49A8-8CD6-899B25E47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274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61539D-D727-493A-BA56-AC5A1F670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A053C19-7E30-471E-BE96-5ACE66DCC6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1E54E0F-1BB4-47D6-8720-1AD482DCF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F3011-3CB6-42C5-9DE8-7822F9752CE8}" type="datetime1">
              <a:rPr lang="ru-RU" smtClean="0"/>
              <a:t>25.09.2024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08D16C3-E83A-4452-9490-BB29EF32B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968C1FC-3498-4D3A-86A0-38B48D8CF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583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59A56EA1-C3B3-46D5-998D-303060AE66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8E921B0A-7B2A-43C4-AED4-731F5D39F8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0FD7758-04F1-488D-9004-1309A99B4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7C2A3-2B60-4F3A-8440-23F9752BF671}" type="datetime1">
              <a:rPr lang="ru-RU" smtClean="0"/>
              <a:t>25.09.2024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A0BDC03-3398-456F-A83F-15E1D7522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EED44E8-47EF-480F-9BBF-059652173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476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79CEF-9DD3-4851-834D-9BA76F86A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891B4A1-95C6-4EA0-8850-C085BAC88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DBFCCBF-1754-4199-954E-AD748D84FB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AF6F6-5390-48D3-9839-C4F3A5831324}" type="datetime1">
              <a:rPr lang="ru-RU" smtClean="0"/>
              <a:t>25.09.2024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D390B47-361A-4C56-886A-C839FCB74F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7034313-031A-4D88-B769-BA39D58EA2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180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" y="1099903"/>
            <a:ext cx="4463820" cy="102566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7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35" y="1415491"/>
            <a:ext cx="2931743" cy="39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xmlns="" id="{E30285AC-8872-49ED-95E1-D54211E82C31}"/>
              </a:ext>
            </a:extLst>
          </p:cNvPr>
          <p:cNvSpPr txBox="1"/>
          <p:nvPr/>
        </p:nvSpPr>
        <p:spPr>
          <a:xfrm>
            <a:off x="6640200" y="5673112"/>
            <a:ext cx="5020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58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3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192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59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16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374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4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03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Валеев Гали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Ханифович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, д. филос. н., проф. 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xmlns="" id="{632420C4-73ED-498E-BFC5-E85E911AF1DB}"/>
              </a:ext>
            </a:extLst>
          </p:cNvPr>
          <p:cNvSpPr txBox="1"/>
          <p:nvPr/>
        </p:nvSpPr>
        <p:spPr>
          <a:xfrm>
            <a:off x="3697778" y="6352642"/>
            <a:ext cx="403244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58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3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192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59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16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374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4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03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2024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C2F1468-0DA9-B24A-D526-2862314B816C}"/>
              </a:ext>
            </a:extLst>
          </p:cNvPr>
          <p:cNvSpPr txBox="1"/>
          <p:nvPr/>
        </p:nvSpPr>
        <p:spPr>
          <a:xfrm>
            <a:off x="717315" y="2828835"/>
            <a:ext cx="1075737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«Дорожная карта» </a:t>
            </a:r>
          </a:p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кафедры общественных наук  </a:t>
            </a:r>
          </a:p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филиала в городе Джизаке</a:t>
            </a:r>
          </a:p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Республики Узбекистан 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474A4DD3-F69E-4A88-8050-10354EA10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934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6250EBD-34E9-44CA-BFBE-906271E51961}"/>
              </a:ext>
            </a:extLst>
          </p:cNvPr>
          <p:cNvSpPr txBox="1"/>
          <p:nvPr/>
        </p:nvSpPr>
        <p:spPr>
          <a:xfrm>
            <a:off x="1341122" y="235132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Целевая модель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EC00F61-ED7F-4426-9729-FFCF6A8F1D96}"/>
              </a:ext>
            </a:extLst>
          </p:cNvPr>
          <p:cNvSpPr txBox="1"/>
          <p:nvPr/>
        </p:nvSpPr>
        <p:spPr>
          <a:xfrm>
            <a:off x="1367249" y="1144374"/>
            <a:ext cx="1038061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Основные параметры целевой модели 2024-2026 гг.: </a:t>
            </a:r>
          </a:p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подготовка студентов по общественным наукам с учетом медицинской специализации; </a:t>
            </a:r>
          </a:p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кафедра  общественных наук – центр научно-исследовательского творчества обучающихся студентов и школьников города Джизак;  </a:t>
            </a:r>
          </a:p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школа молодого учителя </a:t>
            </a:r>
          </a:p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Разработка идей инклюзивного образования </a:t>
            </a: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Вызовы «новой реальности»: </a:t>
            </a:r>
          </a:p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цифровизация учебного процесса</a:t>
            </a: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67B48AC1-D774-4D09-AA20-D672F77E0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083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2A49096-F9F4-4BAA-AC5F-B667E55BC470}"/>
              </a:ext>
            </a:extLst>
          </p:cNvPr>
          <p:cNvSpPr txBox="1"/>
          <p:nvPr/>
        </p:nvSpPr>
        <p:spPr>
          <a:xfrm>
            <a:off x="1375955" y="252548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Образование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C7AD706-59FC-481C-B64B-1DDA3BE4E0FC}"/>
              </a:ext>
            </a:extLst>
          </p:cNvPr>
          <p:cNvSpPr txBox="1"/>
          <p:nvPr/>
        </p:nvSpPr>
        <p:spPr>
          <a:xfrm>
            <a:off x="1436914" y="1037885"/>
            <a:ext cx="1024128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Новые проекты 2024-2026 гг.: </a:t>
            </a:r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Адаптировать курсы лекций и планы </a:t>
            </a:r>
            <a:r>
              <a:rPr lang="ru-RU" sz="2200" dirty="0" err="1">
                <a:solidFill>
                  <a:schemeClr val="accent1">
                    <a:lumMod val="50000"/>
                  </a:schemeClr>
                </a:solidFill>
              </a:rPr>
              <a:t>семинарско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-практических занятий для подготовки студентов по медицинским специальностям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1DF7337-A011-4170-AE48-71177FEA1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507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C8FD60F-C813-42DF-A82B-DB8F07F4119C}"/>
              </a:ext>
            </a:extLst>
          </p:cNvPr>
          <p:cNvSpPr txBox="1"/>
          <p:nvPr/>
        </p:nvSpPr>
        <p:spPr>
          <a:xfrm>
            <a:off x="1463040" y="287383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Наука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6099E24-2F53-4DF3-9D9B-84C768BE8AB8}"/>
              </a:ext>
            </a:extLst>
          </p:cNvPr>
          <p:cNvSpPr txBox="1"/>
          <p:nvPr/>
        </p:nvSpPr>
        <p:spPr>
          <a:xfrm>
            <a:off x="1480458" y="1090973"/>
            <a:ext cx="1038932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Участие в реализации ключевых федеральных инициатив и программ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совместные проекты сотрудничества с подразделениями Академии наук Узбекистана, Академии наук Республики Татарстан, Академии наук Республики Башкортостан и др.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C3D0C55-1BD0-4F4B-8F01-160194461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123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0D6EED-3B2F-438C-A22B-19D40DF91641}"/>
              </a:ext>
            </a:extLst>
          </p:cNvPr>
          <p:cNvSpPr txBox="1"/>
          <p:nvPr/>
        </p:nvSpPr>
        <p:spPr>
          <a:xfrm>
            <a:off x="1384663" y="261257"/>
            <a:ext cx="62527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Инновации/трансляция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8133DBB-4BC9-4872-95BC-8BDD0B1B0BA2}"/>
              </a:ext>
            </a:extLst>
          </p:cNvPr>
          <p:cNvSpPr txBox="1"/>
          <p:nvPr/>
        </p:nvSpPr>
        <p:spPr>
          <a:xfrm>
            <a:off x="1391195" y="1101358"/>
            <a:ext cx="9962605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Новые проекты 2024-2026 гг.: </a:t>
            </a:r>
          </a:p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Внедрение современных педагогических идей в образовательный процесс подготовки медицинских кадров; </a:t>
            </a:r>
          </a:p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разработка идей инклюзивного образования; </a:t>
            </a:r>
          </a:p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поддержка студенческих стартапов инклюзивного образования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C305413-FE31-43E3-98CA-178A23253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109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0D6EED-3B2F-438C-A22B-19D40DF91641}"/>
              </a:ext>
            </a:extLst>
          </p:cNvPr>
          <p:cNvSpPr txBox="1"/>
          <p:nvPr/>
        </p:nvSpPr>
        <p:spPr>
          <a:xfrm>
            <a:off x="1358537" y="278675"/>
            <a:ext cx="43978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Интернационализация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8133DBB-4BC9-4872-95BC-8BDD0B1B0BA2}"/>
              </a:ext>
            </a:extLst>
          </p:cNvPr>
          <p:cNvSpPr txBox="1"/>
          <p:nvPr/>
        </p:nvSpPr>
        <p:spPr>
          <a:xfrm>
            <a:off x="1391195" y="1205861"/>
            <a:ext cx="10295708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Новые проекты 2024-2026 гг.: </a:t>
            </a:r>
          </a:p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адаптация учебно-методических пособий под языковые особенности </a:t>
            </a:r>
            <a:r>
              <a:rPr lang="ru-RU" sz="2200" dirty="0" err="1">
                <a:solidFill>
                  <a:schemeClr val="accent1">
                    <a:lumMod val="50000"/>
                  </a:schemeClr>
                </a:solidFill>
              </a:rPr>
              <a:t>узбекоговорящих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 студентов;  </a:t>
            </a:r>
          </a:p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исследования социальной среды совместно с Академией наук  Узбекистана </a:t>
            </a: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80B48B7F-FF4E-432E-8F79-D8D4AE0EF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6674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0D6EED-3B2F-438C-A22B-19D40DF91641}"/>
              </a:ext>
            </a:extLst>
          </p:cNvPr>
          <p:cNvSpPr txBox="1"/>
          <p:nvPr/>
        </p:nvSpPr>
        <p:spPr>
          <a:xfrm>
            <a:off x="1375955" y="182879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Кадры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8133DBB-4BC9-4872-95BC-8BDD0B1B0BA2}"/>
              </a:ext>
            </a:extLst>
          </p:cNvPr>
          <p:cNvSpPr txBox="1"/>
          <p:nvPr/>
        </p:nvSpPr>
        <p:spPr>
          <a:xfrm>
            <a:off x="1391195" y="1197152"/>
            <a:ext cx="996260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Развитие кадрового потенциала в 2024-2026 гг.: </a:t>
            </a:r>
          </a:p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Стремиться довести </a:t>
            </a:r>
            <a:r>
              <a:rPr lang="ru-RU" sz="2200" dirty="0" err="1">
                <a:solidFill>
                  <a:schemeClr val="accent1">
                    <a:lumMod val="50000"/>
                  </a:schemeClr>
                </a:solidFill>
              </a:rPr>
              <a:t>остепененность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 кафедры до показателя 60%; </a:t>
            </a: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B5372457-5B5B-4AE4-8518-83CECAE23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995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0D6EED-3B2F-438C-A22B-19D40DF91641}"/>
              </a:ext>
            </a:extLst>
          </p:cNvPr>
          <p:cNvSpPr txBox="1"/>
          <p:nvPr/>
        </p:nvSpPr>
        <p:spPr>
          <a:xfrm>
            <a:off x="1367246" y="165463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Инфраструктура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8133DBB-4BC9-4872-95BC-8BDD0B1B0BA2}"/>
              </a:ext>
            </a:extLst>
          </p:cNvPr>
          <p:cNvSpPr txBox="1"/>
          <p:nvPr/>
        </p:nvSpPr>
        <p:spPr>
          <a:xfrm>
            <a:off x="1391195" y="1083940"/>
            <a:ext cx="9962605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Новые проекты 2024-2026гг.:  </a:t>
            </a:r>
          </a:p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  сетевые проекты  –  ежегодная научно-практическая конференция студентов и школьников </a:t>
            </a:r>
            <a:r>
              <a:rPr lang="ru-RU" sz="2200" dirty="0" err="1">
                <a:solidFill>
                  <a:schemeClr val="accent1">
                    <a:lumMod val="50000"/>
                  </a:schemeClr>
                </a:solidFill>
              </a:rPr>
              <a:t>г.Джизак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 с использованием цифровых платформ «Актуальные проблемы науки и техники» (Декабрь, 2024)  </a:t>
            </a: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6F57A419-462B-47CB-886D-2FAF1ACB3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450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0D6EED-3B2F-438C-A22B-19D40DF91641}"/>
              </a:ext>
            </a:extLst>
          </p:cNvPr>
          <p:cNvSpPr txBox="1"/>
          <p:nvPr/>
        </p:nvSpPr>
        <p:spPr>
          <a:xfrm>
            <a:off x="1445621" y="296091"/>
            <a:ext cx="61395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Молодежная политика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AA439C08-8CD6-4EC7-8244-036CEBBBD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9</a:t>
            </a:fld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57C196A-1C21-4690-B919-00DFC18C2538}"/>
              </a:ext>
            </a:extLst>
          </p:cNvPr>
          <p:cNvSpPr txBox="1"/>
          <p:nvPr/>
        </p:nvSpPr>
        <p:spPr>
          <a:xfrm>
            <a:off x="1445621" y="1185093"/>
            <a:ext cx="9274629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Новые проекты 2024-2026 гг.:  </a:t>
            </a:r>
          </a:p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Участие в студенческих праздниках и мероприятиях таких, как Татьянин день (25 февраля) ,  День первокурсника (9 сентября),  Последний звонок (25 мая) и др.</a:t>
            </a:r>
          </a:p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Научные экспедиции, археологические раскопки совместно с Академией наук Узбекистана (лето 2025) </a:t>
            </a:r>
          </a:p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Профориентация школьников - выступление студентов перед старшеклассниками на классных часах в школах г. Джизак (декабрь, 2024)  </a:t>
            </a:r>
          </a:p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Волонтерское движение (сбор лекарственных трав, выступление с просветительскими лекциями и др.) </a:t>
            </a:r>
          </a:p>
        </p:txBody>
      </p:sp>
    </p:spTree>
    <p:extLst>
      <p:ext uri="{BB962C8B-B14F-4D97-AF65-F5344CB8AC3E}">
        <p14:creationId xmlns:p14="http://schemas.microsoft.com/office/powerpoint/2010/main" val="1184469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0D6EED-3B2F-438C-A22B-19D40DF91641}"/>
              </a:ext>
            </a:extLst>
          </p:cNvPr>
          <p:cNvSpPr txBox="1"/>
          <p:nvPr/>
        </p:nvSpPr>
        <p:spPr>
          <a:xfrm>
            <a:off x="1436915" y="252549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Цифровизация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79000868-4DA8-4897-B00A-B0AF90D9A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10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AB7EFF4-460B-445D-91CF-1AF8E8FBEDC2}"/>
              </a:ext>
            </a:extLst>
          </p:cNvPr>
          <p:cNvSpPr txBox="1"/>
          <p:nvPr/>
        </p:nvSpPr>
        <p:spPr>
          <a:xfrm>
            <a:off x="1480455" y="976924"/>
            <a:ext cx="984721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Новые проекты 2024-2026 гг.: </a:t>
            </a:r>
          </a:p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Совместный семинар по философии со студентами Крымского федерального университета с использованием цифровой площадки (декабрь, 2024)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206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0D6EED-3B2F-438C-A22B-19D40DF91641}"/>
              </a:ext>
            </a:extLst>
          </p:cNvPr>
          <p:cNvSpPr txBox="1"/>
          <p:nvPr/>
        </p:nvSpPr>
        <p:spPr>
          <a:xfrm>
            <a:off x="1393371" y="252548"/>
            <a:ext cx="96926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Социально-экономическая роль: РТ и ПФО 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ADF4C4B0-4AE2-408F-9BCD-D26EBCC54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11</a:t>
            </a:fld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E4DA047-9AB2-4966-8D18-8C55FC9A0E39}"/>
              </a:ext>
            </a:extLst>
          </p:cNvPr>
          <p:cNvSpPr txBox="1"/>
          <p:nvPr/>
        </p:nvSpPr>
        <p:spPr>
          <a:xfrm>
            <a:off x="1432557" y="1101358"/>
            <a:ext cx="10001796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Новые проекты 2024-2026 гг.: </a:t>
            </a:r>
          </a:p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Участие в формировании новой модели интернационального образования в Республике Узбекистан </a:t>
            </a:r>
          </a:p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Проектирование профильных медицинских классов в школах г. Джизак </a:t>
            </a:r>
          </a:p>
        </p:txBody>
      </p:sp>
    </p:spTree>
    <p:extLst>
      <p:ext uri="{BB962C8B-B14F-4D97-AF65-F5344CB8AC3E}">
        <p14:creationId xmlns:p14="http://schemas.microsoft.com/office/powerpoint/2010/main" val="4287747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0D6EED-3B2F-438C-A22B-19D40DF91641}"/>
              </a:ext>
            </a:extLst>
          </p:cNvPr>
          <p:cNvSpPr txBox="1"/>
          <p:nvPr/>
        </p:nvSpPr>
        <p:spPr>
          <a:xfrm>
            <a:off x="1393371" y="3143231"/>
            <a:ext cx="96926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БЛАГОДАРИМ ЗА ВНИМАНИЕ! 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ADF4C4B0-4AE2-408F-9BCD-D26EBCC54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12</a:t>
            </a:fld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E4DA047-9AB2-4966-8D18-8C55FC9A0E39}"/>
              </a:ext>
            </a:extLst>
          </p:cNvPr>
          <p:cNvSpPr txBox="1"/>
          <p:nvPr/>
        </p:nvSpPr>
        <p:spPr>
          <a:xfrm>
            <a:off x="1432557" y="1101358"/>
            <a:ext cx="1000179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5183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FDF79B0209BA24787DD8C5C1A7D34D0" ma:contentTypeVersion="16" ma:contentTypeDescription="Создание документа." ma:contentTypeScope="" ma:versionID="3999b043c48f4a0a2198e9c894428b8a">
  <xsd:schema xmlns:xsd="http://www.w3.org/2001/XMLSchema" xmlns:xs="http://www.w3.org/2001/XMLSchema" xmlns:p="http://schemas.microsoft.com/office/2006/metadata/properties" xmlns:ns2="ca3c29d9-38b7-4bc7-908d-7dc65310443b" xmlns:ns3="65f5be5a-0317-4c33-b4cf-edd04de31070" targetNamespace="http://schemas.microsoft.com/office/2006/metadata/properties" ma:root="true" ma:fieldsID="219b8623149fd651a38a9ecbd8bcb34d" ns2:_="" ns3:_="">
    <xsd:import namespace="ca3c29d9-38b7-4bc7-908d-7dc65310443b"/>
    <xsd:import namespace="65f5be5a-0317-4c33-b4cf-edd04de310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3c29d9-38b7-4bc7-908d-7dc6531044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f0fbc16a-a3a9-42a5-bce4-5598b1b159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f5be5a-0317-4c33-b4cf-edd04de3107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9fc43e1-2d97-4a34-8a5b-28b624f9c140}" ma:internalName="TaxCatchAll" ma:showField="CatchAllData" ma:web="65f5be5a-0317-4c33-b4cf-edd04de310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5f5be5a-0317-4c33-b4cf-edd04de31070" xsi:nil="true"/>
    <lcf76f155ced4ddcb4097134ff3c332f xmlns="ca3c29d9-38b7-4bc7-908d-7dc65310443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2D1D69A-EBF8-4B01-AA6C-4806891F89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3c29d9-38b7-4bc7-908d-7dc65310443b"/>
    <ds:schemaRef ds:uri="65f5be5a-0317-4c33-b4cf-edd04de310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1701990-621B-4320-B722-88224DFF5DD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BA7CF38-C8DA-41CC-90D7-19B87D0B1F70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65f5be5a-0317-4c33-b4cf-edd04de31070"/>
    <ds:schemaRef ds:uri="http://purl.org/dc/terms/"/>
    <ds:schemaRef ds:uri="http://schemas.microsoft.com/office/2006/documentManagement/types"/>
    <ds:schemaRef ds:uri="http://purl.org/dc/dcmitype/"/>
    <ds:schemaRef ds:uri="ca3c29d9-38b7-4bc7-908d-7dc65310443b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958</TotalTime>
  <Words>390</Words>
  <Application>Microsoft Office PowerPoint</Application>
  <PresentationFormat>Произвольный</PresentationFormat>
  <Paragraphs>88</Paragraphs>
  <Slides>12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Кротова Алина Фаридовна</dc:creator>
  <cp:lastModifiedBy>Хаерова Юлия Геннадьевна</cp:lastModifiedBy>
  <cp:revision>115</cp:revision>
  <cp:lastPrinted>2024-01-23T12:32:22Z</cp:lastPrinted>
  <dcterms:created xsi:type="dcterms:W3CDTF">2022-05-17T06:19:58Z</dcterms:created>
  <dcterms:modified xsi:type="dcterms:W3CDTF">2024-09-25T10:08:54Z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0x0101003FDF79B0209BA24787DD8C5C1A7D34D0</vt:lpwstr>
  </property>
  <property fmtid="{D5CDD505-2E9C-101B-9397-08002B2CF9AE}" pid="3" name="MediaServiceImageTags">
    <vt:lpwstr/>
  </property>
</Properties>
</file>