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30279975" cy="42808525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1pPr>
    <a:lvl2pPr marL="431800" indent="25400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2pPr>
    <a:lvl3pPr marL="863600" indent="50800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3pPr>
    <a:lvl4pPr marL="1296988" indent="74613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4pPr>
    <a:lvl5pPr marL="1728788" indent="100013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5pPr>
    <a:lvl6pPr marL="22860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6pPr>
    <a:lvl7pPr marL="27432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7pPr>
    <a:lvl8pPr marL="32004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8pPr>
    <a:lvl9pPr marL="36576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53">
          <p15:clr>
            <a:srgbClr val="A4A3A4"/>
          </p15:clr>
        </p15:guide>
        <p15:guide id="2" pos="1792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bias Bauer" initials="T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E"/>
    <a:srgbClr val="FAC058"/>
    <a:srgbClr val="EC6843"/>
    <a:srgbClr val="76C0A1"/>
    <a:srgbClr val="FF9933"/>
    <a:srgbClr val="3DBAD2"/>
    <a:srgbClr val="EC6943"/>
    <a:srgbClr val="76C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9216"/>
    <p:restoredTop sz="94697"/>
  </p:normalViewPr>
  <p:slideViewPr>
    <p:cSldViewPr>
      <p:cViewPr varScale="1">
        <p:scale>
          <a:sx n="17" d="100"/>
          <a:sy n="17" d="100"/>
        </p:scale>
        <p:origin x="3030" y="174"/>
      </p:cViewPr>
      <p:guideLst>
        <p:guide orient="horz" pos="23053"/>
        <p:guide pos="17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36432EA8-6185-F741-8384-7F84962B334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8814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2800" y="746125"/>
            <a:ext cx="263207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Klicken Sie, um die Formate des Vorlagentextes zu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94AC8C31-F201-974A-973C-7F2DB425FED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992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1pPr>
    <a:lvl2pPr marL="4318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2pPr>
    <a:lvl3pPr marL="863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3pPr>
    <a:lvl4pPr marL="12969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4pPr>
    <a:lvl5pPr marL="17287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5pPr>
    <a:lvl6pPr marL="2162327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94793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27258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59724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6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de-DE" altLang="de-DE" dirty="0">
              <a:latin typeface="Times New Roman" charset="0"/>
              <a:ea typeface="MS PGothic" charset="-128"/>
            </a:endParaRPr>
          </a:p>
        </p:txBody>
      </p:sp>
      <p:sp>
        <p:nvSpPr>
          <p:cNvPr id="614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fld id="{EA805E2D-A550-2B41-BD7D-8B69E5C56227}" type="slidenum">
              <a:rPr lang="de-DE" altLang="de-DE" sz="1200" b="0">
                <a:solidFill>
                  <a:schemeClr val="tx1"/>
                </a:solidFill>
                <a:latin typeface="Times New Roman" charset="0"/>
              </a:rPr>
              <a:pPr/>
              <a:t>1</a:t>
            </a:fld>
            <a:endParaRPr lang="de-DE" altLang="de-DE" sz="1200" b="0">
              <a:solidFill>
                <a:schemeClr val="tx1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9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39766875"/>
            <a:ext cx="30279975" cy="30416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5" name="Rectangle 1052"/>
          <p:cNvSpPr>
            <a:spLocks noChangeArrowheads="1"/>
          </p:cNvSpPr>
          <p:nvPr userDrawn="1"/>
        </p:nvSpPr>
        <p:spPr bwMode="auto">
          <a:xfrm>
            <a:off x="0" y="-119175"/>
            <a:ext cx="30279975" cy="4794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86493" tIns="43247" rIns="86493" bIns="43247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6" name="Rectangle 1049"/>
          <p:cNvSpPr>
            <a:spLocks noChangeArrowheads="1"/>
          </p:cNvSpPr>
          <p:nvPr/>
        </p:nvSpPr>
        <p:spPr bwMode="auto">
          <a:xfrm>
            <a:off x="3744913" y="3963988"/>
            <a:ext cx="24703087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86491" bIns="43246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de-DE" altLang="de-DE" sz="4200" b="0">
              <a:solidFill>
                <a:schemeClr val="bg1"/>
              </a:solidFill>
              <a:latin typeface="Univers 45 Light" pitchFamily="2" charset="0"/>
            </a:endParaRPr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0" hasCustomPrompt="1"/>
          </p:nvPr>
        </p:nvSpPr>
        <p:spPr>
          <a:xfrm>
            <a:off x="1096372" y="1131662"/>
            <a:ext cx="7866654" cy="230505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marL="1565275" marR="0" lvl="0" indent="-1565275" algn="l" defTabSz="41751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Platzhalter Logo</a:t>
            </a:r>
          </a:p>
        </p:txBody>
      </p:sp>
    </p:spTree>
    <p:extLst>
      <p:ext uri="{BB962C8B-B14F-4D97-AF65-F5344CB8AC3E}">
        <p14:creationId xmlns:p14="http://schemas.microsoft.com/office/powerpoint/2010/main" val="75686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13999" y="9988956"/>
            <a:ext cx="27251978" cy="28250744"/>
          </a:xfrm>
          <a:prstGeom prst="rect">
            <a:avLst/>
          </a:prstGeom>
        </p:spPr>
        <p:txBody>
          <a:bodyPr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3228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2659" y="27509042"/>
            <a:ext cx="25737979" cy="8501048"/>
          </a:xfrm>
          <a:prstGeom prst="rect">
            <a:avLst/>
          </a:prstGeom>
        </p:spPr>
        <p:txBody>
          <a:bodyPr lIns="86493" tIns="43247" rIns="86493" bIns="43247" anchor="t"/>
          <a:lstStyle>
            <a:lvl1pPr algn="l">
              <a:defRPr sz="38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2659" y="18144678"/>
            <a:ext cx="25737979" cy="9364364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1900"/>
            </a:lvl1pPr>
            <a:lvl2pPr marL="432465" indent="0">
              <a:buNone/>
              <a:defRPr sz="1700"/>
            </a:lvl2pPr>
            <a:lvl3pPr marL="864931" indent="0">
              <a:buNone/>
              <a:defRPr sz="1500"/>
            </a:lvl3pPr>
            <a:lvl4pPr marL="1297396" indent="0">
              <a:buNone/>
              <a:defRPr sz="1300"/>
            </a:lvl4pPr>
            <a:lvl5pPr marL="1729862" indent="0">
              <a:buNone/>
              <a:defRPr sz="1300"/>
            </a:lvl5pPr>
            <a:lvl6pPr marL="2162327" indent="0">
              <a:buNone/>
              <a:defRPr sz="1300"/>
            </a:lvl6pPr>
            <a:lvl7pPr marL="2594793" indent="0">
              <a:buNone/>
              <a:defRPr sz="1300"/>
            </a:lvl7pPr>
            <a:lvl8pPr marL="3027258" indent="0">
              <a:buNone/>
              <a:defRPr sz="1300"/>
            </a:lvl8pPr>
            <a:lvl9pPr marL="3459724" indent="0">
              <a:buNone/>
              <a:defRPr sz="13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3414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999" y="9988956"/>
            <a:ext cx="13553894" cy="28250744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212082" y="9988956"/>
            <a:ext cx="13553894" cy="28250744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5758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99" y="9582071"/>
            <a:ext cx="13379664" cy="3993781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2300" b="1"/>
            </a:lvl1pPr>
            <a:lvl2pPr marL="432465" indent="0">
              <a:buNone/>
              <a:defRPr sz="1900" b="1"/>
            </a:lvl2pPr>
            <a:lvl3pPr marL="864931" indent="0">
              <a:buNone/>
              <a:defRPr sz="1700" b="1"/>
            </a:lvl3pPr>
            <a:lvl4pPr marL="1297396" indent="0">
              <a:buNone/>
              <a:defRPr sz="1500" b="1"/>
            </a:lvl4pPr>
            <a:lvl5pPr marL="1729862" indent="0">
              <a:buNone/>
              <a:defRPr sz="1500" b="1"/>
            </a:lvl5pPr>
            <a:lvl6pPr marL="2162327" indent="0">
              <a:buNone/>
              <a:defRPr sz="1500" b="1"/>
            </a:lvl6pPr>
            <a:lvl7pPr marL="2594793" indent="0">
              <a:buNone/>
              <a:defRPr sz="1500" b="1"/>
            </a:lvl7pPr>
            <a:lvl8pPr marL="3027258" indent="0">
              <a:buNone/>
              <a:defRPr sz="1500" b="1"/>
            </a:lvl8pPr>
            <a:lvl9pPr marL="3459724" indent="0">
              <a:buNone/>
              <a:defRPr sz="15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9664" cy="24663849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81807" y="9582071"/>
            <a:ext cx="13384169" cy="3993781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2300" b="1"/>
            </a:lvl1pPr>
            <a:lvl2pPr marL="432465" indent="0">
              <a:buNone/>
              <a:defRPr sz="1900" b="1"/>
            </a:lvl2pPr>
            <a:lvl3pPr marL="864931" indent="0">
              <a:buNone/>
              <a:defRPr sz="1700" b="1"/>
            </a:lvl3pPr>
            <a:lvl4pPr marL="1297396" indent="0">
              <a:buNone/>
              <a:defRPr sz="1500" b="1"/>
            </a:lvl4pPr>
            <a:lvl5pPr marL="1729862" indent="0">
              <a:buNone/>
              <a:defRPr sz="1500" b="1"/>
            </a:lvl5pPr>
            <a:lvl6pPr marL="2162327" indent="0">
              <a:buNone/>
              <a:defRPr sz="1500" b="1"/>
            </a:lvl6pPr>
            <a:lvl7pPr marL="2594793" indent="0">
              <a:buNone/>
              <a:defRPr sz="1500" b="1"/>
            </a:lvl7pPr>
            <a:lvl8pPr marL="3027258" indent="0">
              <a:buNone/>
              <a:defRPr sz="1500" b="1"/>
            </a:lvl8pPr>
            <a:lvl9pPr marL="3459724" indent="0">
              <a:buNone/>
              <a:defRPr sz="15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81807" y="13575852"/>
            <a:ext cx="13384169" cy="24663849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1769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3576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48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04114"/>
            <a:ext cx="9962653" cy="7253366"/>
          </a:xfrm>
          <a:prstGeom prst="rect">
            <a:avLst/>
          </a:prstGeom>
        </p:spPr>
        <p:txBody>
          <a:bodyPr lIns="86493" tIns="43247" rIns="86493" bIns="43247" anchor="b"/>
          <a:lstStyle>
            <a:lvl1pPr algn="l">
              <a:defRPr sz="19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8630" y="1704114"/>
            <a:ext cx="16927347" cy="36535587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999" y="8957480"/>
            <a:ext cx="9962653" cy="29282221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1300"/>
            </a:lvl1pPr>
            <a:lvl2pPr marL="432465" indent="0">
              <a:buNone/>
              <a:defRPr sz="1100"/>
            </a:lvl2pPr>
            <a:lvl3pPr marL="864931" indent="0">
              <a:buNone/>
              <a:defRPr sz="900"/>
            </a:lvl3pPr>
            <a:lvl4pPr marL="1297396" indent="0">
              <a:buNone/>
              <a:defRPr sz="900"/>
            </a:lvl4pPr>
            <a:lvl5pPr marL="1729862" indent="0">
              <a:buNone/>
              <a:defRPr sz="900"/>
            </a:lvl5pPr>
            <a:lvl6pPr marL="2162327" indent="0">
              <a:buNone/>
              <a:defRPr sz="900"/>
            </a:lvl6pPr>
            <a:lvl7pPr marL="2594793" indent="0">
              <a:buNone/>
              <a:defRPr sz="900"/>
            </a:lvl7pPr>
            <a:lvl8pPr marL="3027258" indent="0">
              <a:buNone/>
              <a:defRPr sz="900"/>
            </a:lvl8pPr>
            <a:lvl9pPr marL="3459724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7555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5836" y="29965367"/>
            <a:ext cx="18167985" cy="3538851"/>
          </a:xfrm>
          <a:prstGeom prst="rect">
            <a:avLst/>
          </a:prstGeom>
        </p:spPr>
        <p:txBody>
          <a:bodyPr lIns="86493" tIns="43247" rIns="86493" bIns="43247" anchor="b"/>
          <a:lstStyle>
            <a:lvl1pPr algn="l">
              <a:defRPr sz="19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5836" y="3825622"/>
            <a:ext cx="18167985" cy="25684815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3000"/>
            </a:lvl1pPr>
            <a:lvl2pPr marL="432465" indent="0">
              <a:buNone/>
              <a:defRPr sz="2600"/>
            </a:lvl2pPr>
            <a:lvl3pPr marL="864931" indent="0">
              <a:buNone/>
              <a:defRPr sz="2300"/>
            </a:lvl3pPr>
            <a:lvl4pPr marL="1297396" indent="0">
              <a:buNone/>
              <a:defRPr sz="1900"/>
            </a:lvl4pPr>
            <a:lvl5pPr marL="1729862" indent="0">
              <a:buNone/>
              <a:defRPr sz="1900"/>
            </a:lvl5pPr>
            <a:lvl6pPr marL="2162327" indent="0">
              <a:buNone/>
              <a:defRPr sz="1900"/>
            </a:lvl6pPr>
            <a:lvl7pPr marL="2594793" indent="0">
              <a:buNone/>
              <a:defRPr sz="1900"/>
            </a:lvl7pPr>
            <a:lvl8pPr marL="3027258" indent="0">
              <a:buNone/>
              <a:defRPr sz="1900"/>
            </a:lvl8pPr>
            <a:lvl9pPr marL="3459724" indent="0">
              <a:buNone/>
              <a:defRPr sz="19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5836" y="33504218"/>
            <a:ext cx="18167985" cy="5023756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1300"/>
            </a:lvl1pPr>
            <a:lvl2pPr marL="432465" indent="0">
              <a:buNone/>
              <a:defRPr sz="1100"/>
            </a:lvl2pPr>
            <a:lvl3pPr marL="864931" indent="0">
              <a:buNone/>
              <a:defRPr sz="900"/>
            </a:lvl3pPr>
            <a:lvl4pPr marL="1297396" indent="0">
              <a:buNone/>
              <a:defRPr sz="900"/>
            </a:lvl4pPr>
            <a:lvl5pPr marL="1729862" indent="0">
              <a:buNone/>
              <a:defRPr sz="900"/>
            </a:lvl5pPr>
            <a:lvl6pPr marL="2162327" indent="0">
              <a:buNone/>
              <a:defRPr sz="900"/>
            </a:lvl6pPr>
            <a:lvl7pPr marL="2594793" indent="0">
              <a:buNone/>
              <a:defRPr sz="900"/>
            </a:lvl7pPr>
            <a:lvl8pPr marL="3027258" indent="0">
              <a:buNone/>
              <a:defRPr sz="900"/>
            </a:lvl8pPr>
            <a:lvl9pPr marL="3459724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5897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999" y="9988956"/>
            <a:ext cx="27251978" cy="28250744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2167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52982" y="1714624"/>
            <a:ext cx="6812994" cy="36525077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999" y="1714624"/>
            <a:ext cx="20294793" cy="36525077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5100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p:txStyles>
    <p:titleStyle>
      <a:lvl1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+mj-lt"/>
          <a:ea typeface="MS PGothic" pitchFamily="34" charset="-128"/>
          <a:cs typeface="MS PGothic" charset="0"/>
        </a:defRPr>
      </a:lvl1pPr>
      <a:lvl2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2pPr>
      <a:lvl3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3pPr>
      <a:lvl4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4pPr>
      <a:lvl5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5pPr>
      <a:lvl6pPr marL="432465" algn="l" defTabSz="4175995" rtl="0" fontAlgn="base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</a:defRPr>
      </a:lvl6pPr>
      <a:lvl7pPr marL="864931" algn="l" defTabSz="4175995" rtl="0" fontAlgn="base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</a:defRPr>
      </a:lvl7pPr>
      <a:lvl8pPr marL="1297396" algn="l" defTabSz="4175995" rtl="0" fontAlgn="base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</a:defRPr>
      </a:lvl8pPr>
      <a:lvl9pPr marL="1729862" algn="l" defTabSz="4175995" rtl="0" fontAlgn="base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</a:defRPr>
      </a:lvl9pPr>
    </p:titleStyle>
    <p:bodyStyle>
      <a:lvl1pPr marL="1565275" indent="-15652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1pPr>
      <a:lvl2pPr marL="3392488" indent="-1303338" algn="l" defTabSz="4175125" rtl="0" eaLnBrk="0" fontAlgn="base" hangingPunct="0">
        <a:spcBef>
          <a:spcPct val="20000"/>
        </a:spcBef>
        <a:spcAft>
          <a:spcPct val="0"/>
        </a:spcAft>
        <a:buChar char="–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2pPr>
      <a:lvl3pPr marL="5219700" indent="-10445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3pPr>
      <a:lvl4pPr marL="7307263" indent="-1042988" algn="l" defTabSz="4175125" rtl="0" eaLnBrk="0" fontAlgn="base" hangingPunct="0">
        <a:spcBef>
          <a:spcPct val="20000"/>
        </a:spcBef>
        <a:spcAft>
          <a:spcPct val="0"/>
        </a:spcAft>
        <a:buChar char="–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4pPr>
      <a:lvl5pPr marL="9396413" indent="-1044575" algn="l" defTabSz="4175125" rtl="0" eaLnBrk="0" fontAlgn="base" hangingPunct="0">
        <a:spcBef>
          <a:spcPct val="20000"/>
        </a:spcBef>
        <a:spcAft>
          <a:spcPct val="0"/>
        </a:spcAft>
        <a:buChar char="»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5pPr>
      <a:lvl6pPr marL="9829580" indent="-1045125" algn="l" defTabSz="4175995" rtl="0" fontAlgn="base">
        <a:spcBef>
          <a:spcPct val="20000"/>
        </a:spcBef>
        <a:spcAft>
          <a:spcPct val="0"/>
        </a:spcAft>
        <a:defRPr sz="6400">
          <a:solidFill>
            <a:srgbClr val="001D4B"/>
          </a:solidFill>
          <a:latin typeface="+mn-lt"/>
        </a:defRPr>
      </a:lvl6pPr>
      <a:lvl7pPr marL="10262045" indent="-1045125" algn="l" defTabSz="4175995" rtl="0" fontAlgn="base">
        <a:spcBef>
          <a:spcPct val="20000"/>
        </a:spcBef>
        <a:spcAft>
          <a:spcPct val="0"/>
        </a:spcAft>
        <a:defRPr sz="6400">
          <a:solidFill>
            <a:srgbClr val="001D4B"/>
          </a:solidFill>
          <a:latin typeface="+mn-lt"/>
        </a:defRPr>
      </a:lvl7pPr>
      <a:lvl8pPr marL="10694511" indent="-1045125" algn="l" defTabSz="4175995" rtl="0" fontAlgn="base">
        <a:spcBef>
          <a:spcPct val="20000"/>
        </a:spcBef>
        <a:spcAft>
          <a:spcPct val="0"/>
        </a:spcAft>
        <a:defRPr sz="6400">
          <a:solidFill>
            <a:srgbClr val="001D4B"/>
          </a:solidFill>
          <a:latin typeface="+mn-lt"/>
        </a:defRPr>
      </a:lvl8pPr>
      <a:lvl9pPr marL="11126976" indent="-1045125" algn="l" defTabSz="4175995" rtl="0" fontAlgn="base">
        <a:spcBef>
          <a:spcPct val="20000"/>
        </a:spcBef>
        <a:spcAft>
          <a:spcPct val="0"/>
        </a:spcAft>
        <a:defRPr sz="6400">
          <a:solidFill>
            <a:srgbClr val="001D4B"/>
          </a:solidFill>
          <a:latin typeface="+mn-lt"/>
        </a:defRPr>
      </a:lvl9pPr>
    </p:bodyStyle>
    <p:otherStyle>
      <a:defPPr>
        <a:defRPr lang="de-DE"/>
      </a:defPPr>
      <a:lvl1pPr marL="0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465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931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7396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9862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2327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4793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7258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9724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26A5F2-28ED-4A79-8A3F-496337683A90}"/>
              </a:ext>
            </a:extLst>
          </p:cNvPr>
          <p:cNvSpPr/>
          <p:nvPr/>
        </p:nvSpPr>
        <p:spPr bwMode="auto">
          <a:xfrm>
            <a:off x="-32483" y="39766302"/>
            <a:ext cx="30279975" cy="30010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88446D-F6DF-4C3F-9CBA-91EF3F5C7C3C}"/>
              </a:ext>
            </a:extLst>
          </p:cNvPr>
          <p:cNvSpPr/>
          <p:nvPr/>
        </p:nvSpPr>
        <p:spPr bwMode="auto">
          <a:xfrm>
            <a:off x="-32482" y="0"/>
            <a:ext cx="30328234" cy="462639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5124" name="Textfeld 24"/>
          <p:cNvSpPr txBox="1">
            <a:spLocks noChangeArrowheads="1"/>
          </p:cNvSpPr>
          <p:nvPr/>
        </p:nvSpPr>
        <p:spPr bwMode="auto">
          <a:xfrm>
            <a:off x="273858" y="40384689"/>
            <a:ext cx="91379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pPr eaLnBrk="1" hangingPunct="1"/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Контактное лицо/контакт:</a:t>
            </a:r>
          </a:p>
          <a:p>
            <a:pPr eaLnBrk="1" hangingPunct="1"/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Должность Имя Фамилия</a:t>
            </a:r>
          </a:p>
          <a:p>
            <a:pPr eaLnBrk="1" hangingPunct="1"/>
            <a:r>
              <a:rPr lang="en-US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E-Mail</a:t>
            </a:r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: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033463" y="5706518"/>
            <a:ext cx="281480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Заголовок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33463" y="7650734"/>
            <a:ext cx="12097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Тексты</a:t>
            </a:r>
            <a:r>
              <a:rPr lang="de-DE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/ 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Таблицы</a:t>
            </a:r>
            <a:r>
              <a:rPr lang="de-DE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/ 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Графики/Рисунки/Фото</a:t>
            </a:r>
            <a:endParaRPr lang="de-DE" sz="4000" b="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" name="Gerade Verbindung 7"/>
          <p:cNvCxnSpPr/>
          <p:nvPr/>
        </p:nvCxnSpPr>
        <p:spPr bwMode="auto">
          <a:xfrm>
            <a:off x="0" y="39766302"/>
            <a:ext cx="302799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Gerade Verbindung 83"/>
          <p:cNvCxnSpPr/>
          <p:nvPr/>
        </p:nvCxnSpPr>
        <p:spPr bwMode="auto">
          <a:xfrm>
            <a:off x="-32483" y="4626398"/>
            <a:ext cx="302799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" name="Textfeld 24"/>
          <p:cNvSpPr txBox="1">
            <a:spLocks noChangeArrowheads="1"/>
          </p:cNvSpPr>
          <p:nvPr/>
        </p:nvSpPr>
        <p:spPr bwMode="auto">
          <a:xfrm>
            <a:off x="16893237" y="40204862"/>
            <a:ext cx="1146492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pPr algn="ctr" eaLnBrk="1" hangingPunct="1"/>
            <a:r>
              <a:rPr lang="ru-RU" altLang="de-DE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Всероссийский с международным участием КОНКУРС ПЕДАГОГИЧЕСКИХ ПРОЕКТОВ «БУДЬ НА ВОЛНЕ!» </a:t>
            </a:r>
            <a:r>
              <a:rPr lang="de-DE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ru-RU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26 марта 2025 г</a:t>
            </a:r>
            <a:endParaRPr lang="de-DE" altLang="de-DE" sz="4000" b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70788" y="19788436"/>
            <a:ext cx="151384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2" name="Рисунок 11" descr="C:\desktop\Форум\2024\АЧ\Статьи маг\b9375c3e-04df-411b-a9c0-8bcd1416360f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" y="453198"/>
            <a:ext cx="4830316" cy="387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C5926FA-41E2-4108-9564-2BBC2F942A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018" y="1415600"/>
            <a:ext cx="23576529" cy="1987210"/>
          </a:xfrm>
          <a:prstGeom prst="rect">
            <a:avLst/>
          </a:prstGeom>
        </p:spPr>
      </p:pic>
      <p:pic>
        <p:nvPicPr>
          <p:cNvPr id="22" name="Рисунок 21" descr="C:\desktop\Форум\2024\АЧ\Статьи маг\b9375c3e-04df-411b-a9c0-8bcd1416360f.jpg">
            <a:extLst>
              <a:ext uri="{FF2B5EF4-FFF2-40B4-BE49-F238E27FC236}">
                <a16:creationId xmlns:a16="http://schemas.microsoft.com/office/drawing/2014/main" id="{8ED40CF6-F519-4AD2-942A-072462D25F34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4558" y="39898860"/>
            <a:ext cx="3746196" cy="285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ster_a0_hoch_b1">
  <a:themeElements>
    <a:clrScheme name="poster_a0_hoch_b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oster_a0_hoch_b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7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7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lnDef>
  </a:objectDefaults>
  <a:extraClrSchemeLst>
    <a:extraClrScheme>
      <a:clrScheme name="poster_a0_hoch_b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_a0_hoch_b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E:\Michael Kaden\1_WEBPOOL\web-content\3_kommunikationsmittel\03_poster\poster_a0_hoch_b1.pot</Template>
  <TotalTime>118</TotalTime>
  <Words>38</Words>
  <Application>Microsoft Office PowerPoint</Application>
  <PresentationFormat>Произвольный</PresentationFormat>
  <Paragraphs>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Microsoft Sans Serif</vt:lpstr>
      <vt:lpstr>Times New Roman</vt:lpstr>
      <vt:lpstr>Univers 45 Light</vt:lpstr>
      <vt:lpstr>Verdana</vt:lpstr>
      <vt:lpstr>poster_a0_hoch_b1</vt:lpstr>
      <vt:lpstr>Презентация PowerPoint</vt:lpstr>
    </vt:vector>
  </TitlesOfParts>
  <Company>OEA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CD-Polizei</dc:creator>
  <cp:lastModifiedBy>Тухватуллина Лейсан Рустемовна</cp:lastModifiedBy>
  <cp:revision>283</cp:revision>
  <cp:lastPrinted>2017-03-21T14:00:13Z</cp:lastPrinted>
  <dcterms:created xsi:type="dcterms:W3CDTF">2007-05-09T14:51:54Z</dcterms:created>
  <dcterms:modified xsi:type="dcterms:W3CDTF">2025-01-09T11:33:24Z</dcterms:modified>
</cp:coreProperties>
</file>