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notesMasterIdLst>
    <p:notesMasterId r:id="rId14"/>
  </p:notesMasterIdLst>
  <p:sldIdLst>
    <p:sldId id="256" r:id="rId2"/>
    <p:sldId id="257" r:id="rId3"/>
    <p:sldId id="258" r:id="rId4"/>
    <p:sldId id="272" r:id="rId5"/>
    <p:sldId id="259" r:id="rId6"/>
    <p:sldId id="262" r:id="rId7"/>
    <p:sldId id="269" r:id="rId8"/>
    <p:sldId id="265" r:id="rId9"/>
    <p:sldId id="267" r:id="rId10"/>
    <p:sldId id="271" r:id="rId11"/>
    <p:sldId id="268" r:id="rId12"/>
    <p:sldId id="270"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3" d="100"/>
          <a:sy n="53" d="100"/>
        </p:scale>
        <p:origin x="58" y="12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D4B098-C552-4928-812B-28FA14AD6A6B}" type="datetimeFigureOut">
              <a:rPr lang="ru-RU" smtClean="0"/>
              <a:t>04.02.2021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6E0B56-DCF3-49D5-8663-59E77BD8BCF7}" type="slidenum">
              <a:rPr lang="ru-RU" smtClean="0"/>
              <a:t>‹#›</a:t>
            </a:fld>
            <a:endParaRPr lang="ru-RU"/>
          </a:p>
        </p:txBody>
      </p:sp>
    </p:spTree>
    <p:extLst>
      <p:ext uri="{BB962C8B-B14F-4D97-AF65-F5344CB8AC3E}">
        <p14:creationId xmlns:p14="http://schemas.microsoft.com/office/powerpoint/2010/main" val="660960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236E0B56-DCF3-49D5-8663-59E77BD8BCF7}" type="slidenum">
              <a:rPr lang="ru-RU" smtClean="0"/>
              <a:t>12</a:t>
            </a:fld>
            <a:endParaRPr lang="ru-RU"/>
          </a:p>
        </p:txBody>
      </p:sp>
    </p:spTree>
    <p:extLst>
      <p:ext uri="{BB962C8B-B14F-4D97-AF65-F5344CB8AC3E}">
        <p14:creationId xmlns:p14="http://schemas.microsoft.com/office/powerpoint/2010/main" val="2504080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F9204-3F29-4C3A-BA41-3063400202C4}"/>
              </a:ext>
            </a:extLst>
          </p:cNvPr>
          <p:cNvSpPr>
            <a:spLocks noGrp="1"/>
          </p:cNvSpPr>
          <p:nvPr>
            <p:ph type="ctrTitle"/>
          </p:nvPr>
        </p:nvSpPr>
        <p:spPr>
          <a:xfrm>
            <a:off x="1524000" y="1122363"/>
            <a:ext cx="9144000" cy="2387600"/>
          </a:xfrm>
        </p:spPr>
        <p:txBody>
          <a:bodyPr anchor="b"/>
          <a:lstStyle>
            <a:lvl1pPr algn="ctr">
              <a:defRPr sz="4400"/>
            </a:lvl1pPr>
          </a:lstStyle>
          <a:p>
            <a:r>
              <a:rPr lang="en-US" dirty="0"/>
              <a:t>Click to edit Master title style</a:t>
            </a:r>
          </a:p>
        </p:txBody>
      </p:sp>
      <p:sp>
        <p:nvSpPr>
          <p:cNvPr id="3" name="Subtitle 2">
            <a:extLst>
              <a:ext uri="{FF2B5EF4-FFF2-40B4-BE49-F238E27FC236}">
                <a16:creationId xmlns:a16="http://schemas.microsoft.com/office/drawing/2014/main" id="{203393CD-7262-4AC7-80E6-52FE6F3F39BA}"/>
              </a:ext>
            </a:extLst>
          </p:cNvPr>
          <p:cNvSpPr>
            <a:spLocks noGrp="1"/>
          </p:cNvSpPr>
          <p:nvPr>
            <p:ph type="subTitle" idx="1"/>
          </p:nvPr>
        </p:nvSpPr>
        <p:spPr>
          <a:xfrm>
            <a:off x="1524000" y="3602038"/>
            <a:ext cx="9144000" cy="1655762"/>
          </a:xfrm>
        </p:spPr>
        <p:txBody>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D7D430AE-0210-4E82-AD7B-41B112DE7F7D}"/>
              </a:ext>
            </a:extLst>
          </p:cNvPr>
          <p:cNvSpPr>
            <a:spLocks noGrp="1"/>
          </p:cNvSpPr>
          <p:nvPr>
            <p:ph type="dt" sz="half" idx="10"/>
          </p:nvPr>
        </p:nvSpPr>
        <p:spPr/>
        <p:txBody>
          <a:bodyPr/>
          <a:lstStyle>
            <a:lvl1pPr>
              <a:defRPr>
                <a:latin typeface="+mn-lt"/>
              </a:defRPr>
            </a:lvl1pPr>
          </a:lstStyle>
          <a:p>
            <a:fld id="{11A6662E-FAF4-44BC-88B5-85A7CBFB6D30}" type="datetime1">
              <a:rPr lang="en-US" smtClean="0"/>
              <a:pPr/>
              <a:t>2/4/2021</a:t>
            </a:fld>
            <a:endParaRPr lang="en-US"/>
          </a:p>
        </p:txBody>
      </p:sp>
      <p:sp>
        <p:nvSpPr>
          <p:cNvPr id="5" name="Footer Placeholder 4">
            <a:extLst>
              <a:ext uri="{FF2B5EF4-FFF2-40B4-BE49-F238E27FC236}">
                <a16:creationId xmlns:a16="http://schemas.microsoft.com/office/drawing/2014/main" id="{0F221974-7DEC-459D-9642-CB5B59C82771}"/>
              </a:ext>
            </a:extLst>
          </p:cNvPr>
          <p:cNvSpPr>
            <a:spLocks noGrp="1"/>
          </p:cNvSpPr>
          <p:nvPr>
            <p:ph type="ftr" sz="quarter" idx="11"/>
          </p:nvPr>
        </p:nvSpPr>
        <p:spPr/>
        <p:txBody>
          <a:bodyPr/>
          <a:lstStyle>
            <a:lvl1pPr>
              <a:defRPr>
                <a:latin typeface="+mn-lt"/>
              </a:defRPr>
            </a:lvl1pPr>
          </a:lstStyle>
          <a:p>
            <a:endParaRPr lang="en-US"/>
          </a:p>
        </p:txBody>
      </p:sp>
      <p:sp>
        <p:nvSpPr>
          <p:cNvPr id="6" name="Slide Number Placeholder 5">
            <a:extLst>
              <a:ext uri="{FF2B5EF4-FFF2-40B4-BE49-F238E27FC236}">
                <a16:creationId xmlns:a16="http://schemas.microsoft.com/office/drawing/2014/main" id="{60731837-C94E-4B5B-BCF0-110C69EDB41C}"/>
              </a:ext>
            </a:extLst>
          </p:cNvPr>
          <p:cNvSpPr>
            <a:spLocks noGrp="1"/>
          </p:cNvSpPr>
          <p:nvPr>
            <p:ph type="sldNum" sz="quarter" idx="12"/>
          </p:nvPr>
        </p:nvSpPr>
        <p:spPr/>
        <p:txBody>
          <a:bodyPr/>
          <a:lstStyle>
            <a:lvl1pPr>
              <a:defRPr>
                <a:latin typeface="+mn-lt"/>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880016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C1FC-ADE8-488C-A1DA-2FD569FD4D09}"/>
              </a:ext>
            </a:extLst>
          </p:cNvPr>
          <p:cNvSpPr>
            <a:spLocks noGrp="1"/>
          </p:cNvSpPr>
          <p:nvPr>
            <p:ph type="title"/>
          </p:nvPr>
        </p:nvSpPr>
        <p:spPr>
          <a:xfrm>
            <a:off x="838200" y="365760"/>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57F02842-38C3-46D6-8527-0F6FE623C511}"/>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E864CF5-F681-40C2-88CC-E02206C9CECB}"/>
              </a:ext>
            </a:extLst>
          </p:cNvPr>
          <p:cNvSpPr>
            <a:spLocks noGrp="1"/>
          </p:cNvSpPr>
          <p:nvPr>
            <p:ph type="dt" sz="half" idx="10"/>
          </p:nvPr>
        </p:nvSpPr>
        <p:spPr/>
        <p:txBody>
          <a:bodyPr/>
          <a:lstStyle/>
          <a:p>
            <a:fld id="{0055F08A-1E71-4B2B-BB49-E743F2903911}" type="datetime1">
              <a:rPr lang="en-US" smtClean="0"/>
              <a:t>2/4/2021</a:t>
            </a:fld>
            <a:endParaRPr lang="en-US" dirty="0"/>
          </a:p>
        </p:txBody>
      </p:sp>
      <p:sp>
        <p:nvSpPr>
          <p:cNvPr id="5" name="Footer Placeholder 4">
            <a:extLst>
              <a:ext uri="{FF2B5EF4-FFF2-40B4-BE49-F238E27FC236}">
                <a16:creationId xmlns:a16="http://schemas.microsoft.com/office/drawing/2014/main" id="{82C04753-4FE4-4A6F-99BB-CFFC92E0C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569D1-DB13-4BD9-8BA9-0DEAD98F893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703252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20B05-7BF6-4073-9106-FA19E97273CB}"/>
              </a:ext>
            </a:extLst>
          </p:cNvPr>
          <p:cNvSpPr>
            <a:spLocks noGrp="1"/>
          </p:cNvSpPr>
          <p:nvPr>
            <p:ph type="title"/>
          </p:nvPr>
        </p:nvSpPr>
        <p:spPr>
          <a:xfrm>
            <a:off x="831850" y="1709738"/>
            <a:ext cx="10515600" cy="2852737"/>
          </a:xfrm>
        </p:spPr>
        <p:txBody>
          <a:bodyPr anchor="b"/>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E8EE8D7-6B58-4A3F-9DD5-E563D5192A68}"/>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02990E-9F0A-446A-B5B8-459CA8D98D92}"/>
              </a:ext>
            </a:extLst>
          </p:cNvPr>
          <p:cNvSpPr>
            <a:spLocks noGrp="1"/>
          </p:cNvSpPr>
          <p:nvPr>
            <p:ph type="dt" sz="half" idx="10"/>
          </p:nvPr>
        </p:nvSpPr>
        <p:spPr/>
        <p:txBody>
          <a:bodyPr/>
          <a:lstStyle/>
          <a:p>
            <a:fld id="{15417D9E-721A-44BB-8863-9873FE64DA75}" type="datetime1">
              <a:rPr lang="en-US" smtClean="0"/>
              <a:t>2/4/2021</a:t>
            </a:fld>
            <a:endParaRPr lang="en-US"/>
          </a:p>
        </p:txBody>
      </p:sp>
      <p:sp>
        <p:nvSpPr>
          <p:cNvPr id="5" name="Footer Placeholder 4">
            <a:extLst>
              <a:ext uri="{FF2B5EF4-FFF2-40B4-BE49-F238E27FC236}">
                <a16:creationId xmlns:a16="http://schemas.microsoft.com/office/drawing/2014/main" id="{89E68EAA-4377-45FF-9D7C-9E77BC9F27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07FA71-74C3-44B8-A0AC-E18A1E76B43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876713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1F12-2D88-4F76-AF46-BD5156C127A9}"/>
              </a:ext>
            </a:extLst>
          </p:cNvPr>
          <p:cNvSpPr>
            <a:spLocks noGrp="1"/>
          </p:cNvSpPr>
          <p:nvPr>
            <p:ph type="title"/>
          </p:nvPr>
        </p:nvSpPr>
        <p:spPr>
          <a:xfrm>
            <a:off x="838200" y="36576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6E1AA46-E3EB-4704-B019-F90F1E6177A5}"/>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C17480F-A530-4D05-9A22-E573FB4BA6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B56FDA-C47A-4F4A-A364-BA60A25AB90A}"/>
              </a:ext>
            </a:extLst>
          </p:cNvPr>
          <p:cNvSpPr>
            <a:spLocks noGrp="1"/>
          </p:cNvSpPr>
          <p:nvPr>
            <p:ph type="dt" sz="half" idx="10"/>
          </p:nvPr>
        </p:nvSpPr>
        <p:spPr/>
        <p:txBody>
          <a:bodyPr/>
          <a:lstStyle/>
          <a:p>
            <a:fld id="{5F31DA2F-80B8-49CF-99FB-5ABCA53A607A}" type="datetime1">
              <a:rPr lang="en-US" smtClean="0"/>
              <a:t>2/4/2021</a:t>
            </a:fld>
            <a:endParaRPr lang="en-US"/>
          </a:p>
        </p:txBody>
      </p:sp>
      <p:sp>
        <p:nvSpPr>
          <p:cNvPr id="6" name="Footer Placeholder 5">
            <a:extLst>
              <a:ext uri="{FF2B5EF4-FFF2-40B4-BE49-F238E27FC236}">
                <a16:creationId xmlns:a16="http://schemas.microsoft.com/office/drawing/2014/main" id="{7326D8DD-6D84-44D4-8A1B-57615B3ED8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C8FE31-B577-4017-8AFE-A8BA09596E9C}"/>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154302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28C9-B8CC-413F-9FFA-626680E4A8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53FE72-9D42-45F5-A37F-B12130388AD5}"/>
              </a:ext>
            </a:extLst>
          </p:cNvPr>
          <p:cNvSpPr>
            <a:spLocks noGrp="1"/>
          </p:cNvSpPr>
          <p:nvPr>
            <p:ph type="body" idx="1"/>
          </p:nvPr>
        </p:nvSpPr>
        <p:spPr>
          <a:xfrm>
            <a:off x="839788" y="1752600"/>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E3A31D-9B5F-4DE3-B18D-F7F77782EB46}"/>
              </a:ext>
            </a:extLst>
          </p:cNvPr>
          <p:cNvSpPr>
            <a:spLocks noGrp="1"/>
          </p:cNvSpPr>
          <p:nvPr>
            <p:ph sz="half" idx="2"/>
          </p:nvPr>
        </p:nvSpPr>
        <p:spPr>
          <a:xfrm>
            <a:off x="839788" y="2666999"/>
            <a:ext cx="5157787"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0BE1D2D-822C-466C-A7B9-1A2D97366A41}"/>
              </a:ext>
            </a:extLst>
          </p:cNvPr>
          <p:cNvSpPr>
            <a:spLocks noGrp="1"/>
          </p:cNvSpPr>
          <p:nvPr>
            <p:ph type="body" sz="quarter" idx="3"/>
          </p:nvPr>
        </p:nvSpPr>
        <p:spPr>
          <a:xfrm>
            <a:off x="6172200" y="1752600"/>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F13B2C-44CA-49C4-BC84-02AF1638F381}"/>
              </a:ext>
            </a:extLst>
          </p:cNvPr>
          <p:cNvSpPr>
            <a:spLocks noGrp="1"/>
          </p:cNvSpPr>
          <p:nvPr>
            <p:ph sz="quarter" idx="4"/>
          </p:nvPr>
        </p:nvSpPr>
        <p:spPr>
          <a:xfrm>
            <a:off x="6172200" y="2666999"/>
            <a:ext cx="5183188"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93CB55-E9C1-4CE6-9B61-81B71475B960}"/>
              </a:ext>
            </a:extLst>
          </p:cNvPr>
          <p:cNvSpPr>
            <a:spLocks noGrp="1"/>
          </p:cNvSpPr>
          <p:nvPr>
            <p:ph type="dt" sz="half" idx="10"/>
          </p:nvPr>
        </p:nvSpPr>
        <p:spPr/>
        <p:txBody>
          <a:bodyPr/>
          <a:lstStyle/>
          <a:p>
            <a:fld id="{28852172-E6C9-4B6C-929A-A9DE3837BBF1}" type="datetime1">
              <a:rPr lang="en-US" smtClean="0"/>
              <a:t>2/4/2021</a:t>
            </a:fld>
            <a:endParaRPr lang="en-US"/>
          </a:p>
        </p:txBody>
      </p:sp>
      <p:sp>
        <p:nvSpPr>
          <p:cNvPr id="8" name="Footer Placeholder 7">
            <a:extLst>
              <a:ext uri="{FF2B5EF4-FFF2-40B4-BE49-F238E27FC236}">
                <a16:creationId xmlns:a16="http://schemas.microsoft.com/office/drawing/2014/main" id="{0DF22318-747B-4EC9-862C-D9FD488CCC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591956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2D5F-0BD4-4517-9233-E08AF405B6DE}"/>
              </a:ext>
            </a:extLst>
          </p:cNvPr>
          <p:cNvSpPr>
            <a:spLocks noGrp="1"/>
          </p:cNvSpPr>
          <p:nvPr>
            <p:ph type="title"/>
          </p:nvPr>
        </p:nvSpPr>
        <p:spPr>
          <a:xfrm>
            <a:off x="838200" y="365760"/>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B83523B8-51E3-48B8-BFD8-CE950619804E}"/>
              </a:ext>
            </a:extLst>
          </p:cNvPr>
          <p:cNvSpPr>
            <a:spLocks noGrp="1"/>
          </p:cNvSpPr>
          <p:nvPr>
            <p:ph type="dt" sz="half" idx="10"/>
          </p:nvPr>
        </p:nvSpPr>
        <p:spPr/>
        <p:txBody>
          <a:bodyPr/>
          <a:lstStyle/>
          <a:p>
            <a:fld id="{3AB41CFF-90C9-47B3-9DA1-F2BF8D839F7E}" type="datetime1">
              <a:rPr lang="en-US" smtClean="0"/>
              <a:t>2/4/2021</a:t>
            </a:fld>
            <a:endParaRPr lang="en-US"/>
          </a:p>
        </p:txBody>
      </p:sp>
      <p:sp>
        <p:nvSpPr>
          <p:cNvPr id="4" name="Footer Placeholder 3">
            <a:extLst>
              <a:ext uri="{FF2B5EF4-FFF2-40B4-BE49-F238E27FC236}">
                <a16:creationId xmlns:a16="http://schemas.microsoft.com/office/drawing/2014/main" id="{7D739B90-5D50-4424-B51D-53C3916218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6F9286-3A00-4D3C-A3F0-50AC9045C4E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166160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a:lstStyle/>
          <a:p>
            <a:fld id="{F06048FA-06AB-4884-A69B-986B96E68A24}" type="datetime1">
              <a:rPr lang="en-US" smtClean="0"/>
              <a:t>2/4/2021</a:t>
            </a:fld>
            <a:endParaRPr lang="en-US"/>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648744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A81A1-6D8E-4DD6-8E49-DABDE6D107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93F18F-F78D-4A31-A6BC-6552105BC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82C2F4-BDF4-4A4F-AA3D-52692932C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13850F-5C87-4F08-9658-EAF049B60EB0}"/>
              </a:ext>
            </a:extLst>
          </p:cNvPr>
          <p:cNvSpPr>
            <a:spLocks noGrp="1"/>
          </p:cNvSpPr>
          <p:nvPr>
            <p:ph type="dt" sz="half" idx="10"/>
          </p:nvPr>
        </p:nvSpPr>
        <p:spPr/>
        <p:txBody>
          <a:bodyPr/>
          <a:lstStyle/>
          <a:p>
            <a:fld id="{50DB7ABA-0172-4F9C-889D-567164F66BCD}" type="datetime1">
              <a:rPr lang="en-US" smtClean="0"/>
              <a:t>2/4/2021</a:t>
            </a:fld>
            <a:endParaRPr lang="en-US"/>
          </a:p>
        </p:txBody>
      </p:sp>
      <p:sp>
        <p:nvSpPr>
          <p:cNvPr id="6" name="Footer Placeholder 5">
            <a:extLst>
              <a:ext uri="{FF2B5EF4-FFF2-40B4-BE49-F238E27FC236}">
                <a16:creationId xmlns:a16="http://schemas.microsoft.com/office/drawing/2014/main" id="{210BCE9A-A746-4439-B5D3-966FBC8E5F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1D3B51-AA2E-4AA1-8062-A0D476D80CCB}"/>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144064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02CF7-F453-4B3E-9510-D74797987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E2A1B9-8A2A-4B49-8B79-76D3EEB36B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D9FEA03-0EC4-4085-AE63-4AA492D61A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5AD5B-0DEA-4C6F-94D2-FAA99F2E5DA9}"/>
              </a:ext>
            </a:extLst>
          </p:cNvPr>
          <p:cNvSpPr>
            <a:spLocks noGrp="1"/>
          </p:cNvSpPr>
          <p:nvPr>
            <p:ph type="dt" sz="half" idx="10"/>
          </p:nvPr>
        </p:nvSpPr>
        <p:spPr/>
        <p:txBody>
          <a:bodyPr/>
          <a:lstStyle/>
          <a:p>
            <a:fld id="{78AC6A5B-8AE7-4A41-B5A7-9ADC6686DC18}" type="datetime1">
              <a:rPr lang="en-US" smtClean="0"/>
              <a:t>2/4/2021</a:t>
            </a:fld>
            <a:endParaRPr lang="en-US"/>
          </a:p>
        </p:txBody>
      </p:sp>
      <p:sp>
        <p:nvSpPr>
          <p:cNvPr id="6" name="Footer Placeholder 5">
            <a:extLst>
              <a:ext uri="{FF2B5EF4-FFF2-40B4-BE49-F238E27FC236}">
                <a16:creationId xmlns:a16="http://schemas.microsoft.com/office/drawing/2014/main" id="{F0DC6744-7CBA-4A1D-8F87-10699F981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D9048-35FF-4BE9-8157-BE4BAA1C725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162471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BDD2-E186-4F25-8FDE-D1E875E9C3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18CC5B-A7E0-48B1-8329-6533AC76E7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05B1B-77FE-4BFC-BF87-87DA989F0082}"/>
              </a:ext>
            </a:extLst>
          </p:cNvPr>
          <p:cNvSpPr>
            <a:spLocks noGrp="1"/>
          </p:cNvSpPr>
          <p:nvPr>
            <p:ph type="dt" sz="half" idx="10"/>
          </p:nvPr>
        </p:nvSpPr>
        <p:spPr/>
        <p:txBody>
          <a:bodyPr/>
          <a:lstStyle/>
          <a:p>
            <a:fld id="{4C559632-1575-4E14-B53B-3DC3D5ED3947}" type="datetime1">
              <a:rPr lang="en-US" smtClean="0"/>
              <a:t>2/4/2021</a:t>
            </a:fld>
            <a:endParaRPr lang="en-US"/>
          </a:p>
        </p:txBody>
      </p:sp>
      <p:sp>
        <p:nvSpPr>
          <p:cNvPr id="5" name="Footer Placeholder 4">
            <a:extLst>
              <a:ext uri="{FF2B5EF4-FFF2-40B4-BE49-F238E27FC236}">
                <a16:creationId xmlns:a16="http://schemas.microsoft.com/office/drawing/2014/main" id="{3118531E-1B90-4631-BD37-4BB1DBFABF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8A55E8-88DC-4280-8E04-FF50FF8EDB5A}"/>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30212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0633D-90E4-4F5A-9EBF-DDEC2B0B47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DD3065-FA3D-42C8-BFDA-967C87F4F2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C126F-38E2-4425-861F-98ED432284BA}"/>
              </a:ext>
            </a:extLst>
          </p:cNvPr>
          <p:cNvSpPr>
            <a:spLocks noGrp="1"/>
          </p:cNvSpPr>
          <p:nvPr>
            <p:ph type="dt" sz="half" idx="10"/>
          </p:nvPr>
        </p:nvSpPr>
        <p:spPr/>
        <p:txBody>
          <a:bodyPr/>
          <a:lstStyle/>
          <a:p>
            <a:fld id="{CC4A6868-2568-4CC9-B302-F37117B01A6E}" type="datetime1">
              <a:rPr lang="en-US" smtClean="0"/>
              <a:t>2/4/2021</a:t>
            </a:fld>
            <a:endParaRPr lang="en-US"/>
          </a:p>
        </p:txBody>
      </p:sp>
      <p:sp>
        <p:nvSpPr>
          <p:cNvPr id="5" name="Footer Placeholder 4">
            <a:extLst>
              <a:ext uri="{FF2B5EF4-FFF2-40B4-BE49-F238E27FC236}">
                <a16:creationId xmlns:a16="http://schemas.microsoft.com/office/drawing/2014/main" id="{CA9645D8-F22A-4354-A8B3-96E8A2D232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E2295-A616-4D57-8800-7B7E213A8CC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798720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0" name="Picture 39">
            <a:extLst>
              <a:ext uri="{FF2B5EF4-FFF2-40B4-BE49-F238E27FC236}">
                <a16:creationId xmlns:a16="http://schemas.microsoft.com/office/drawing/2014/main" id="{1CB7E8AE-A3AC-4BB7-A5C6-F00EC697B265}"/>
              </a:ext>
            </a:extLst>
          </p:cNvPr>
          <p:cNvPicPr>
            <a:picLocks noChangeAspect="1"/>
          </p:cNvPicPr>
          <p:nvPr/>
        </p:nvPicPr>
        <p:blipFill>
          <a:blip r:embed="rId13">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p:nvSpPr>
          <p:cNvPr id="2" name="Title Placeholder 1">
            <a:extLst>
              <a:ext uri="{FF2B5EF4-FFF2-40B4-BE49-F238E27FC236}">
                <a16:creationId xmlns:a16="http://schemas.microsoft.com/office/drawing/2014/main" id="{E9984D45-0ED3-4D03-8E44-5E355C9134F1}"/>
              </a:ext>
            </a:extLst>
          </p:cNvPr>
          <p:cNvSpPr>
            <a:spLocks noGrp="1"/>
          </p:cNvSpPr>
          <p:nvPr>
            <p:ph type="title"/>
          </p:nvPr>
        </p:nvSpPr>
        <p:spPr>
          <a:xfrm>
            <a:off x="838200" y="425450"/>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F687D6E-D1E9-489C-9AA9-3575C39BAA0B}"/>
              </a:ext>
            </a:extLst>
          </p:cNvPr>
          <p:cNvSpPr>
            <a:spLocks noGrp="1"/>
          </p:cNvSpPr>
          <p:nvPr>
            <p:ph type="body" idx="1"/>
          </p:nvPr>
        </p:nvSpPr>
        <p:spPr>
          <a:xfrm>
            <a:off x="838200" y="1949450"/>
            <a:ext cx="10515600" cy="4195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6364E9C-08EE-4B1B-B3FC-D6D997F4EA38}"/>
              </a:ext>
            </a:extLst>
          </p:cNvPr>
          <p:cNvSpPr>
            <a:spLocks noGrp="1"/>
          </p:cNvSpPr>
          <p:nvPr>
            <p:ph type="dt" sz="half" idx="2"/>
          </p:nvPr>
        </p:nvSpPr>
        <p:spPr>
          <a:xfrm>
            <a:off x="838200" y="6324600"/>
            <a:ext cx="2743200" cy="365125"/>
          </a:xfrm>
          <a:prstGeom prst="rect">
            <a:avLst/>
          </a:prstGeom>
        </p:spPr>
        <p:txBody>
          <a:bodyPr vert="horz" lIns="91440" tIns="45720" rIns="91440" bIns="45720" rtlCol="0" anchor="ctr"/>
          <a:lstStyle>
            <a:lvl1pPr algn="l">
              <a:defRPr sz="900">
                <a:solidFill>
                  <a:schemeClr val="bg1">
                    <a:alpha val="60000"/>
                  </a:schemeClr>
                </a:solidFill>
                <a:latin typeface="+mn-lt"/>
              </a:defRPr>
            </a:lvl1pPr>
          </a:lstStyle>
          <a:p>
            <a:fld id="{57E0CF6C-748E-4B7A-BC8B-3011EF78ED13}" type="datetime1">
              <a:rPr lang="en-US" smtClean="0"/>
              <a:pPr/>
              <a:t>2/4/2021</a:t>
            </a:fld>
            <a:endParaRPr lang="en-US" dirty="0"/>
          </a:p>
        </p:txBody>
      </p:sp>
      <p:sp>
        <p:nvSpPr>
          <p:cNvPr id="5" name="Footer Placeholder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324600"/>
            <a:ext cx="4114800" cy="365125"/>
          </a:xfrm>
          <a:prstGeom prst="rect">
            <a:avLst/>
          </a:prstGeom>
        </p:spPr>
        <p:txBody>
          <a:bodyPr vert="horz" lIns="91440" tIns="45720" rIns="91440" bIns="45720" rtlCol="0" anchor="ctr"/>
          <a:lstStyle>
            <a:lvl1pPr algn="ctr">
              <a:defRPr sz="900">
                <a:solidFill>
                  <a:schemeClr val="bg1">
                    <a:alpha val="60000"/>
                  </a:schemeClr>
                </a:solidFill>
                <a:latin typeface="+mn-lt"/>
              </a:defRPr>
            </a:lvl1pPr>
          </a:lstStyle>
          <a:p>
            <a:endParaRPr lang="en-US" dirty="0"/>
          </a:p>
        </p:txBody>
      </p:sp>
      <p:sp>
        <p:nvSpPr>
          <p:cNvPr id="6" name="Slide Number Placeholder 5">
            <a:extLst>
              <a:ext uri="{FF2B5EF4-FFF2-40B4-BE49-F238E27FC236}">
                <a16:creationId xmlns:a16="http://schemas.microsoft.com/office/drawing/2014/main" id="{5E26B39A-FFD8-42EF-ADC7-7DB3B302F8B2}"/>
              </a:ext>
            </a:extLst>
          </p:cNvPr>
          <p:cNvSpPr>
            <a:spLocks noGrp="1"/>
          </p:cNvSpPr>
          <p:nvPr>
            <p:ph type="sldNum" sz="quarter" idx="4"/>
          </p:nvPr>
        </p:nvSpPr>
        <p:spPr>
          <a:xfrm>
            <a:off x="8610600" y="6324600"/>
            <a:ext cx="2743200" cy="365125"/>
          </a:xfrm>
          <a:prstGeom prst="rect">
            <a:avLst/>
          </a:prstGeom>
        </p:spPr>
        <p:txBody>
          <a:bodyPr vert="horz" lIns="91440" tIns="45720" rIns="91440" bIns="45720" rtlCol="0" anchor="ctr"/>
          <a:lstStyle>
            <a:lvl1pPr algn="r">
              <a:defRPr sz="900">
                <a:solidFill>
                  <a:schemeClr val="bg1">
                    <a:alpha val="60000"/>
                  </a:schemeClr>
                </a:solidFill>
                <a:latin typeface="+mn-lt"/>
              </a:defRPr>
            </a:lvl1pPr>
          </a:lstStyle>
          <a:p>
            <a:fld id="{73B850FF-6169-4056-8077-06FFA93A5366}" type="slidenum">
              <a:rPr lang="en-US" smtClean="0"/>
              <a:pPr/>
              <a:t>‹#›</a:t>
            </a:fld>
            <a:endParaRPr lang="en-US" dirty="0"/>
          </a:p>
        </p:txBody>
      </p:sp>
    </p:spTree>
    <p:extLst>
      <p:ext uri="{BB962C8B-B14F-4D97-AF65-F5344CB8AC3E}">
        <p14:creationId xmlns:p14="http://schemas.microsoft.com/office/powerpoint/2010/main" val="1627366126"/>
      </p:ext>
    </p:extLst>
  </p:cSld>
  <p:clrMap bg1="lt1" tx1="dk1" bg2="lt2" tx2="dk2" accent1="accent1" accent2="accent2" accent3="accent3" accent4="accent4" accent5="accent5" accent6="accent6" hlink="hlink" folHlink="folHlink"/>
  <p:sldLayoutIdLst>
    <p:sldLayoutId id="2147483750" r:id="rId1"/>
    <p:sldLayoutId id="2147483740" r:id="rId2"/>
    <p:sldLayoutId id="2147483741" r:id="rId3"/>
    <p:sldLayoutId id="2147483742" r:id="rId4"/>
    <p:sldLayoutId id="2147483743" r:id="rId5"/>
    <p:sldLayoutId id="2147483744" r:id="rId6"/>
    <p:sldLayoutId id="2147483745" r:id="rId7"/>
    <p:sldLayoutId id="2147483749" r:id="rId8"/>
    <p:sldLayoutId id="2147483746" r:id="rId9"/>
    <p:sldLayoutId id="2147483747" r:id="rId10"/>
    <p:sldLayoutId id="2147483748" r:id="rId11"/>
  </p:sldLayoutIdLst>
  <p:hf sldNum="0" hdr="0" ftr="0" dt="0"/>
  <p:txStyles>
    <p:titleStyle>
      <a:lvl1pPr algn="l" defTabSz="914400" rtl="0" eaLnBrk="1" latinLnBrk="0" hangingPunct="1">
        <a:lnSpc>
          <a:spcPct val="10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1"/>
        </a:buClr>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110000"/>
        </a:lnSpc>
        <a:spcBef>
          <a:spcPts val="500"/>
        </a:spcBef>
        <a:buClr>
          <a:schemeClr val="accent1"/>
        </a:buClr>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8">
            <a:extLst>
              <a:ext uri="{FF2B5EF4-FFF2-40B4-BE49-F238E27FC236}">
                <a16:creationId xmlns:a16="http://schemas.microsoft.com/office/drawing/2014/main" id="{729F2144-48B7-4730-955E-365ECED3A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4" name="Rectangle 10">
            <a:extLst>
              <a:ext uri="{FF2B5EF4-FFF2-40B4-BE49-F238E27FC236}">
                <a16:creationId xmlns:a16="http://schemas.microsoft.com/office/drawing/2014/main" id="{E765FF50-D2F9-4A4F-86ED-F101E172B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Заголовок 1">
            <a:extLst>
              <a:ext uri="{FF2B5EF4-FFF2-40B4-BE49-F238E27FC236}">
                <a16:creationId xmlns:a16="http://schemas.microsoft.com/office/drawing/2014/main" id="{B8E996D2-060F-4424-B56A-74F048DD0067}"/>
              </a:ext>
            </a:extLst>
          </p:cNvPr>
          <p:cNvSpPr>
            <a:spLocks noGrp="1"/>
          </p:cNvSpPr>
          <p:nvPr>
            <p:ph type="ctrTitle"/>
          </p:nvPr>
        </p:nvSpPr>
        <p:spPr>
          <a:xfrm>
            <a:off x="838200" y="513189"/>
            <a:ext cx="5797883" cy="2667000"/>
          </a:xfrm>
        </p:spPr>
        <p:txBody>
          <a:bodyPr anchor="b">
            <a:normAutofit/>
          </a:bodyPr>
          <a:lstStyle/>
          <a:p>
            <a:pPr algn="l"/>
            <a:r>
              <a:rPr lang="en-US" sz="32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44.04.01. </a:t>
            </a:r>
            <a:r>
              <a:rPr lang="en-US" sz="32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Pedagogik</a:t>
            </a:r>
            <a:r>
              <a:rPr lang="en-US" sz="32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ta’lim</a:t>
            </a:r>
            <a:br>
              <a:rPr lang="en-US" sz="32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br>
            <a:br>
              <a:rPr lang="ru-RU" sz="32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3200" dirty="0" err="1">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T</a:t>
            </a:r>
            <a:r>
              <a:rPr lang="en-US" sz="32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arixiy</a:t>
            </a:r>
            <a:r>
              <a:rPr lang="en-US" sz="3200" dirty="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ta’lim</a:t>
            </a:r>
            <a:r>
              <a:rPr lang="en-US" sz="3200" dirty="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profili</a:t>
            </a:r>
            <a:br>
              <a:rPr lang="ru-RU" sz="32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br>
            <a:endParaRPr lang="ru-RU" sz="3200" dirty="0">
              <a:solidFill>
                <a:schemeClr val="accent4">
                  <a:lumMod val="50000"/>
                </a:schemeClr>
              </a:solidFill>
            </a:endParaRPr>
          </a:p>
        </p:txBody>
      </p:sp>
      <p:sp>
        <p:nvSpPr>
          <p:cNvPr id="3" name="Подзаголовок 2">
            <a:extLst>
              <a:ext uri="{FF2B5EF4-FFF2-40B4-BE49-F238E27FC236}">
                <a16:creationId xmlns:a16="http://schemas.microsoft.com/office/drawing/2014/main" id="{6E71A71A-F0D9-43CE-BCC1-6C066F252E83}"/>
              </a:ext>
            </a:extLst>
          </p:cNvPr>
          <p:cNvSpPr>
            <a:spLocks noGrp="1"/>
          </p:cNvSpPr>
          <p:nvPr>
            <p:ph type="subTitle" idx="1"/>
          </p:nvPr>
        </p:nvSpPr>
        <p:spPr>
          <a:xfrm>
            <a:off x="584616" y="3429000"/>
            <a:ext cx="6051466" cy="1765478"/>
          </a:xfrm>
        </p:spPr>
        <p:txBody>
          <a:bodyPr anchor="t">
            <a:normAutofit/>
          </a:bodyPr>
          <a:lstStyle/>
          <a:p>
            <a:pPr algn="l"/>
            <a:r>
              <a:rPr lang="en-US" sz="1800" b="1" dirty="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Dastur </a:t>
            </a:r>
            <a:r>
              <a:rPr lang="en-US" sz="1800" b="1" dirty="0" err="1">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rahbari</a:t>
            </a:r>
            <a:r>
              <a:rPr lang="en-US" sz="1800" b="1" dirty="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tarix</a:t>
            </a:r>
            <a:r>
              <a:rPr lang="en-US" sz="1800" b="1" dirty="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fanlari</a:t>
            </a:r>
            <a:r>
              <a:rPr lang="en-US" sz="1800" b="1" dirty="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doktori</a:t>
            </a:r>
            <a:r>
              <a:rPr lang="en-US" sz="1800" b="1" dirty="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umumjahon</a:t>
            </a:r>
            <a:r>
              <a:rPr lang="en-US" sz="1800" b="1" dirty="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va</a:t>
            </a:r>
            <a:r>
              <a:rPr lang="en-US" sz="1800" b="1" dirty="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Vatan</a:t>
            </a:r>
            <a:r>
              <a:rPr lang="en-US" sz="1800" b="1" dirty="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tarixi</a:t>
            </a:r>
            <a:r>
              <a:rPr lang="en-US" sz="1800" b="1" dirty="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kafedrasi</a:t>
            </a:r>
            <a:r>
              <a:rPr lang="en-US" sz="1800" b="1" dirty="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professori</a:t>
            </a:r>
            <a:r>
              <a:rPr lang="en-US" sz="1800" b="1" dirty="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Ei</a:t>
            </a:r>
            <a:r>
              <a:rPr lang="en-US" sz="1800" b="1" dirty="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KFU </a:t>
            </a:r>
            <a:r>
              <a:rPr lang="en-US" sz="1800" b="1" dirty="0" err="1">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Maslova</a:t>
            </a:r>
            <a:r>
              <a:rPr lang="en-US" sz="1800" b="1" dirty="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Inga Vladimirovna</a:t>
            </a:r>
            <a:endParaRPr lang="ru-RU" sz="2200" dirty="0">
              <a:solidFill>
                <a:schemeClr val="tx2"/>
              </a:solidFill>
            </a:endParaRPr>
          </a:p>
        </p:txBody>
      </p:sp>
      <p:pic>
        <p:nvPicPr>
          <p:cNvPr id="25" name="Picture 3" descr="Изображение выглядит как карта&#10;&#10;Автоматически созданное описание">
            <a:extLst>
              <a:ext uri="{FF2B5EF4-FFF2-40B4-BE49-F238E27FC236}">
                <a16:creationId xmlns:a16="http://schemas.microsoft.com/office/drawing/2014/main" id="{BF4E2320-D5C1-46C6-AFC8-EAEE02FCBFF3}"/>
              </a:ext>
            </a:extLst>
          </p:cNvPr>
          <p:cNvPicPr>
            <a:picLocks noChangeAspect="1"/>
          </p:cNvPicPr>
          <p:nvPr/>
        </p:nvPicPr>
        <p:blipFill rotWithShape="1">
          <a:blip r:embed="rId2"/>
          <a:srcRect l="22115" r="16497" b="-1"/>
          <a:stretch/>
        </p:blipFill>
        <p:spPr>
          <a:xfrm>
            <a:off x="7162800" y="10"/>
            <a:ext cx="5029200" cy="5693802"/>
          </a:xfrm>
          <a:prstGeom prst="rect">
            <a:avLst/>
          </a:prstGeom>
        </p:spPr>
      </p:pic>
      <p:sp>
        <p:nvSpPr>
          <p:cNvPr id="26" name="Rectangle 12">
            <a:extLst>
              <a:ext uri="{FF2B5EF4-FFF2-40B4-BE49-F238E27FC236}">
                <a16:creationId xmlns:a16="http://schemas.microsoft.com/office/drawing/2014/main" id="{04D834C7-8223-43DA-AA30-E15A1BC7B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93812"/>
            <a:ext cx="12192000" cy="116418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7" name="Rectangle 14">
            <a:extLst>
              <a:ext uri="{FF2B5EF4-FFF2-40B4-BE49-F238E27FC236}">
                <a16:creationId xmlns:a16="http://schemas.microsoft.com/office/drawing/2014/main" id="{B62DE6C5-8EB8-4E41-B0FF-93563AA4C5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61" y="5693811"/>
            <a:ext cx="12191999" cy="1164188"/>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val="4293214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73" name="Picture 72">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75" name="Rectangle 74">
            <a:extLst>
              <a:ext uri="{FF2B5EF4-FFF2-40B4-BE49-F238E27FC236}">
                <a16:creationId xmlns:a16="http://schemas.microsoft.com/office/drawing/2014/main" id="{729F2144-48B7-4730-955E-365ECED3A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7" name="Rectangle 76">
            <a:extLst>
              <a:ext uri="{FF2B5EF4-FFF2-40B4-BE49-F238E27FC236}">
                <a16:creationId xmlns:a16="http://schemas.microsoft.com/office/drawing/2014/main" id="{E765FF50-D2F9-4A4F-86ED-F101E172B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Заголовок 1">
            <a:extLst>
              <a:ext uri="{FF2B5EF4-FFF2-40B4-BE49-F238E27FC236}">
                <a16:creationId xmlns:a16="http://schemas.microsoft.com/office/drawing/2014/main" id="{184B6AE2-F058-4672-BFFB-33A681A232D8}"/>
              </a:ext>
            </a:extLst>
          </p:cNvPr>
          <p:cNvSpPr>
            <a:spLocks noGrp="1"/>
          </p:cNvSpPr>
          <p:nvPr>
            <p:ph type="title"/>
          </p:nvPr>
        </p:nvSpPr>
        <p:spPr>
          <a:xfrm>
            <a:off x="419725" y="513189"/>
            <a:ext cx="6216358" cy="3144411"/>
          </a:xfrm>
        </p:spPr>
        <p:txBody>
          <a:bodyPr vert="horz" lIns="91440" tIns="45720" rIns="91440" bIns="45720" rtlCol="0" anchor="b">
            <a:noAutofit/>
          </a:bodyPr>
          <a:lstStyle/>
          <a:p>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Ta'lim</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shakli-sirtqi</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yiliga</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2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sessiya</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b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2800" dirty="0" err="1">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O</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'qish</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muddati-2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yil</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6 oy </a:t>
            </a:r>
            <a:b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2800" dirty="0" err="1">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K</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irish</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testi</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tarix</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va</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pedagogika</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bo'yicha</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test</a:t>
            </a:r>
            <a:endParaRPr lang="en-US" sz="2800" dirty="0">
              <a:solidFill>
                <a:schemeClr val="accent4">
                  <a:lumMod val="50000"/>
                </a:schemeClr>
              </a:solidFill>
            </a:endParaRPr>
          </a:p>
        </p:txBody>
      </p:sp>
      <p:pic>
        <p:nvPicPr>
          <p:cNvPr id="1026" name="Picture 2" descr="Картина – Старинная карта мира – Artquadrum – купить с доставкой по России.  Размещена 2016-01-29 16:34">
            <a:extLst>
              <a:ext uri="{FF2B5EF4-FFF2-40B4-BE49-F238E27FC236}">
                <a16:creationId xmlns:a16="http://schemas.microsoft.com/office/drawing/2014/main" id="{4A99A862-C4F9-4FBD-A581-5A4638A87C8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6596" r="14507" b="-2"/>
          <a:stretch/>
        </p:blipFill>
        <p:spPr bwMode="auto">
          <a:xfrm>
            <a:off x="7162800" y="10"/>
            <a:ext cx="5029200" cy="5693802"/>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04D834C7-8223-43DA-AA30-E15A1BC7B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93812"/>
            <a:ext cx="12192000" cy="116418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1" name="Rectangle 80">
            <a:extLst>
              <a:ext uri="{FF2B5EF4-FFF2-40B4-BE49-F238E27FC236}">
                <a16:creationId xmlns:a16="http://schemas.microsoft.com/office/drawing/2014/main" id="{B62DE6C5-8EB8-4E41-B0FF-93563AA4C5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61" y="5693811"/>
            <a:ext cx="12191999" cy="1164188"/>
          </a:xfrm>
          <a:prstGeom prst="rect">
            <a:avLst/>
          </a:prstGeom>
          <a:blipFill dpi="0" rotWithShape="1">
            <a:blip r:embed="rId4">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val="3643703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73" name="Picture 72">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75" name="Rectangle 74">
            <a:extLst>
              <a:ext uri="{FF2B5EF4-FFF2-40B4-BE49-F238E27FC236}">
                <a16:creationId xmlns:a16="http://schemas.microsoft.com/office/drawing/2014/main" id="{729F2144-48B7-4730-955E-365ECED3A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7" name="Rectangle 76">
            <a:extLst>
              <a:ext uri="{FF2B5EF4-FFF2-40B4-BE49-F238E27FC236}">
                <a16:creationId xmlns:a16="http://schemas.microsoft.com/office/drawing/2014/main" id="{E765FF50-D2F9-4A4F-86ED-F101E172B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Заголовок 1">
            <a:extLst>
              <a:ext uri="{FF2B5EF4-FFF2-40B4-BE49-F238E27FC236}">
                <a16:creationId xmlns:a16="http://schemas.microsoft.com/office/drawing/2014/main" id="{184B6AE2-F058-4672-BFFB-33A681A232D8}"/>
              </a:ext>
            </a:extLst>
          </p:cNvPr>
          <p:cNvSpPr>
            <a:spLocks noGrp="1"/>
          </p:cNvSpPr>
          <p:nvPr>
            <p:ph type="title"/>
          </p:nvPr>
        </p:nvSpPr>
        <p:spPr>
          <a:xfrm>
            <a:off x="419725" y="513188"/>
            <a:ext cx="6216359" cy="3812069"/>
          </a:xfrm>
        </p:spPr>
        <p:txBody>
          <a:bodyPr vert="horz" lIns="91440" tIns="45720" rIns="91440" bIns="45720" rtlCol="0" anchor="b">
            <a:normAutofit/>
          </a:bodyPr>
          <a:lstStyle/>
          <a:p>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Magistrlik</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dasturining</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tarixiy</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ta'lim</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missiyasi</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vatanparvarlik</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ta'limining</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rolini</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oshirish</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va</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fuqarolik</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kimligi</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asoslarini</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shakllantirish</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sharoitida</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zamonaviy</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rus</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jamiyatining</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intellektual</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elitasini</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shakllantirishdan</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iborat</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800" dirty="0">
              <a:solidFill>
                <a:schemeClr val="accent4">
                  <a:lumMod val="50000"/>
                </a:schemeClr>
              </a:solidFill>
            </a:endParaRPr>
          </a:p>
        </p:txBody>
      </p:sp>
      <p:pic>
        <p:nvPicPr>
          <p:cNvPr id="1026" name="Picture 2" descr="Картина – Старинная карта мира – Artquadrum – купить с доставкой по России.  Размещена 2016-01-29 16:34">
            <a:extLst>
              <a:ext uri="{FF2B5EF4-FFF2-40B4-BE49-F238E27FC236}">
                <a16:creationId xmlns:a16="http://schemas.microsoft.com/office/drawing/2014/main" id="{4A99A862-C4F9-4FBD-A581-5A4638A87C8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6596" r="14507" b="-2"/>
          <a:stretch/>
        </p:blipFill>
        <p:spPr bwMode="auto">
          <a:xfrm>
            <a:off x="7162800" y="10"/>
            <a:ext cx="5029200" cy="5693802"/>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04D834C7-8223-43DA-AA30-E15A1BC7B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93812"/>
            <a:ext cx="12192000" cy="116418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1" name="Rectangle 80">
            <a:extLst>
              <a:ext uri="{FF2B5EF4-FFF2-40B4-BE49-F238E27FC236}">
                <a16:creationId xmlns:a16="http://schemas.microsoft.com/office/drawing/2014/main" id="{B62DE6C5-8EB8-4E41-B0FF-93563AA4C5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61" y="5693811"/>
            <a:ext cx="12191999" cy="1164188"/>
          </a:xfrm>
          <a:prstGeom prst="rect">
            <a:avLst/>
          </a:prstGeom>
          <a:blipFill dpi="0" rotWithShape="1">
            <a:blip r:embed="rId4">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val="4070580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73" name="Picture 72">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75" name="Rectangle 74">
            <a:extLst>
              <a:ext uri="{FF2B5EF4-FFF2-40B4-BE49-F238E27FC236}">
                <a16:creationId xmlns:a16="http://schemas.microsoft.com/office/drawing/2014/main" id="{729F2144-48B7-4730-955E-365ECED3A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7" name="Rectangle 76">
            <a:extLst>
              <a:ext uri="{FF2B5EF4-FFF2-40B4-BE49-F238E27FC236}">
                <a16:creationId xmlns:a16="http://schemas.microsoft.com/office/drawing/2014/main" id="{E765FF50-D2F9-4A4F-86ED-F101E172B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Заголовок 1">
            <a:extLst>
              <a:ext uri="{FF2B5EF4-FFF2-40B4-BE49-F238E27FC236}">
                <a16:creationId xmlns:a16="http://schemas.microsoft.com/office/drawing/2014/main" id="{184B6AE2-F058-4672-BFFB-33A681A232D8}"/>
              </a:ext>
            </a:extLst>
          </p:cNvPr>
          <p:cNvSpPr>
            <a:spLocks noGrp="1"/>
          </p:cNvSpPr>
          <p:nvPr>
            <p:ph type="title"/>
          </p:nvPr>
        </p:nvSpPr>
        <p:spPr>
          <a:xfrm>
            <a:off x="419725" y="513188"/>
            <a:ext cx="6216359" cy="4174926"/>
          </a:xfrm>
        </p:spPr>
        <p:txBody>
          <a:bodyPr vert="horz" lIns="91440" tIns="45720" rIns="91440" bIns="45720" rtlCol="0" anchor="b">
            <a:normAutofit/>
          </a:bodyPr>
          <a:lstStyle/>
          <a:p>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Profil</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tarixiy</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ta'lim</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tarixiy</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fanlarni</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chuqur</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o'rganish</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tarixni</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o'rganish</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nazariyasi</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va</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metodikasi</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ilmiy</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tarixiy</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tadqiqotlar</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ko'nikmalarini</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olish</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Rossiya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Federatsiyasining</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ta'lim</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xizmatlari</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sohasida</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professional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standart</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va</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mehnat</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bozorining</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zamonaviy</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holatiga</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javob</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berishga</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qaratilgan</a:t>
            </a:r>
            <a:endParaRPr lang="ru-RU" sz="28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Картина – Старинная карта мира – Artquadrum – купить с доставкой по России.  Размещена 2016-01-29 16:34">
            <a:extLst>
              <a:ext uri="{FF2B5EF4-FFF2-40B4-BE49-F238E27FC236}">
                <a16:creationId xmlns:a16="http://schemas.microsoft.com/office/drawing/2014/main" id="{4A99A862-C4F9-4FBD-A581-5A4638A87C8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6596" r="14507" b="-2"/>
          <a:stretch/>
        </p:blipFill>
        <p:spPr bwMode="auto">
          <a:xfrm>
            <a:off x="7162800" y="10"/>
            <a:ext cx="5029200" cy="5693802"/>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04D834C7-8223-43DA-AA30-E15A1BC7B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93812"/>
            <a:ext cx="12192000" cy="116418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1" name="Rectangle 80">
            <a:extLst>
              <a:ext uri="{FF2B5EF4-FFF2-40B4-BE49-F238E27FC236}">
                <a16:creationId xmlns:a16="http://schemas.microsoft.com/office/drawing/2014/main" id="{B62DE6C5-8EB8-4E41-B0FF-93563AA4C5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61" y="5693811"/>
            <a:ext cx="12191999" cy="1164188"/>
          </a:xfrm>
          <a:prstGeom prst="rect">
            <a:avLst/>
          </a:prstGeom>
          <a:blipFill dpi="0" rotWithShape="1">
            <a:blip r:embed="rId4">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val="402241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73" name="Picture 72">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75" name="Rectangle 74">
            <a:extLst>
              <a:ext uri="{FF2B5EF4-FFF2-40B4-BE49-F238E27FC236}">
                <a16:creationId xmlns:a16="http://schemas.microsoft.com/office/drawing/2014/main" id="{729F2144-48B7-4730-955E-365ECED3A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7" name="Rectangle 76">
            <a:extLst>
              <a:ext uri="{FF2B5EF4-FFF2-40B4-BE49-F238E27FC236}">
                <a16:creationId xmlns:a16="http://schemas.microsoft.com/office/drawing/2014/main" id="{E765FF50-D2F9-4A4F-86ED-F101E172B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Заголовок 1">
            <a:extLst>
              <a:ext uri="{FF2B5EF4-FFF2-40B4-BE49-F238E27FC236}">
                <a16:creationId xmlns:a16="http://schemas.microsoft.com/office/drawing/2014/main" id="{184B6AE2-F058-4672-BFFB-33A681A232D8}"/>
              </a:ext>
            </a:extLst>
          </p:cNvPr>
          <p:cNvSpPr>
            <a:spLocks noGrp="1"/>
          </p:cNvSpPr>
          <p:nvPr>
            <p:ph type="title"/>
          </p:nvPr>
        </p:nvSpPr>
        <p:spPr>
          <a:xfrm>
            <a:off x="479686" y="513188"/>
            <a:ext cx="6156398" cy="3724983"/>
          </a:xfrm>
        </p:spPr>
        <p:txBody>
          <a:bodyPr vert="horz" lIns="91440" tIns="45720" rIns="91440" bIns="45720" rtlCol="0" anchor="b">
            <a:noAutofit/>
          </a:bodyPr>
          <a:lstStyle/>
          <a:p>
            <a:r>
              <a:rPr lang="en-US" sz="2800" dirty="0">
                <a:solidFill>
                  <a:schemeClr val="accent4">
                    <a:lumMod val="50000"/>
                  </a:schemeClr>
                </a:solidFill>
                <a:effectLst/>
                <a:latin typeface="Times New Roman" panose="02020603050405020304" pitchFamily="18" charset="0"/>
                <a:ea typeface="Calibri" panose="020F0502020204030204" pitchFamily="34" charset="0"/>
              </a:rPr>
              <a:t>"</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Tarixiy</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ta'lim</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profilini</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tanlab</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siz</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inson</a:t>
            </a:r>
            <a:r>
              <a:rPr lang="en-US" sz="2800" dirty="0">
                <a:solidFill>
                  <a:schemeClr val="accent4">
                    <a:lumMod val="50000"/>
                  </a:schemeClr>
                </a:solidFill>
                <a:effectLst/>
                <a:latin typeface="Times New Roman" panose="02020603050405020304" pitchFamily="18" charset="0"/>
                <a:ea typeface="Calibri" panose="020F0502020204030204" pitchFamily="34" charset="0"/>
              </a:rPr>
              <a:t> –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inson</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sohasida</a:t>
            </a:r>
            <a:r>
              <a:rPr lang="en-US" sz="2800" dirty="0">
                <a:solidFill>
                  <a:schemeClr val="accent4">
                    <a:lumMod val="50000"/>
                  </a:schemeClr>
                </a:solidFill>
                <a:effectLst/>
                <a:latin typeface="Times New Roman" panose="02020603050405020304" pitchFamily="18" charset="0"/>
                <a:ea typeface="Calibri" panose="020F0502020204030204" pitchFamily="34" charset="0"/>
              </a:rPr>
              <a:t> –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xodimlarni</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boshqarish</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sohasida</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davlat</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va</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tijorat</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korxonalarining</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o'quv</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markazlarida</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konsalting</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kadrlar</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agentliklarida</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martaba</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narvonini</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ko'tarish</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va</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tegishli</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sohalarda</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muvaffaqiyatli</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ishlash</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imkoniyatini</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qo'lga</a:t>
            </a:r>
            <a:r>
              <a:rPr lang="en-US" sz="2800" dirty="0">
                <a:solidFill>
                  <a:schemeClr val="accent4">
                    <a:lumMod val="50000"/>
                  </a:schemeClr>
                </a:solidFill>
                <a:effectLst/>
                <a:latin typeface="Times New Roman" panose="02020603050405020304" pitchFamily="18" charset="0"/>
                <a:ea typeface="Calibri" panose="020F0502020204030204" pitchFamily="34"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rPr>
              <a:t>kiritasiz</a:t>
            </a:r>
            <a:endParaRPr lang="en-US" sz="2800" dirty="0">
              <a:solidFill>
                <a:schemeClr val="accent4">
                  <a:lumMod val="50000"/>
                </a:schemeClr>
              </a:solidFill>
            </a:endParaRPr>
          </a:p>
        </p:txBody>
      </p:sp>
      <p:pic>
        <p:nvPicPr>
          <p:cNvPr id="1026" name="Picture 2" descr="Картина – Старинная карта мира – Artquadrum – купить с доставкой по России.  Размещена 2016-01-29 16:34">
            <a:extLst>
              <a:ext uri="{FF2B5EF4-FFF2-40B4-BE49-F238E27FC236}">
                <a16:creationId xmlns:a16="http://schemas.microsoft.com/office/drawing/2014/main" id="{4A99A862-C4F9-4FBD-A581-5A4638A87C8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6596" r="14507" b="-2"/>
          <a:stretch/>
        </p:blipFill>
        <p:spPr bwMode="auto">
          <a:xfrm>
            <a:off x="7162800" y="10"/>
            <a:ext cx="5029200" cy="5693802"/>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04D834C7-8223-43DA-AA30-E15A1BC7B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93812"/>
            <a:ext cx="12192000" cy="116418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1" name="Rectangle 80">
            <a:extLst>
              <a:ext uri="{FF2B5EF4-FFF2-40B4-BE49-F238E27FC236}">
                <a16:creationId xmlns:a16="http://schemas.microsoft.com/office/drawing/2014/main" id="{B62DE6C5-8EB8-4E41-B0FF-93563AA4C5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61" y="5693811"/>
            <a:ext cx="12191999" cy="1164188"/>
          </a:xfrm>
          <a:prstGeom prst="rect">
            <a:avLst/>
          </a:prstGeom>
          <a:blipFill dpi="0" rotWithShape="1">
            <a:blip r:embed="rId4">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val="3970458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73" name="Picture 72">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75" name="Rectangle 74">
            <a:extLst>
              <a:ext uri="{FF2B5EF4-FFF2-40B4-BE49-F238E27FC236}">
                <a16:creationId xmlns:a16="http://schemas.microsoft.com/office/drawing/2014/main" id="{729F2144-48B7-4730-955E-365ECED3A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7" name="Rectangle 76">
            <a:extLst>
              <a:ext uri="{FF2B5EF4-FFF2-40B4-BE49-F238E27FC236}">
                <a16:creationId xmlns:a16="http://schemas.microsoft.com/office/drawing/2014/main" id="{E765FF50-D2F9-4A4F-86ED-F101E172B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Заголовок 1">
            <a:extLst>
              <a:ext uri="{FF2B5EF4-FFF2-40B4-BE49-F238E27FC236}">
                <a16:creationId xmlns:a16="http://schemas.microsoft.com/office/drawing/2014/main" id="{184B6AE2-F058-4672-BFFB-33A681A232D8}"/>
              </a:ext>
            </a:extLst>
          </p:cNvPr>
          <p:cNvSpPr>
            <a:spLocks noGrp="1"/>
          </p:cNvSpPr>
          <p:nvPr>
            <p:ph type="title"/>
          </p:nvPr>
        </p:nvSpPr>
        <p:spPr>
          <a:xfrm>
            <a:off x="838201" y="513189"/>
            <a:ext cx="5562600" cy="2915811"/>
          </a:xfrm>
        </p:spPr>
        <p:txBody>
          <a:bodyPr vert="horz" lIns="91440" tIns="45720" rIns="91440" bIns="45720" rtlCol="0" anchor="b">
            <a:normAutofit/>
          </a:bodyPr>
          <a:lstStyle/>
          <a:p>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Magistratura</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bitiruvchilari</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uchun</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10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mashhur</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kasblar</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tarixiy</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ta'lim</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800" dirty="0">
              <a:solidFill>
                <a:schemeClr val="accent4">
                  <a:lumMod val="50000"/>
                </a:schemeClr>
              </a:solidFill>
            </a:endParaRPr>
          </a:p>
        </p:txBody>
      </p:sp>
      <p:pic>
        <p:nvPicPr>
          <p:cNvPr id="1026" name="Picture 2" descr="Картина – Старинная карта мира – Artquadrum – купить с доставкой по России.  Размещена 2016-01-29 16:34">
            <a:extLst>
              <a:ext uri="{FF2B5EF4-FFF2-40B4-BE49-F238E27FC236}">
                <a16:creationId xmlns:a16="http://schemas.microsoft.com/office/drawing/2014/main" id="{4A99A862-C4F9-4FBD-A581-5A4638A87C8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6596" r="14507" b="-2"/>
          <a:stretch/>
        </p:blipFill>
        <p:spPr bwMode="auto">
          <a:xfrm>
            <a:off x="7162800" y="10"/>
            <a:ext cx="5029200" cy="5693802"/>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04D834C7-8223-43DA-AA30-E15A1BC7B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93812"/>
            <a:ext cx="12192000" cy="116418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1" name="Rectangle 80">
            <a:extLst>
              <a:ext uri="{FF2B5EF4-FFF2-40B4-BE49-F238E27FC236}">
                <a16:creationId xmlns:a16="http://schemas.microsoft.com/office/drawing/2014/main" id="{B62DE6C5-8EB8-4E41-B0FF-93563AA4C5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61" y="5693811"/>
            <a:ext cx="12191999" cy="1164188"/>
          </a:xfrm>
          <a:prstGeom prst="rect">
            <a:avLst/>
          </a:prstGeom>
          <a:blipFill dpi="0" rotWithShape="1">
            <a:blip r:embed="rId4">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val="949733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0">
            <a:extLst>
              <a:ext uri="{FF2B5EF4-FFF2-40B4-BE49-F238E27FC236}">
                <a16:creationId xmlns:a16="http://schemas.microsoft.com/office/drawing/2014/main" id="{A4FB2F27-3F7D-440E-A905-86607A926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2" name="Rectangle 22">
            <a:extLst>
              <a:ext uri="{FF2B5EF4-FFF2-40B4-BE49-F238E27FC236}">
                <a16:creationId xmlns:a16="http://schemas.microsoft.com/office/drawing/2014/main" id="{AF678C14-A033-4139-BCA9-8382B0396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Заголовок 1">
            <a:extLst>
              <a:ext uri="{FF2B5EF4-FFF2-40B4-BE49-F238E27FC236}">
                <a16:creationId xmlns:a16="http://schemas.microsoft.com/office/drawing/2014/main" id="{9487BB35-A220-41DB-867F-422125EC52ED}"/>
              </a:ext>
            </a:extLst>
          </p:cNvPr>
          <p:cNvSpPr>
            <a:spLocks noGrp="1"/>
          </p:cNvSpPr>
          <p:nvPr>
            <p:ph type="title"/>
          </p:nvPr>
        </p:nvSpPr>
        <p:spPr>
          <a:xfrm>
            <a:off x="838200" y="461339"/>
            <a:ext cx="3657600" cy="2831136"/>
          </a:xfrm>
        </p:spPr>
        <p:txBody>
          <a:bodyPr>
            <a:normAutofit/>
          </a:bodyPr>
          <a:lstStyle/>
          <a:p>
            <a:r>
              <a:rPr lang="en-US" sz="2800" b="1" i="0" dirty="0" err="1">
                <a:solidFill>
                  <a:schemeClr val="accent4">
                    <a:lumMod val="50000"/>
                  </a:schemeClr>
                </a:solidFill>
                <a:effectLst/>
                <a:latin typeface="Times New Roman" panose="02020603050405020304" pitchFamily="18" charset="0"/>
                <a:cs typeface="Times New Roman" panose="02020603050405020304" pitchFamily="18" charset="0"/>
              </a:rPr>
              <a:t>Maktabda</a:t>
            </a:r>
            <a:r>
              <a:rPr lang="en-US" sz="2800" b="1"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800" b="1" i="0" dirty="0" err="1">
                <a:solidFill>
                  <a:schemeClr val="accent4">
                    <a:lumMod val="50000"/>
                  </a:schemeClr>
                </a:solidFill>
                <a:effectLst/>
                <a:latin typeface="Times New Roman" panose="02020603050405020304" pitchFamily="18" charset="0"/>
                <a:cs typeface="Times New Roman" panose="02020603050405020304" pitchFamily="18" charset="0"/>
              </a:rPr>
              <a:t>texnik</a:t>
            </a:r>
            <a:r>
              <a:rPr lang="en-US" sz="2800" b="1"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800" b="1" i="0" dirty="0" err="1">
                <a:solidFill>
                  <a:schemeClr val="accent4">
                    <a:lumMod val="50000"/>
                  </a:schemeClr>
                </a:solidFill>
                <a:effectLst/>
                <a:latin typeface="Times New Roman" panose="02020603050405020304" pitchFamily="18" charset="0"/>
                <a:cs typeface="Times New Roman" panose="02020603050405020304" pitchFamily="18" charset="0"/>
              </a:rPr>
              <a:t>maktabda</a:t>
            </a:r>
            <a:r>
              <a:rPr lang="en-US" sz="2800" b="1"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800" b="1" i="0" dirty="0" err="1">
                <a:solidFill>
                  <a:schemeClr val="accent4">
                    <a:lumMod val="50000"/>
                  </a:schemeClr>
                </a:solidFill>
                <a:effectLst/>
                <a:latin typeface="Times New Roman" panose="02020603050405020304" pitchFamily="18" charset="0"/>
                <a:cs typeface="Times New Roman" panose="02020603050405020304" pitchFamily="18" charset="0"/>
              </a:rPr>
              <a:t>kollejda</a:t>
            </a:r>
            <a:r>
              <a:rPr lang="en-US" sz="2800" b="1"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800" b="1" i="0" dirty="0" err="1">
                <a:solidFill>
                  <a:schemeClr val="accent4">
                    <a:lumMod val="50000"/>
                  </a:schemeClr>
                </a:solidFill>
                <a:effectLst/>
                <a:latin typeface="Times New Roman" panose="02020603050405020304" pitchFamily="18" charset="0"/>
                <a:cs typeface="Times New Roman" panose="02020603050405020304" pitchFamily="18" charset="0"/>
              </a:rPr>
              <a:t>tarix</a:t>
            </a:r>
            <a:r>
              <a:rPr lang="en-US" sz="2800" b="1"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800" b="1" i="0" dirty="0" err="1">
                <a:solidFill>
                  <a:schemeClr val="accent4">
                    <a:lumMod val="50000"/>
                  </a:schemeClr>
                </a:solidFill>
                <a:effectLst/>
                <a:latin typeface="Times New Roman" panose="02020603050405020304" pitchFamily="18" charset="0"/>
                <a:cs typeface="Times New Roman" panose="02020603050405020304" pitchFamily="18" charset="0"/>
              </a:rPr>
              <a:t>o'qituvchisi</a:t>
            </a:r>
            <a:endParaRPr lang="ru-RU" sz="2800" dirty="0">
              <a:solidFill>
                <a:schemeClr val="accent4">
                  <a:lumMod val="50000"/>
                </a:schemeClr>
              </a:solidFill>
              <a:latin typeface="Times New Roman" panose="02020603050405020304" pitchFamily="18" charset="0"/>
              <a:cs typeface="Times New Roman" panose="02020603050405020304" pitchFamily="18" charset="0"/>
            </a:endParaRPr>
          </a:p>
        </p:txBody>
      </p:sp>
      <p:sp>
        <p:nvSpPr>
          <p:cNvPr id="18" name="Content Placeholder 17">
            <a:extLst>
              <a:ext uri="{FF2B5EF4-FFF2-40B4-BE49-F238E27FC236}">
                <a16:creationId xmlns:a16="http://schemas.microsoft.com/office/drawing/2014/main" id="{4B5B2B08-080D-4732-BE52-BC73837A303C}"/>
              </a:ext>
            </a:extLst>
          </p:cNvPr>
          <p:cNvSpPr>
            <a:spLocks noGrp="1"/>
          </p:cNvSpPr>
          <p:nvPr>
            <p:ph idx="1"/>
          </p:nvPr>
        </p:nvSpPr>
        <p:spPr>
          <a:xfrm>
            <a:off x="838200" y="3429000"/>
            <a:ext cx="3657365" cy="2585613"/>
          </a:xfrm>
        </p:spPr>
        <p:txBody>
          <a:bodyPr>
            <a:normAutofit/>
          </a:bodyPr>
          <a:lstStyle/>
          <a:p>
            <a:pPr marL="0" indent="0">
              <a:buNone/>
            </a:pPr>
            <a:r>
              <a:rPr lang="en-US" b="1" i="0" dirty="0" err="1">
                <a:solidFill>
                  <a:schemeClr val="accent4">
                    <a:lumMod val="50000"/>
                  </a:schemeClr>
                </a:solidFill>
                <a:effectLst/>
                <a:latin typeface="Times New Roman" panose="02020603050405020304" pitchFamily="18" charset="0"/>
                <a:cs typeface="Times New Roman" panose="02020603050405020304" pitchFamily="18" charset="0"/>
              </a:rPr>
              <a:t>Universitetda</a:t>
            </a:r>
            <a:r>
              <a:rPr lang="en-US" b="1"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b="1" i="0" dirty="0" err="1">
                <a:solidFill>
                  <a:schemeClr val="accent4">
                    <a:lumMod val="50000"/>
                  </a:schemeClr>
                </a:solidFill>
                <a:effectLst/>
                <a:latin typeface="Times New Roman" panose="02020603050405020304" pitchFamily="18" charset="0"/>
                <a:cs typeface="Times New Roman" panose="02020603050405020304" pitchFamily="18" charset="0"/>
              </a:rPr>
              <a:t>tarix</a:t>
            </a:r>
            <a:r>
              <a:rPr lang="en-US" b="1"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b="1" i="0" dirty="0" err="1">
                <a:solidFill>
                  <a:schemeClr val="accent4">
                    <a:lumMod val="50000"/>
                  </a:schemeClr>
                </a:solidFill>
                <a:effectLst/>
                <a:latin typeface="Times New Roman" panose="02020603050405020304" pitchFamily="18" charset="0"/>
                <a:cs typeface="Times New Roman" panose="02020603050405020304" pitchFamily="18" charset="0"/>
              </a:rPr>
              <a:t>o'qituvchisi</a:t>
            </a:r>
            <a:endParaRPr lang="en-US" sz="1800" dirty="0">
              <a:solidFill>
                <a:schemeClr val="tx2"/>
              </a:solidFill>
            </a:endParaRPr>
          </a:p>
        </p:txBody>
      </p:sp>
      <p:sp>
        <p:nvSpPr>
          <p:cNvPr id="33" name="Rectangle 24">
            <a:extLst>
              <a:ext uri="{FF2B5EF4-FFF2-40B4-BE49-F238E27FC236}">
                <a16:creationId xmlns:a16="http://schemas.microsoft.com/office/drawing/2014/main" id="{F43188FD-F61C-4D59-9459-319BFB20A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9370" y="0"/>
            <a:ext cx="7192629"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4" name="Rectangle 26">
            <a:extLst>
              <a:ext uri="{FF2B5EF4-FFF2-40B4-BE49-F238E27FC236}">
                <a16:creationId xmlns:a16="http://schemas.microsoft.com/office/drawing/2014/main" id="{60AC3FF9-EB0C-48D0-BA7C-CE7C190E1E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96312" y="0"/>
            <a:ext cx="7192630" cy="6858000"/>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Как стать хорошим учителем истории? Какие важные моменты нужно учитывать  при выборе этой профессии?">
            <a:extLst>
              <a:ext uri="{FF2B5EF4-FFF2-40B4-BE49-F238E27FC236}">
                <a16:creationId xmlns:a16="http://schemas.microsoft.com/office/drawing/2014/main" id="{A8A827E0-66EB-4C71-8A16-A4AC81845B8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399" b="3363"/>
          <a:stretch/>
        </p:blipFill>
        <p:spPr bwMode="auto">
          <a:xfrm>
            <a:off x="5715000" y="461340"/>
            <a:ext cx="5791200" cy="283113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Как и почему сокращают преподавателей в вузах — Истории — Агентство ТВ-2 —  актуальные новости в Томске сегодня">
            <a:extLst>
              <a:ext uri="{FF2B5EF4-FFF2-40B4-BE49-F238E27FC236}">
                <a16:creationId xmlns:a16="http://schemas.microsoft.com/office/drawing/2014/main" id="{1C9A352D-5914-4518-8DB6-1F1A8171F0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226"/>
          <a:stretch/>
        </p:blipFill>
        <p:spPr bwMode="auto">
          <a:xfrm>
            <a:off x="5707626" y="3429000"/>
            <a:ext cx="5791200" cy="2831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9716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1" name="Rectangle 140">
            <a:extLst>
              <a:ext uri="{FF2B5EF4-FFF2-40B4-BE49-F238E27FC236}">
                <a16:creationId xmlns:a16="http://schemas.microsoft.com/office/drawing/2014/main" id="{A4FB2F27-3F7D-440E-A905-86607A926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3" name="Rectangle 142">
            <a:extLst>
              <a:ext uri="{FF2B5EF4-FFF2-40B4-BE49-F238E27FC236}">
                <a16:creationId xmlns:a16="http://schemas.microsoft.com/office/drawing/2014/main" id="{AF678C14-A033-4139-BCA9-8382B0396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Заголовок 1">
            <a:extLst>
              <a:ext uri="{FF2B5EF4-FFF2-40B4-BE49-F238E27FC236}">
                <a16:creationId xmlns:a16="http://schemas.microsoft.com/office/drawing/2014/main" id="{184B6AE2-F058-4672-BFFB-33A681A232D8}"/>
              </a:ext>
            </a:extLst>
          </p:cNvPr>
          <p:cNvSpPr>
            <a:spLocks noGrp="1"/>
          </p:cNvSpPr>
          <p:nvPr>
            <p:ph type="title"/>
          </p:nvPr>
        </p:nvSpPr>
        <p:spPr>
          <a:xfrm>
            <a:off x="838200" y="461339"/>
            <a:ext cx="3657600" cy="2831136"/>
          </a:xfrm>
        </p:spPr>
        <p:txBody>
          <a:bodyPr vert="horz" lIns="91440" tIns="45720" rIns="91440" bIns="45720" rtlCol="0">
            <a:normAutofit/>
          </a:bodyPr>
          <a:lstStyle/>
          <a:p>
            <a:r>
              <a:rPr lang="en-US" sz="2800" i="0" dirty="0" err="1">
                <a:solidFill>
                  <a:schemeClr val="accent4">
                    <a:lumMod val="50000"/>
                  </a:schemeClr>
                </a:solidFill>
                <a:effectLst/>
                <a:latin typeface="Times New Roman" panose="02020603050405020304" pitchFamily="18" charset="0"/>
                <a:cs typeface="Times New Roman" panose="02020603050405020304" pitchFamily="18" charset="0"/>
              </a:rPr>
              <a:t>Muzey</a:t>
            </a:r>
            <a:r>
              <a:rPr lang="en-US" sz="280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800" i="0" dirty="0" err="1">
                <a:solidFill>
                  <a:schemeClr val="accent4">
                    <a:lumMod val="50000"/>
                  </a:schemeClr>
                </a:solidFill>
                <a:effectLst/>
                <a:latin typeface="Times New Roman" panose="02020603050405020304" pitchFamily="18" charset="0"/>
                <a:cs typeface="Times New Roman" panose="02020603050405020304" pitchFamily="18" charset="0"/>
              </a:rPr>
              <a:t>va</a:t>
            </a:r>
            <a:r>
              <a:rPr lang="en-US" sz="2800" dirty="0">
                <a:solidFill>
                  <a:schemeClr val="accent4">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4">
                    <a:lumMod val="50000"/>
                  </a:schemeClr>
                </a:solidFill>
                <a:latin typeface="Times New Roman" panose="02020603050405020304" pitchFamily="18" charset="0"/>
                <a:cs typeface="Times New Roman" panose="02020603050405020304" pitchFamily="18" charset="0"/>
              </a:rPr>
              <a:t>arxiv</a:t>
            </a:r>
            <a:r>
              <a:rPr lang="en-US" sz="2800" dirty="0">
                <a:solidFill>
                  <a:schemeClr val="accent4">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4">
                    <a:lumMod val="50000"/>
                  </a:schemeClr>
                </a:solidFill>
                <a:latin typeface="Times New Roman" panose="02020603050405020304" pitchFamily="18" charset="0"/>
                <a:cs typeface="Times New Roman" panose="02020603050405020304" pitchFamily="18" charset="0"/>
              </a:rPr>
              <a:t>xodimi</a:t>
            </a:r>
            <a:endParaRPr lang="en-US" sz="2800" dirty="0">
              <a:solidFill>
                <a:schemeClr val="accent4">
                  <a:lumMod val="50000"/>
                </a:schemeClr>
              </a:solidFill>
              <a:latin typeface="Times New Roman" panose="02020603050405020304" pitchFamily="18" charset="0"/>
              <a:cs typeface="Times New Roman" panose="02020603050405020304" pitchFamily="18" charset="0"/>
            </a:endParaRPr>
          </a:p>
        </p:txBody>
      </p:sp>
      <p:sp>
        <p:nvSpPr>
          <p:cNvPr id="145" name="Rectangle 144">
            <a:extLst>
              <a:ext uri="{FF2B5EF4-FFF2-40B4-BE49-F238E27FC236}">
                <a16:creationId xmlns:a16="http://schemas.microsoft.com/office/drawing/2014/main" id="{F43188FD-F61C-4D59-9459-319BFB20A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9370" y="0"/>
            <a:ext cx="7192629"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7" name="Rectangle 146">
            <a:extLst>
              <a:ext uri="{FF2B5EF4-FFF2-40B4-BE49-F238E27FC236}">
                <a16:creationId xmlns:a16="http://schemas.microsoft.com/office/drawing/2014/main" id="{60AC3FF9-EB0C-48D0-BA7C-CE7C190E1E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96312" y="0"/>
            <a:ext cx="7192630" cy="6858000"/>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02" name="Picture 6" descr="Официальный сайт университета имени А.И. Герцена | Студенты института  философии человека РГПУ им. А.И. Герцена провели для петербургских  школьников интерактивную экскурсию «Кто живет в Эрмитаже?» в рамках проекта  «Эрмитаж. Урок в музее».">
            <a:extLst>
              <a:ext uri="{FF2B5EF4-FFF2-40B4-BE49-F238E27FC236}">
                <a16:creationId xmlns:a16="http://schemas.microsoft.com/office/drawing/2014/main" id="{96E2D3DC-CD1C-4906-81C1-833F18DCA0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533" b="16285"/>
          <a:stretch/>
        </p:blipFill>
        <p:spPr bwMode="auto">
          <a:xfrm>
            <a:off x="5715000" y="461340"/>
            <a:ext cx="5791200" cy="283113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Изображение выглядит как текст, магазин&#10;&#10;Автоматически созданное описание">
            <a:extLst>
              <a:ext uri="{FF2B5EF4-FFF2-40B4-BE49-F238E27FC236}">
                <a16:creationId xmlns:a16="http://schemas.microsoft.com/office/drawing/2014/main" id="{B491883E-AB62-4A0F-8FC7-BDEBEFF7D22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886" b="17613"/>
          <a:stretch/>
        </p:blipFill>
        <p:spPr bwMode="auto">
          <a:xfrm>
            <a:off x="5707626" y="3429000"/>
            <a:ext cx="5791200" cy="2831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6910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2" name="Rectangle 81">
            <a:extLst>
              <a:ext uri="{FF2B5EF4-FFF2-40B4-BE49-F238E27FC236}">
                <a16:creationId xmlns:a16="http://schemas.microsoft.com/office/drawing/2014/main" id="{E8B2F707-EF35-4955-8439-F76145F3CD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4" name="Rectangle 83">
            <a:extLst>
              <a:ext uri="{FF2B5EF4-FFF2-40B4-BE49-F238E27FC236}">
                <a16:creationId xmlns:a16="http://schemas.microsoft.com/office/drawing/2014/main" id="{3C8134F5-D8B2-4E75-AB7D-52504044E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6" y="0"/>
            <a:ext cx="12179928" cy="6858000"/>
          </a:xfrm>
          <a:prstGeom prst="rect">
            <a:avLst/>
          </a:prstGeom>
          <a:blipFill dpi="0" rotWithShape="1">
            <a:blip r:embed="rId2">
              <a:alphaModFix amt="10000"/>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170" name="Picture 2" descr="Библиотекарь">
            <a:extLst>
              <a:ext uri="{FF2B5EF4-FFF2-40B4-BE49-F238E27FC236}">
                <a16:creationId xmlns:a16="http://schemas.microsoft.com/office/drawing/2014/main" id="{A2ADEDEC-3A1E-494F-B4DA-E874D36223A5}"/>
              </a:ext>
            </a:extLst>
          </p:cNvPr>
          <p:cNvPicPr>
            <a:picLocks noChangeAspect="1" noChangeArrowheads="1"/>
          </p:cNvPicPr>
          <p:nvPr/>
        </p:nvPicPr>
        <p:blipFill rotWithShape="1">
          <a:blip r:embed="rId3">
            <a:alphaModFix amt="60000"/>
            <a:extLst>
              <a:ext uri="{28A0092B-C50C-407E-A947-70E740481C1C}">
                <a14:useLocalDpi xmlns:a14="http://schemas.microsoft.com/office/drawing/2010/main" val="0"/>
              </a:ext>
            </a:extLst>
          </a:blip>
          <a:srcRect l="7424" r="3757" b="-2"/>
          <a:stretch/>
        </p:blipFill>
        <p:spPr bwMode="auto">
          <a:xfrm>
            <a:off x="20" y="10"/>
            <a:ext cx="6089884" cy="685661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Изображение выглядит как земля, человек, внешний, мужчина&#10;&#10;Автоматически созданное описание">
            <a:extLst>
              <a:ext uri="{FF2B5EF4-FFF2-40B4-BE49-F238E27FC236}">
                <a16:creationId xmlns:a16="http://schemas.microsoft.com/office/drawing/2014/main" id="{862A1BD8-AEC8-4C28-AAAA-23BFFAFCE438}"/>
              </a:ext>
            </a:extLst>
          </p:cNvPr>
          <p:cNvPicPr>
            <a:picLocks noChangeAspect="1" noChangeArrowheads="1"/>
          </p:cNvPicPr>
          <p:nvPr/>
        </p:nvPicPr>
        <p:blipFill rotWithShape="1">
          <a:blip r:embed="rId4">
            <a:alphaModFix amt="60000"/>
            <a:extLst>
              <a:ext uri="{28A0092B-C50C-407E-A947-70E740481C1C}">
                <a14:useLocalDpi xmlns:a14="http://schemas.microsoft.com/office/drawing/2010/main" val="0"/>
              </a:ext>
            </a:extLst>
          </a:blip>
          <a:srcRect l="18684" r="21940" b="-1"/>
          <a:stretch/>
        </p:blipFill>
        <p:spPr bwMode="auto">
          <a:xfrm>
            <a:off x="6092952" y="10"/>
            <a:ext cx="6099048" cy="6856614"/>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a16="http://schemas.microsoft.com/office/drawing/2014/main" id="{184B6AE2-F058-4672-BFFB-33A681A232D8}"/>
              </a:ext>
            </a:extLst>
          </p:cNvPr>
          <p:cNvSpPr>
            <a:spLocks noGrp="1"/>
          </p:cNvSpPr>
          <p:nvPr>
            <p:ph type="title"/>
          </p:nvPr>
        </p:nvSpPr>
        <p:spPr>
          <a:xfrm>
            <a:off x="3044962" y="653495"/>
            <a:ext cx="9774619" cy="2474333"/>
          </a:xfrm>
        </p:spPr>
        <p:txBody>
          <a:bodyPr vert="horz" lIns="91440" tIns="45720" rIns="91440" bIns="45720" rtlCol="0" anchor="b">
            <a:normAutofit/>
          </a:bodyPr>
          <a:lstStyle/>
          <a:p>
            <a:pPr algn="ctr"/>
            <a:r>
              <a:rPr lang="ru-RU" dirty="0">
                <a:solidFill>
                  <a:srgbClr val="FFFFFF"/>
                </a:solidFill>
              </a:rPr>
              <a:t> </a:t>
            </a:r>
            <a:r>
              <a:rPr lang="en-US" dirty="0" err="1">
                <a:solidFill>
                  <a:srgbClr val="FFFFFF"/>
                </a:solidFill>
              </a:rPr>
              <a:t>Arxeolog</a:t>
            </a:r>
            <a:r>
              <a:rPr lang="en-US" dirty="0">
                <a:solidFill>
                  <a:srgbClr val="FFFFFF"/>
                </a:solidFill>
              </a:rPr>
              <a:t> </a:t>
            </a:r>
          </a:p>
        </p:txBody>
      </p:sp>
      <p:sp>
        <p:nvSpPr>
          <p:cNvPr id="7174" name="Content Placeholder 7173">
            <a:extLst>
              <a:ext uri="{FF2B5EF4-FFF2-40B4-BE49-F238E27FC236}">
                <a16:creationId xmlns:a16="http://schemas.microsoft.com/office/drawing/2014/main" id="{CA394EED-6BDA-4DFA-8C6D-A6E8E0873A74}"/>
              </a:ext>
            </a:extLst>
          </p:cNvPr>
          <p:cNvSpPr>
            <a:spLocks noGrp="1"/>
          </p:cNvSpPr>
          <p:nvPr>
            <p:ph idx="1"/>
          </p:nvPr>
        </p:nvSpPr>
        <p:spPr>
          <a:xfrm>
            <a:off x="1219202" y="3429000"/>
            <a:ext cx="9954076" cy="2514600"/>
          </a:xfrm>
        </p:spPr>
        <p:txBody>
          <a:bodyPr anchor="ctr">
            <a:normAutofit/>
          </a:bodyPr>
          <a:lstStyle/>
          <a:p>
            <a:pPr marL="0" indent="0">
              <a:buNone/>
            </a:pPr>
            <a:r>
              <a:rPr lang="en-US" sz="4000" b="1" dirty="0" err="1">
                <a:solidFill>
                  <a:srgbClr val="FFFFFF"/>
                </a:solidFill>
              </a:rPr>
              <a:t>Kutubxonachi</a:t>
            </a:r>
            <a:r>
              <a:rPr lang="ru-RU" sz="4000" b="1" dirty="0">
                <a:solidFill>
                  <a:srgbClr val="FFFFFF"/>
                </a:solidFill>
              </a:rPr>
              <a:t> </a:t>
            </a:r>
            <a:endParaRPr lang="en-US" sz="4000" b="1" dirty="0">
              <a:solidFill>
                <a:srgbClr val="FFFFFF"/>
              </a:solidFill>
            </a:endParaRPr>
          </a:p>
        </p:txBody>
      </p:sp>
    </p:spTree>
    <p:extLst>
      <p:ext uri="{BB962C8B-B14F-4D97-AF65-F5344CB8AC3E}">
        <p14:creationId xmlns:p14="http://schemas.microsoft.com/office/powerpoint/2010/main" val="2152862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2" name="Rectangle 11">
            <a:extLst>
              <a:ext uri="{FF2B5EF4-FFF2-40B4-BE49-F238E27FC236}">
                <a16:creationId xmlns:a16="http://schemas.microsoft.com/office/drawing/2014/main" id="{26B0FCFA-8A2E-4F10-87BD-34565BD7C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32DA72A5-2775-4FE6-9A97-1C8DEE0E06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16" name="Picture 15">
            <a:extLst>
              <a:ext uri="{FF2B5EF4-FFF2-40B4-BE49-F238E27FC236}">
                <a16:creationId xmlns:a16="http://schemas.microsoft.com/office/drawing/2014/main" id="{28966E53-3C41-4F5A-A432-755BFE5D75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09600" y="533400"/>
            <a:ext cx="2438400" cy="2438400"/>
          </a:xfrm>
          <a:prstGeom prst="rect">
            <a:avLst/>
          </a:prstGeom>
        </p:spPr>
      </p:pic>
      <p:pic>
        <p:nvPicPr>
          <p:cNvPr id="18" name="Picture 17">
            <a:extLst>
              <a:ext uri="{FF2B5EF4-FFF2-40B4-BE49-F238E27FC236}">
                <a16:creationId xmlns:a16="http://schemas.microsoft.com/office/drawing/2014/main" id="{D47F75BB-A3CB-4161-B316-A2A9C88F72D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r="46048"/>
          <a:stretch/>
        </p:blipFill>
        <p:spPr>
          <a:xfrm>
            <a:off x="10820400" y="3144779"/>
            <a:ext cx="1371600" cy="2548349"/>
          </a:xfrm>
          <a:prstGeom prst="rect">
            <a:avLst/>
          </a:prstGeom>
        </p:spPr>
      </p:pic>
      <p:sp>
        <p:nvSpPr>
          <p:cNvPr id="2" name="Заголовок 1">
            <a:extLst>
              <a:ext uri="{FF2B5EF4-FFF2-40B4-BE49-F238E27FC236}">
                <a16:creationId xmlns:a16="http://schemas.microsoft.com/office/drawing/2014/main" id="{42FF907A-09A8-4590-BCB6-99AB29FBC670}"/>
              </a:ext>
            </a:extLst>
          </p:cNvPr>
          <p:cNvSpPr>
            <a:spLocks noGrp="1"/>
          </p:cNvSpPr>
          <p:nvPr>
            <p:ph type="title"/>
          </p:nvPr>
        </p:nvSpPr>
        <p:spPr>
          <a:xfrm>
            <a:off x="7180288" y="596530"/>
            <a:ext cx="4257207" cy="1392401"/>
          </a:xfrm>
        </p:spPr>
        <p:txBody>
          <a:bodyPr vert="horz" lIns="91440" tIns="45720" rIns="91440" bIns="45720" rtlCol="0" anchor="b">
            <a:normAutofit/>
          </a:bodyPr>
          <a:lstStyle/>
          <a:p>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Turizmni</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rivojlantirish</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bo'yicha</a:t>
            </a:r>
            <a:r>
              <a:rPr lang="en-US" sz="2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menejer</a:t>
            </a:r>
            <a:endParaRPr lang="en-US" sz="2800" dirty="0">
              <a:solidFill>
                <a:schemeClr val="tx2"/>
              </a:solidFill>
            </a:endParaRPr>
          </a:p>
        </p:txBody>
      </p:sp>
      <p:pic>
        <p:nvPicPr>
          <p:cNvPr id="10242" name="Picture 2" descr="Туризм как профессия » Орел и решка смотреть онлайн!">
            <a:extLst>
              <a:ext uri="{FF2B5EF4-FFF2-40B4-BE49-F238E27FC236}">
                <a16:creationId xmlns:a16="http://schemas.microsoft.com/office/drawing/2014/main" id="{D168BEEA-7DC8-4052-B5C4-357A5E2447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3623" y="192588"/>
            <a:ext cx="6346061" cy="4054428"/>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Менеджер по туризму и другие профессии, связанные с путешествиями и туризмом">
            <a:extLst>
              <a:ext uri="{FF2B5EF4-FFF2-40B4-BE49-F238E27FC236}">
                <a16:creationId xmlns:a16="http://schemas.microsoft.com/office/drawing/2014/main" id="{FC49E77B-FD18-4884-ABB5-D29E9B383C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30259" y="3207514"/>
            <a:ext cx="5309117" cy="336997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357ECD5-E961-4619-9A0C-4E60CB3F7924}"/>
              </a:ext>
            </a:extLst>
          </p:cNvPr>
          <p:cNvSpPr txBox="1"/>
          <p:nvPr/>
        </p:nvSpPr>
        <p:spPr>
          <a:xfrm>
            <a:off x="434715" y="4751882"/>
            <a:ext cx="5309117" cy="954107"/>
          </a:xfrm>
          <a:prstGeom prst="rect">
            <a:avLst/>
          </a:prstGeom>
          <a:noFill/>
        </p:spPr>
        <p:txBody>
          <a:bodyPr wrap="square" rtlCol="0">
            <a:spAutoFit/>
          </a:bodyPr>
          <a:lstStyle/>
          <a:p>
            <a:r>
              <a:rPr lang="en-US" sz="2800" b="1"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Sohada</a:t>
            </a:r>
            <a:r>
              <a:rPr lang="en-US" sz="2800" b="1"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mutaxassis</a:t>
            </a:r>
            <a:r>
              <a:rPr lang="en-US" sz="2800" b="1"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turizm</a:t>
            </a:r>
            <a:r>
              <a:rPr lang="en-US" sz="2800" b="1"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sanoati</a:t>
            </a:r>
            <a:endParaRPr lang="ru-RU" sz="2800" b="1"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4202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8" name="Rectangle 70">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6149" name="Picture 72">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6150" name="Rectangle 74">
            <a:extLst>
              <a:ext uri="{FF2B5EF4-FFF2-40B4-BE49-F238E27FC236}">
                <a16:creationId xmlns:a16="http://schemas.microsoft.com/office/drawing/2014/main" id="{E2748806-3AF5-4078-830A-C1F26BF1B2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6151" name="Rectangle 76">
            <a:extLst>
              <a:ext uri="{FF2B5EF4-FFF2-40B4-BE49-F238E27FC236}">
                <a16:creationId xmlns:a16="http://schemas.microsoft.com/office/drawing/2014/main" id="{BF991FCB-5132-414C-B377-526F56121B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6146" name="Picture 2" descr="Ученый-историк Иван Курилла: история заполонила пространство политики... |  Новости сибирской науки">
            <a:extLst>
              <a:ext uri="{FF2B5EF4-FFF2-40B4-BE49-F238E27FC236}">
                <a16:creationId xmlns:a16="http://schemas.microsoft.com/office/drawing/2014/main" id="{608DCB3C-C160-4ABF-AE1B-A0435420F830}"/>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r="17339" b="1"/>
          <a:stretch/>
        </p:blipFill>
        <p:spPr bwMode="auto">
          <a:xfrm>
            <a:off x="20" y="1376"/>
            <a:ext cx="12188932" cy="6856624"/>
          </a:xfrm>
          <a:prstGeom prst="rect">
            <a:avLst/>
          </a:prstGeom>
          <a:noFill/>
          <a:extLst>
            <a:ext uri="{909E8E84-426E-40DD-AFC4-6F175D3DCCD1}">
              <a14:hiddenFill xmlns:a14="http://schemas.microsoft.com/office/drawing/2010/main">
                <a:solidFill>
                  <a:srgbClr val="FFFFFF"/>
                </a:solidFill>
              </a14:hiddenFill>
            </a:ext>
          </a:extLst>
        </p:spPr>
      </p:pic>
      <p:sp>
        <p:nvSpPr>
          <p:cNvPr id="6152" name="Rectangle 78">
            <a:extLst>
              <a:ext uri="{FF2B5EF4-FFF2-40B4-BE49-F238E27FC236}">
                <a16:creationId xmlns:a16="http://schemas.microsoft.com/office/drawing/2014/main" id="{F23DAFF7-4C98-4E0E-8986-198D54B6C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0" y="0"/>
            <a:ext cx="6858000" cy="6858000"/>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3" name="Rectangle 80">
            <a:extLst>
              <a:ext uri="{FF2B5EF4-FFF2-40B4-BE49-F238E27FC236}">
                <a16:creationId xmlns:a16="http://schemas.microsoft.com/office/drawing/2014/main" id="{EA095E96-319D-4055-AD99-41FEB4030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546522"/>
            <a:ext cx="6327657" cy="4003971"/>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3" name="Rectangle 82">
            <a:extLst>
              <a:ext uri="{FF2B5EF4-FFF2-40B4-BE49-F238E27FC236}">
                <a16:creationId xmlns:a16="http://schemas.microsoft.com/office/drawing/2014/main" id="{E5EBF7A8-B42B-4EC3-B442-9B2D1902A7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57" y="1546521"/>
            <a:ext cx="6327656" cy="4016078"/>
          </a:xfrm>
          <a:prstGeom prst="rect">
            <a:avLst/>
          </a:prstGeom>
          <a:blipFill dpi="0" rotWithShape="1">
            <a:blip r:embed="rId4">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a16="http://schemas.microsoft.com/office/drawing/2014/main" id="{A7A6FF49-A0D0-46CD-AE33-D0B70F9E1820}"/>
              </a:ext>
            </a:extLst>
          </p:cNvPr>
          <p:cNvSpPr>
            <a:spLocks noGrp="1"/>
          </p:cNvSpPr>
          <p:nvPr>
            <p:ph type="title"/>
          </p:nvPr>
        </p:nvSpPr>
        <p:spPr>
          <a:xfrm>
            <a:off x="1005654" y="1828800"/>
            <a:ext cx="4958128" cy="2209800"/>
          </a:xfrm>
        </p:spPr>
        <p:txBody>
          <a:bodyPr vert="horz" lIns="91440" tIns="45720" rIns="91440" bIns="45720" rtlCol="0" anchor="b">
            <a:normAutofit/>
          </a:bodyPr>
          <a:lstStyle/>
          <a:p>
            <a:pPr>
              <a:lnSpc>
                <a:spcPct val="90000"/>
              </a:lnSpc>
            </a:pPr>
            <a:r>
              <a:rPr lang="en-US" sz="3700" dirty="0" err="1">
                <a:solidFill>
                  <a:srgbClr val="FFFFFF"/>
                </a:solidFill>
                <a:latin typeface="Times New Roman" panose="02020603050405020304" pitchFamily="18" charset="0"/>
                <a:cs typeface="Times New Roman" panose="02020603050405020304" pitchFamily="18" charset="0"/>
              </a:rPr>
              <a:t>Siz</a:t>
            </a:r>
            <a:r>
              <a:rPr lang="en-US" sz="3700" dirty="0">
                <a:solidFill>
                  <a:srgbClr val="FFFFFF"/>
                </a:solidFill>
                <a:latin typeface="Times New Roman" panose="02020603050405020304" pitchFamily="18" charset="0"/>
                <a:cs typeface="Times New Roman" panose="02020603050405020304" pitchFamily="18" charset="0"/>
              </a:rPr>
              <a:t> </a:t>
            </a:r>
            <a:r>
              <a:rPr lang="en-US" sz="3700" dirty="0" err="1">
                <a:solidFill>
                  <a:srgbClr val="FFFFFF"/>
                </a:solidFill>
                <a:latin typeface="Times New Roman" panose="02020603050405020304" pitchFamily="18" charset="0"/>
                <a:cs typeface="Times New Roman" panose="02020603050405020304" pitchFamily="18" charset="0"/>
              </a:rPr>
              <a:t>aspiranturaga</a:t>
            </a:r>
            <a:r>
              <a:rPr lang="en-US" sz="3700" dirty="0">
                <a:solidFill>
                  <a:srgbClr val="FFFFFF"/>
                </a:solidFill>
                <a:latin typeface="Times New Roman" panose="02020603050405020304" pitchFamily="18" charset="0"/>
                <a:cs typeface="Times New Roman" panose="02020603050405020304" pitchFamily="18" charset="0"/>
              </a:rPr>
              <a:t> </a:t>
            </a:r>
            <a:r>
              <a:rPr lang="en-US" sz="3700" dirty="0" err="1">
                <a:solidFill>
                  <a:srgbClr val="FFFFFF"/>
                </a:solidFill>
                <a:latin typeface="Times New Roman" panose="02020603050405020304" pitchFamily="18" charset="0"/>
                <a:cs typeface="Times New Roman" panose="02020603050405020304" pitchFamily="18" charset="0"/>
              </a:rPr>
              <a:t>kirishingiz</a:t>
            </a:r>
            <a:r>
              <a:rPr lang="en-US" sz="3700" dirty="0">
                <a:solidFill>
                  <a:srgbClr val="FFFFFF"/>
                </a:solidFill>
                <a:latin typeface="Times New Roman" panose="02020603050405020304" pitchFamily="18" charset="0"/>
                <a:cs typeface="Times New Roman" panose="02020603050405020304" pitchFamily="18" charset="0"/>
              </a:rPr>
              <a:t> </a:t>
            </a:r>
            <a:r>
              <a:rPr lang="en-US" sz="3700" dirty="0" err="1">
                <a:solidFill>
                  <a:srgbClr val="FFFFFF"/>
                </a:solidFill>
                <a:latin typeface="Times New Roman" panose="02020603050405020304" pitchFamily="18" charset="0"/>
                <a:cs typeface="Times New Roman" panose="02020603050405020304" pitchFamily="18" charset="0"/>
              </a:rPr>
              <a:t>va</a:t>
            </a:r>
            <a:r>
              <a:rPr lang="en-US" sz="3700" dirty="0">
                <a:solidFill>
                  <a:srgbClr val="FFFFFF"/>
                </a:solidFill>
                <a:latin typeface="Times New Roman" panose="02020603050405020304" pitchFamily="18" charset="0"/>
                <a:cs typeface="Times New Roman" panose="02020603050405020304" pitchFamily="18" charset="0"/>
              </a:rPr>
              <a:t> </a:t>
            </a:r>
            <a:r>
              <a:rPr lang="en-US" sz="3700" dirty="0" err="1">
                <a:solidFill>
                  <a:srgbClr val="FFFFFF"/>
                </a:solidFill>
                <a:latin typeface="Times New Roman" panose="02020603050405020304" pitchFamily="18" charset="0"/>
                <a:cs typeface="Times New Roman" panose="02020603050405020304" pitchFamily="18" charset="0"/>
              </a:rPr>
              <a:t>ilmiy</a:t>
            </a:r>
            <a:r>
              <a:rPr lang="en-US" sz="3700" dirty="0">
                <a:solidFill>
                  <a:srgbClr val="FFFFFF"/>
                </a:solidFill>
                <a:latin typeface="Times New Roman" panose="02020603050405020304" pitchFamily="18" charset="0"/>
                <a:cs typeface="Times New Roman" panose="02020603050405020304" pitchFamily="18" charset="0"/>
              </a:rPr>
              <a:t> </a:t>
            </a:r>
            <a:r>
              <a:rPr lang="en-US" sz="3700" dirty="0" err="1">
                <a:solidFill>
                  <a:srgbClr val="FFFFFF"/>
                </a:solidFill>
                <a:latin typeface="Times New Roman" panose="02020603050405020304" pitchFamily="18" charset="0"/>
                <a:cs typeface="Times New Roman" panose="02020603050405020304" pitchFamily="18" charset="0"/>
              </a:rPr>
              <a:t>martaba</a:t>
            </a:r>
            <a:r>
              <a:rPr lang="en-US" sz="3700" dirty="0">
                <a:solidFill>
                  <a:srgbClr val="FFFFFF"/>
                </a:solidFill>
                <a:latin typeface="Times New Roman" panose="02020603050405020304" pitchFamily="18" charset="0"/>
                <a:cs typeface="Times New Roman" panose="02020603050405020304" pitchFamily="18" charset="0"/>
              </a:rPr>
              <a:t> </a:t>
            </a:r>
            <a:r>
              <a:rPr lang="en-US" sz="3700" dirty="0" err="1">
                <a:solidFill>
                  <a:srgbClr val="FFFFFF"/>
                </a:solidFill>
                <a:latin typeface="Times New Roman" panose="02020603050405020304" pitchFamily="18" charset="0"/>
                <a:cs typeface="Times New Roman" panose="02020603050405020304" pitchFamily="18" charset="0"/>
              </a:rPr>
              <a:t>qilishingiz</a:t>
            </a:r>
            <a:r>
              <a:rPr lang="en-US" sz="3700" dirty="0">
                <a:solidFill>
                  <a:srgbClr val="FFFFFF"/>
                </a:solidFill>
                <a:latin typeface="Times New Roman" panose="02020603050405020304" pitchFamily="18" charset="0"/>
                <a:cs typeface="Times New Roman" panose="02020603050405020304" pitchFamily="18" charset="0"/>
              </a:rPr>
              <a:t> </a:t>
            </a:r>
            <a:r>
              <a:rPr lang="en-US" sz="3700" dirty="0" err="1">
                <a:solidFill>
                  <a:srgbClr val="FFFFFF"/>
                </a:solidFill>
                <a:latin typeface="Times New Roman" panose="02020603050405020304" pitchFamily="18" charset="0"/>
                <a:cs typeface="Times New Roman" panose="02020603050405020304" pitchFamily="18" charset="0"/>
              </a:rPr>
              <a:t>mumkin</a:t>
            </a:r>
            <a:endParaRPr lang="en-US" sz="3700" dirty="0">
              <a:solidFill>
                <a:srgbClr val="FFFF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4569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73" name="Picture 72">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75" name="Rectangle 74">
            <a:extLst>
              <a:ext uri="{FF2B5EF4-FFF2-40B4-BE49-F238E27FC236}">
                <a16:creationId xmlns:a16="http://schemas.microsoft.com/office/drawing/2014/main" id="{310E06F9-9F12-4D1B-92C0-4B30818D09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7" name="Rectangle 76">
            <a:extLst>
              <a:ext uri="{FF2B5EF4-FFF2-40B4-BE49-F238E27FC236}">
                <a16:creationId xmlns:a16="http://schemas.microsoft.com/office/drawing/2014/main" id="{8F5EFE88-F6A7-4B53-AF99-227DFC56A0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Заголовок 1">
            <a:extLst>
              <a:ext uri="{FF2B5EF4-FFF2-40B4-BE49-F238E27FC236}">
                <a16:creationId xmlns:a16="http://schemas.microsoft.com/office/drawing/2014/main" id="{2C14E24D-D95C-4A63-8D15-EDBC836EF607}"/>
              </a:ext>
            </a:extLst>
          </p:cNvPr>
          <p:cNvSpPr>
            <a:spLocks noGrp="1"/>
          </p:cNvSpPr>
          <p:nvPr>
            <p:ph type="title"/>
          </p:nvPr>
        </p:nvSpPr>
        <p:spPr>
          <a:xfrm>
            <a:off x="389743" y="567942"/>
            <a:ext cx="4077325" cy="5593015"/>
          </a:xfrm>
        </p:spPr>
        <p:txBody>
          <a:bodyPr vert="horz" lIns="91440" tIns="45720" rIns="91440" bIns="45720" rtlCol="0" anchor="b">
            <a:normAutofit/>
          </a:bodyPr>
          <a:lstStyle/>
          <a:p>
            <a:r>
              <a:rPr lang="en-US" sz="3100" dirty="0">
                <a:solidFill>
                  <a:schemeClr val="accent4">
                    <a:lumMod val="50000"/>
                  </a:schemeClr>
                </a:solidFill>
                <a:latin typeface="Times New Roman" panose="02020603050405020304" pitchFamily="18" charset="0"/>
                <a:cs typeface="Times New Roman" panose="02020603050405020304" pitchFamily="18" charset="0"/>
              </a:rPr>
              <a:t>Agar </a:t>
            </a:r>
            <a:r>
              <a:rPr lang="en-US" sz="3100" dirty="0" err="1">
                <a:solidFill>
                  <a:schemeClr val="accent4">
                    <a:lumMod val="50000"/>
                  </a:schemeClr>
                </a:solidFill>
                <a:latin typeface="Times New Roman" panose="02020603050405020304" pitchFamily="18" charset="0"/>
                <a:cs typeface="Times New Roman" panose="02020603050405020304" pitchFamily="18" charset="0"/>
              </a:rPr>
              <a:t>siz</a:t>
            </a:r>
            <a:r>
              <a:rPr lang="en-US" sz="3100" dirty="0">
                <a:solidFill>
                  <a:schemeClr val="accent4">
                    <a:lumMod val="50000"/>
                  </a:schemeClr>
                </a:solidFill>
                <a:latin typeface="Times New Roman" panose="02020603050405020304" pitchFamily="18" charset="0"/>
                <a:cs typeface="Times New Roman" panose="02020603050405020304" pitchFamily="18" charset="0"/>
              </a:rPr>
              <a:t> </a:t>
            </a:r>
            <a:r>
              <a:rPr lang="en-US" sz="3100" dirty="0" err="1">
                <a:solidFill>
                  <a:schemeClr val="accent4">
                    <a:lumMod val="50000"/>
                  </a:schemeClr>
                </a:solidFill>
                <a:latin typeface="Times New Roman" panose="02020603050405020304" pitchFamily="18" charset="0"/>
                <a:cs typeface="Times New Roman" panose="02020603050405020304" pitchFamily="18" charset="0"/>
              </a:rPr>
              <a:t>bakalavr</a:t>
            </a:r>
            <a:r>
              <a:rPr lang="en-US" sz="3100" dirty="0">
                <a:solidFill>
                  <a:schemeClr val="accent4">
                    <a:lumMod val="50000"/>
                  </a:schemeClr>
                </a:solidFill>
                <a:latin typeface="Times New Roman" panose="02020603050405020304" pitchFamily="18" charset="0"/>
                <a:cs typeface="Times New Roman" panose="02020603050405020304" pitchFamily="18" charset="0"/>
              </a:rPr>
              <a:t> </a:t>
            </a:r>
            <a:r>
              <a:rPr lang="en-US" sz="3100" dirty="0" err="1">
                <a:solidFill>
                  <a:schemeClr val="accent4">
                    <a:lumMod val="50000"/>
                  </a:schemeClr>
                </a:solidFill>
                <a:latin typeface="Times New Roman" panose="02020603050405020304" pitchFamily="18" charset="0"/>
                <a:cs typeface="Times New Roman" panose="02020603050405020304" pitchFamily="18" charset="0"/>
              </a:rPr>
              <a:t>darajasini</a:t>
            </a:r>
            <a:r>
              <a:rPr lang="en-US" sz="3100" dirty="0">
                <a:solidFill>
                  <a:schemeClr val="accent4">
                    <a:lumMod val="50000"/>
                  </a:schemeClr>
                </a:solidFill>
                <a:latin typeface="Times New Roman" panose="02020603050405020304" pitchFamily="18" charset="0"/>
                <a:cs typeface="Times New Roman" panose="02020603050405020304" pitchFamily="18" charset="0"/>
              </a:rPr>
              <a:t> </a:t>
            </a:r>
            <a:r>
              <a:rPr lang="en-US" sz="3100" dirty="0" err="1">
                <a:solidFill>
                  <a:schemeClr val="accent4">
                    <a:lumMod val="50000"/>
                  </a:schemeClr>
                </a:solidFill>
                <a:latin typeface="Times New Roman" panose="02020603050405020304" pitchFamily="18" charset="0"/>
                <a:cs typeface="Times New Roman" panose="02020603050405020304" pitchFamily="18" charset="0"/>
              </a:rPr>
              <a:t>olgan</a:t>
            </a:r>
            <a:r>
              <a:rPr lang="en-US" sz="3100" dirty="0">
                <a:solidFill>
                  <a:schemeClr val="accent4">
                    <a:lumMod val="50000"/>
                  </a:schemeClr>
                </a:solidFill>
                <a:latin typeface="Times New Roman" panose="02020603050405020304" pitchFamily="18" charset="0"/>
                <a:cs typeface="Times New Roman" panose="02020603050405020304" pitchFamily="18" charset="0"/>
              </a:rPr>
              <a:t> </a:t>
            </a:r>
            <a:r>
              <a:rPr lang="en-US" sz="3100" dirty="0" err="1">
                <a:solidFill>
                  <a:schemeClr val="accent4">
                    <a:lumMod val="50000"/>
                  </a:schemeClr>
                </a:solidFill>
                <a:latin typeface="Times New Roman" panose="02020603050405020304" pitchFamily="18" charset="0"/>
                <a:cs typeface="Times New Roman" panose="02020603050405020304" pitchFamily="18" charset="0"/>
              </a:rPr>
              <a:t>bo'lsangiz</a:t>
            </a:r>
            <a:r>
              <a:rPr lang="en-US" sz="3100" dirty="0">
                <a:solidFill>
                  <a:schemeClr val="accent4">
                    <a:lumMod val="50000"/>
                  </a:schemeClr>
                </a:solidFill>
                <a:latin typeface="Times New Roman" panose="02020603050405020304" pitchFamily="18" charset="0"/>
                <a:cs typeface="Times New Roman" panose="02020603050405020304" pitchFamily="18" charset="0"/>
              </a:rPr>
              <a:t>, </a:t>
            </a:r>
            <a:r>
              <a:rPr lang="en-US" sz="3100" dirty="0" err="1">
                <a:solidFill>
                  <a:schemeClr val="accent4">
                    <a:lumMod val="50000"/>
                  </a:schemeClr>
                </a:solidFill>
                <a:latin typeface="Times New Roman" panose="02020603050405020304" pitchFamily="18" charset="0"/>
                <a:cs typeface="Times New Roman" panose="02020603050405020304" pitchFamily="18" charset="0"/>
              </a:rPr>
              <a:t>oliy</a:t>
            </a:r>
            <a:r>
              <a:rPr lang="en-US" sz="3100" dirty="0">
                <a:solidFill>
                  <a:schemeClr val="accent4">
                    <a:lumMod val="50000"/>
                  </a:schemeClr>
                </a:solidFill>
                <a:latin typeface="Times New Roman" panose="02020603050405020304" pitchFamily="18" charset="0"/>
                <a:cs typeface="Times New Roman" panose="02020603050405020304" pitchFamily="18" charset="0"/>
              </a:rPr>
              <a:t> </a:t>
            </a:r>
            <a:r>
              <a:rPr lang="en-US" sz="3100" dirty="0" err="1">
                <a:solidFill>
                  <a:schemeClr val="accent4">
                    <a:lumMod val="50000"/>
                  </a:schemeClr>
                </a:solidFill>
                <a:latin typeface="Times New Roman" panose="02020603050405020304" pitchFamily="18" charset="0"/>
                <a:cs typeface="Times New Roman" panose="02020603050405020304" pitchFamily="18" charset="0"/>
              </a:rPr>
              <a:t>ma'lumot</a:t>
            </a:r>
            <a:r>
              <a:rPr lang="en-US" sz="3100" dirty="0">
                <a:solidFill>
                  <a:schemeClr val="accent4">
                    <a:lumMod val="50000"/>
                  </a:schemeClr>
                </a:solidFill>
                <a:latin typeface="Times New Roman" panose="02020603050405020304" pitchFamily="18" charset="0"/>
                <a:cs typeface="Times New Roman" panose="02020603050405020304" pitchFamily="18" charset="0"/>
              </a:rPr>
              <a:t> </a:t>
            </a:r>
            <a:r>
              <a:rPr lang="en-US" sz="3100" dirty="0" err="1">
                <a:solidFill>
                  <a:schemeClr val="accent4">
                    <a:lumMod val="50000"/>
                  </a:schemeClr>
                </a:solidFill>
                <a:latin typeface="Times New Roman" panose="02020603050405020304" pitchFamily="18" charset="0"/>
                <a:cs typeface="Times New Roman" panose="02020603050405020304" pitchFamily="18" charset="0"/>
              </a:rPr>
              <a:t>olish</a:t>
            </a:r>
            <a:r>
              <a:rPr lang="en-US" sz="3100" dirty="0">
                <a:solidFill>
                  <a:schemeClr val="accent4">
                    <a:lumMod val="50000"/>
                  </a:schemeClr>
                </a:solidFill>
                <a:latin typeface="Times New Roman" panose="02020603050405020304" pitchFamily="18" charset="0"/>
                <a:cs typeface="Times New Roman" panose="02020603050405020304" pitchFamily="18" charset="0"/>
              </a:rPr>
              <a:t> </a:t>
            </a:r>
            <a:r>
              <a:rPr lang="en-US" sz="3100" dirty="0" err="1">
                <a:solidFill>
                  <a:schemeClr val="accent4">
                    <a:lumMod val="50000"/>
                  </a:schemeClr>
                </a:solidFill>
                <a:latin typeface="Times New Roman" panose="02020603050405020304" pitchFamily="18" charset="0"/>
                <a:cs typeface="Times New Roman" panose="02020603050405020304" pitchFamily="18" charset="0"/>
              </a:rPr>
              <a:t>uchun</a:t>
            </a:r>
            <a:r>
              <a:rPr lang="en-US" sz="3100" dirty="0">
                <a:solidFill>
                  <a:schemeClr val="accent4">
                    <a:lumMod val="50000"/>
                  </a:schemeClr>
                </a:solidFill>
                <a:latin typeface="Times New Roman" panose="02020603050405020304" pitchFamily="18" charset="0"/>
                <a:cs typeface="Times New Roman" panose="02020603050405020304" pitchFamily="18" charset="0"/>
              </a:rPr>
              <a:t> </a:t>
            </a:r>
            <a:r>
              <a:rPr lang="en-US" sz="3100" dirty="0" err="1">
                <a:solidFill>
                  <a:schemeClr val="accent4">
                    <a:lumMod val="50000"/>
                  </a:schemeClr>
                </a:solidFill>
                <a:latin typeface="Times New Roman" panose="02020603050405020304" pitchFamily="18" charset="0"/>
                <a:cs typeface="Times New Roman" panose="02020603050405020304" pitchFamily="18" charset="0"/>
              </a:rPr>
              <a:t>qaror</a:t>
            </a:r>
            <a:r>
              <a:rPr lang="en-US" sz="3100" dirty="0">
                <a:solidFill>
                  <a:schemeClr val="accent4">
                    <a:lumMod val="50000"/>
                  </a:schemeClr>
                </a:solidFill>
                <a:latin typeface="Times New Roman" panose="02020603050405020304" pitchFamily="18" charset="0"/>
                <a:cs typeface="Times New Roman" panose="02020603050405020304" pitchFamily="18" charset="0"/>
              </a:rPr>
              <a:t> </a:t>
            </a:r>
            <a:r>
              <a:rPr lang="en-US" sz="3100" dirty="0" err="1">
                <a:solidFill>
                  <a:schemeClr val="accent4">
                    <a:lumMod val="50000"/>
                  </a:schemeClr>
                </a:solidFill>
                <a:latin typeface="Times New Roman" panose="02020603050405020304" pitchFamily="18" charset="0"/>
                <a:cs typeface="Times New Roman" panose="02020603050405020304" pitchFamily="18" charset="0"/>
              </a:rPr>
              <a:t>qabul</a:t>
            </a:r>
            <a:r>
              <a:rPr lang="en-US" sz="3100" dirty="0">
                <a:solidFill>
                  <a:schemeClr val="accent4">
                    <a:lumMod val="50000"/>
                  </a:schemeClr>
                </a:solidFill>
                <a:latin typeface="Times New Roman" panose="02020603050405020304" pitchFamily="18" charset="0"/>
                <a:cs typeface="Times New Roman" panose="02020603050405020304" pitchFamily="18" charset="0"/>
              </a:rPr>
              <a:t> </a:t>
            </a:r>
            <a:r>
              <a:rPr lang="en-US" sz="3100" dirty="0" err="1">
                <a:solidFill>
                  <a:schemeClr val="accent4">
                    <a:lumMod val="50000"/>
                  </a:schemeClr>
                </a:solidFill>
                <a:latin typeface="Times New Roman" panose="02020603050405020304" pitchFamily="18" charset="0"/>
                <a:cs typeface="Times New Roman" panose="02020603050405020304" pitchFamily="18" charset="0"/>
              </a:rPr>
              <a:t>qilsangiz</a:t>
            </a:r>
            <a:r>
              <a:rPr lang="en-US" sz="3100" dirty="0">
                <a:solidFill>
                  <a:schemeClr val="accent4">
                    <a:lumMod val="50000"/>
                  </a:schemeClr>
                </a:solidFill>
                <a:latin typeface="Times New Roman" panose="02020603050405020304" pitchFamily="18" charset="0"/>
                <a:cs typeface="Times New Roman" panose="02020603050405020304" pitchFamily="18" charset="0"/>
              </a:rPr>
              <a:t>, </a:t>
            </a:r>
            <a:r>
              <a:rPr lang="en-US" sz="3100" dirty="0" err="1">
                <a:solidFill>
                  <a:schemeClr val="accent4">
                    <a:lumMod val="50000"/>
                  </a:schemeClr>
                </a:solidFill>
                <a:latin typeface="Times New Roman" panose="02020603050405020304" pitchFamily="18" charset="0"/>
                <a:cs typeface="Times New Roman" panose="02020603050405020304" pitchFamily="18" charset="0"/>
              </a:rPr>
              <a:t>oxirigacha</a:t>
            </a:r>
            <a:r>
              <a:rPr lang="en-US" sz="3100" dirty="0">
                <a:solidFill>
                  <a:schemeClr val="accent4">
                    <a:lumMod val="50000"/>
                  </a:schemeClr>
                </a:solidFill>
                <a:latin typeface="Times New Roman" panose="02020603050405020304" pitchFamily="18" charset="0"/>
                <a:cs typeface="Times New Roman" panose="02020603050405020304" pitchFamily="18" charset="0"/>
              </a:rPr>
              <a:t> boring, </a:t>
            </a:r>
            <a:r>
              <a:rPr lang="en-US" sz="3100" dirty="0" err="1">
                <a:solidFill>
                  <a:schemeClr val="accent4">
                    <a:lumMod val="50000"/>
                  </a:schemeClr>
                </a:solidFill>
                <a:latin typeface="Times New Roman" panose="02020603050405020304" pitchFamily="18" charset="0"/>
                <a:cs typeface="Times New Roman" panose="02020603050405020304" pitchFamily="18" charset="0"/>
              </a:rPr>
              <a:t>birinchi</a:t>
            </a:r>
            <a:r>
              <a:rPr lang="en-US" sz="3100" dirty="0">
                <a:solidFill>
                  <a:schemeClr val="accent4">
                    <a:lumMod val="50000"/>
                  </a:schemeClr>
                </a:solidFill>
                <a:latin typeface="Times New Roman" panose="02020603050405020304" pitchFamily="18" charset="0"/>
                <a:cs typeface="Times New Roman" panose="02020603050405020304" pitchFamily="18" charset="0"/>
              </a:rPr>
              <a:t> </a:t>
            </a:r>
            <a:r>
              <a:rPr lang="en-US" sz="3100" dirty="0" err="1">
                <a:solidFill>
                  <a:schemeClr val="accent4">
                    <a:lumMod val="50000"/>
                  </a:schemeClr>
                </a:solidFill>
                <a:latin typeface="Times New Roman" panose="02020603050405020304" pitchFamily="18" charset="0"/>
                <a:cs typeface="Times New Roman" panose="02020603050405020304" pitchFamily="18" charset="0"/>
              </a:rPr>
              <a:t>bosqichda</a:t>
            </a:r>
            <a:r>
              <a:rPr lang="en-US" sz="3100" dirty="0">
                <a:solidFill>
                  <a:schemeClr val="accent4">
                    <a:lumMod val="50000"/>
                  </a:schemeClr>
                </a:solidFill>
                <a:latin typeface="Times New Roman" panose="02020603050405020304" pitchFamily="18" charset="0"/>
                <a:cs typeface="Times New Roman" panose="02020603050405020304" pitchFamily="18" charset="0"/>
              </a:rPr>
              <a:t> </a:t>
            </a:r>
            <a:r>
              <a:rPr lang="en-US" sz="3100" dirty="0" err="1">
                <a:solidFill>
                  <a:schemeClr val="accent4">
                    <a:lumMod val="50000"/>
                  </a:schemeClr>
                </a:solidFill>
                <a:latin typeface="Times New Roman" panose="02020603050405020304" pitchFamily="18" charset="0"/>
                <a:cs typeface="Times New Roman" panose="02020603050405020304" pitchFamily="18" charset="0"/>
              </a:rPr>
              <a:t>to'xtamang</a:t>
            </a:r>
            <a:r>
              <a:rPr lang="en-US" sz="3100" dirty="0">
                <a:solidFill>
                  <a:schemeClr val="accent4">
                    <a:lumMod val="50000"/>
                  </a:schemeClr>
                </a:solidFill>
                <a:latin typeface="Times New Roman" panose="02020603050405020304" pitchFamily="18" charset="0"/>
                <a:cs typeface="Times New Roman" panose="02020603050405020304" pitchFamily="18" charset="0"/>
              </a:rPr>
              <a:t>.</a:t>
            </a:r>
            <a:br>
              <a:rPr lang="en-US" sz="3100" dirty="0">
                <a:solidFill>
                  <a:schemeClr val="accent4">
                    <a:lumMod val="50000"/>
                  </a:schemeClr>
                </a:solidFill>
                <a:latin typeface="Times New Roman" panose="02020603050405020304" pitchFamily="18" charset="0"/>
                <a:cs typeface="Times New Roman" panose="02020603050405020304" pitchFamily="18" charset="0"/>
              </a:rPr>
            </a:br>
            <a:r>
              <a:rPr lang="en-US" sz="3100" dirty="0" err="1">
                <a:solidFill>
                  <a:schemeClr val="accent4">
                    <a:lumMod val="50000"/>
                  </a:schemeClr>
                </a:solidFill>
                <a:latin typeface="Times New Roman" panose="02020603050405020304" pitchFamily="18" charset="0"/>
                <a:cs typeface="Times New Roman" panose="02020603050405020304" pitchFamily="18" charset="0"/>
              </a:rPr>
              <a:t>Magistraturaga</a:t>
            </a:r>
            <a:r>
              <a:rPr lang="en-US" sz="3100" dirty="0">
                <a:solidFill>
                  <a:schemeClr val="accent4">
                    <a:lumMod val="50000"/>
                  </a:schemeClr>
                </a:solidFill>
                <a:latin typeface="Times New Roman" panose="02020603050405020304" pitchFamily="18" charset="0"/>
                <a:cs typeface="Times New Roman" panose="02020603050405020304" pitchFamily="18" charset="0"/>
              </a:rPr>
              <a:t> boring!</a:t>
            </a:r>
            <a:endParaRPr lang="en-US" sz="2100" dirty="0">
              <a:solidFill>
                <a:schemeClr val="accent4">
                  <a:lumMod val="50000"/>
                </a:schemeClr>
              </a:solidFill>
              <a:latin typeface="Times New Roman" panose="02020603050405020304" pitchFamily="18" charset="0"/>
              <a:cs typeface="Times New Roman" panose="02020603050405020304" pitchFamily="18" charset="0"/>
            </a:endParaRPr>
          </a:p>
        </p:txBody>
      </p:sp>
      <p:sp>
        <p:nvSpPr>
          <p:cNvPr id="79" name="Rectangle 78">
            <a:extLst>
              <a:ext uri="{FF2B5EF4-FFF2-40B4-BE49-F238E27FC236}">
                <a16:creationId xmlns:a16="http://schemas.microsoft.com/office/drawing/2014/main" id="{BF9AF5CF-AE21-453A-8D3F-6D9FC64A1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1" y="0"/>
            <a:ext cx="73914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1" name="Rectangle 80">
            <a:extLst>
              <a:ext uri="{FF2B5EF4-FFF2-40B4-BE49-F238E27FC236}">
                <a16:creationId xmlns:a16="http://schemas.microsoft.com/office/drawing/2014/main" id="{F18A41FE-6F14-49D2-8C0F-56A351A9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800596" y="-5"/>
            <a:ext cx="7391401" cy="6857999"/>
          </a:xfrm>
          <a:prstGeom prst="rect">
            <a:avLst/>
          </a:prstGeom>
          <a:blipFill dpi="0" rotWithShape="1">
            <a:blip r:embed="rId4">
              <a:alphaModFix amt="35000"/>
              <a:duotone>
                <a:schemeClr val="accent1">
                  <a:shade val="45000"/>
                  <a:satMod val="135000"/>
                </a:schemeClr>
                <a:prstClr val="white"/>
              </a:duotone>
            </a:blip>
            <a:srcRect/>
            <a:tile tx="889000" ty="0" sx="100000" sy="100000" flip="xy"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218" name="Picture 2" descr="Чем грозит магистратура и кем работает магистр | &quot;Всё смогу - Всё узнаю&quot;,">
            <a:extLst>
              <a:ext uri="{FF2B5EF4-FFF2-40B4-BE49-F238E27FC236}">
                <a16:creationId xmlns:a16="http://schemas.microsoft.com/office/drawing/2014/main" id="{E8F95AE7-1EBE-4CFB-9897-BC59883F893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2914" r="1" b="25164"/>
          <a:stretch/>
        </p:blipFill>
        <p:spPr bwMode="auto">
          <a:xfrm>
            <a:off x="5410200" y="567942"/>
            <a:ext cx="6139484" cy="5716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7498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BlockprintVTI">
  <a:themeElements>
    <a:clrScheme name="AnalogousFromDarkSeedLeftStep">
      <a:dk1>
        <a:srgbClr val="000000"/>
      </a:dk1>
      <a:lt1>
        <a:srgbClr val="FFFFFF"/>
      </a:lt1>
      <a:dk2>
        <a:srgbClr val="30321C"/>
      </a:dk2>
      <a:lt2>
        <a:srgbClr val="F2F0F3"/>
      </a:lt2>
      <a:accent1>
        <a:srgbClr val="7BAE44"/>
      </a:accent1>
      <a:accent2>
        <a:srgbClr val="A0A737"/>
      </a:accent2>
      <a:accent3>
        <a:srgbClr val="C39A4D"/>
      </a:accent3>
      <a:accent4>
        <a:srgbClr val="B1573B"/>
      </a:accent4>
      <a:accent5>
        <a:srgbClr val="C34D62"/>
      </a:accent5>
      <a:accent6>
        <a:srgbClr val="B13B82"/>
      </a:accent6>
      <a:hlink>
        <a:srgbClr val="C65557"/>
      </a:hlink>
      <a:folHlink>
        <a:srgbClr val="7F7F7F"/>
      </a:folHlink>
    </a:clrScheme>
    <a:fontScheme name="Custom 56">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printVTI" id="{AA8C8908-6BA4-477C-AEA4-CB6C32A1FE3B}" vid="{36392749-7C1D-4938-93BB-440CD2A1B0AB}"/>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TotalTime>
  <Words>224</Words>
  <Application>Microsoft Office PowerPoint</Application>
  <PresentationFormat>Широкоэкранный</PresentationFormat>
  <Paragraphs>17</Paragraphs>
  <Slides>12</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Avenir Next LT Pro</vt:lpstr>
      <vt:lpstr>AvenirNext LT Pro Medium</vt:lpstr>
      <vt:lpstr>Calibri</vt:lpstr>
      <vt:lpstr>Times New Roman</vt:lpstr>
      <vt:lpstr>BlockprintVTI</vt:lpstr>
      <vt:lpstr>44.04.01. Pedagogik ta’lim  Tarixiy ta’lim profili </vt:lpstr>
      <vt:lpstr>Ta'lim shakli-sirtqi (yiliga 2 sessiya) O'qish muddati-2 yil 6 oy  Kirish testi - tarix va pedagogika bo'yicha test</vt:lpstr>
      <vt:lpstr>Magistrlik dasturining "tarixiy ta'lim" missiyasi vatanparvarlik ta'limining rolini oshirish va fuqarolik kimligi asoslarini shakllantirish sharoitida zamonaviy rus jamiyatining intellektual elitasini shakllantirishdan iborat.</vt:lpstr>
      <vt:lpstr>Profil "tarixiy ta'lim" tarixiy fanlarni chuqur o'rganish, tarixni o'rganish nazariyasi va metodikasi, ilmiy tarixiy tadqiqotlar ko'nikmalarini olish, Rossiya Federatsiyasining ta'lim xizmatlari sohasida professional standart va mehnat bozorining zamonaviy holatiga javob berishga qaratilgan</vt:lpstr>
      <vt:lpstr>"Tarixiy ta'lim" profilini tanlab, siz "inson – inson" sohasida – xodimlarni boshqarish sohasida, davlat va tijorat korxonalarining o'quv markazlarida, konsalting, kadrlar agentliklarida martaba narvonini ko'tarish va tegishli sohalarda muvaffaqiyatli ishlash imkoniyatini qo'lga kiritasiz</vt:lpstr>
      <vt:lpstr>Magistratura bitiruvchilari uchun 10 mashhur kasblar " tarixiy ta'lim»</vt:lpstr>
      <vt:lpstr>Maktabda, texnik maktabda, kollejda tarix o'qituvchisi</vt:lpstr>
      <vt:lpstr>Muzey va arxiv xodimi</vt:lpstr>
      <vt:lpstr> Arxeolog </vt:lpstr>
      <vt:lpstr>Turizmni rivojlantirish bo'yicha menejer</vt:lpstr>
      <vt:lpstr>Siz aspiranturaga kirishingiz va ilmiy martaba qilishingiz mumkin</vt:lpstr>
      <vt:lpstr>Agar siz bakalavr darajasini olgan bo'lsangiz, oliy ma'lumot olish uchun qaror qabul qilsangiz, oxirigacha boring, birinchi bosqichda to'xtamang. Magistraturaga boring!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44.04.01. Педагогическое образование  Профиль историческое образование </dc:title>
  <dc:creator>Инга Маслова</dc:creator>
  <cp:lastModifiedBy>Ниязов Темур Набиевич</cp:lastModifiedBy>
  <cp:revision>8</cp:revision>
  <dcterms:created xsi:type="dcterms:W3CDTF">2021-01-29T13:05:17Z</dcterms:created>
  <dcterms:modified xsi:type="dcterms:W3CDTF">2021-02-03T23:15:18Z</dcterms:modified>
</cp:coreProperties>
</file>