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48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929DD90-4124-4B5A-B5AB-3030C5D8A37A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99C81FE-72B5-4D93-857C-4FBB6650911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2348880"/>
            <a:ext cx="5472608" cy="2868168"/>
          </a:xfrm>
        </p:spPr>
        <p:txBody>
          <a:bodyPr/>
          <a:lstStyle/>
          <a:p>
            <a:pPr algn="l"/>
            <a:r>
              <a:rPr lang="ru-RU" dirty="0"/>
              <a:t>Направление 43.03.01 Сервис,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профиль 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/>
              <a:t>Сервис и индустрия гостеприимства».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21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дисциплины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	Система управления гостиничным комплексом</a:t>
            </a:r>
          </a:p>
          <a:p>
            <a:r>
              <a:rPr lang="ru-RU" dirty="0"/>
              <a:t>	Защита прав потребителей</a:t>
            </a:r>
          </a:p>
          <a:p>
            <a:r>
              <a:rPr lang="ru-RU" dirty="0"/>
              <a:t>	</a:t>
            </a:r>
            <a:r>
              <a:rPr lang="ru-RU" dirty="0" err="1"/>
              <a:t>Клиентоориентированный</a:t>
            </a:r>
            <a:r>
              <a:rPr lang="ru-RU" dirty="0"/>
              <a:t> подход в сервисе</a:t>
            </a:r>
          </a:p>
          <a:p>
            <a:r>
              <a:rPr lang="ru-RU" dirty="0"/>
              <a:t>	Конкурентоспособность в индустрии гостеприимства</a:t>
            </a:r>
          </a:p>
          <a:p>
            <a:r>
              <a:rPr lang="ru-RU" dirty="0"/>
              <a:t>	Информационное обеспечение сервисной деятельности</a:t>
            </a:r>
          </a:p>
          <a:p>
            <a:r>
              <a:rPr lang="ru-RU" dirty="0"/>
              <a:t>	Управление туристическим продуктом и </a:t>
            </a:r>
            <a:r>
              <a:rPr lang="ru-RU" dirty="0" err="1"/>
              <a:t>дестинациями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312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Обучение по профилю позволяет получить навыки управления таким сложным комплексным механизмом как гостиничное предприятие, включающим большое количество возможных направлений  деятельности для заинтересованного сотрудника, дает возможность получить уникальную профессию, востребованную в России и за рубежом, предоставляющую возможности успешного карьерного роста и высоких доходов.</a:t>
            </a:r>
          </a:p>
        </p:txBody>
      </p:sp>
    </p:spTree>
    <p:extLst>
      <p:ext uri="{BB962C8B-B14F-4D97-AF65-F5344CB8AC3E}">
        <p14:creationId xmlns:p14="http://schemas.microsoft.com/office/powerpoint/2010/main" val="1930226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Карьерные перспективы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Сферы деятельности:</a:t>
            </a:r>
          </a:p>
          <a:p>
            <a:pPr marL="0" indent="0">
              <a:buNone/>
            </a:pPr>
            <a:r>
              <a:rPr lang="ru-RU" dirty="0"/>
              <a:t>•	Гостиничный бизнес</a:t>
            </a:r>
          </a:p>
          <a:p>
            <a:pPr marL="0" indent="0">
              <a:buNone/>
            </a:pPr>
            <a:r>
              <a:rPr lang="ru-RU" dirty="0"/>
              <a:t>•	Ресторанный бизнес</a:t>
            </a:r>
          </a:p>
          <a:p>
            <a:pPr marL="0" indent="0">
              <a:buNone/>
            </a:pPr>
            <a:r>
              <a:rPr lang="ru-RU" dirty="0"/>
              <a:t>•	Сфера туризма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Должности </a:t>
            </a:r>
            <a:r>
              <a:rPr lang="ru-RU" b="1" dirty="0" smtClean="0"/>
              <a:t>выпускников: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•	 Собственники компаний и руководители проектов в сфере туризма</a:t>
            </a:r>
          </a:p>
          <a:p>
            <a:pPr marL="0" indent="0">
              <a:buNone/>
            </a:pPr>
            <a:r>
              <a:rPr lang="ru-RU" dirty="0"/>
              <a:t>•	Управляющий отеля</a:t>
            </a:r>
          </a:p>
          <a:p>
            <a:pPr marL="0" indent="0">
              <a:buNone/>
            </a:pPr>
            <a:r>
              <a:rPr lang="ru-RU" dirty="0"/>
              <a:t>•	 Менеджер по туризму</a:t>
            </a:r>
          </a:p>
          <a:p>
            <a:pPr marL="0" indent="0">
              <a:buNone/>
            </a:pPr>
            <a:r>
              <a:rPr lang="ru-RU" dirty="0"/>
              <a:t>•	Специалисты государственных структур в сфере туризма</a:t>
            </a:r>
          </a:p>
          <a:p>
            <a:pPr marL="0" indent="0">
              <a:buNone/>
            </a:pPr>
            <a:r>
              <a:rPr lang="ru-RU" dirty="0"/>
              <a:t>•	Метрдотель</a:t>
            </a:r>
          </a:p>
          <a:p>
            <a:pPr marL="0" indent="0">
              <a:buNone/>
            </a:pPr>
            <a:r>
              <a:rPr lang="ru-RU" dirty="0"/>
              <a:t>•	Организатор досуга</a:t>
            </a:r>
          </a:p>
          <a:p>
            <a:pPr marL="0" indent="0">
              <a:buNone/>
            </a:pPr>
            <a:r>
              <a:rPr lang="ru-RU" dirty="0"/>
              <a:t>•	Специалисты отделов проектирования и продвижения туристических продуктов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8911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356" y="332656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ru-RU" sz="3000" dirty="0"/>
              <a:t>Контакты кафедры</a:t>
            </a:r>
            <a:br>
              <a:rPr lang="ru-RU" sz="3000" dirty="0"/>
            </a:br>
            <a:r>
              <a:rPr lang="ru-RU" sz="3000" dirty="0"/>
              <a:t>«МЕНЕДЖМЕНТ В СОЦИАЛЬНОЙ СФЕРЕ»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г.Казань</a:t>
            </a:r>
            <a:r>
              <a:rPr lang="ru-RU" dirty="0"/>
              <a:t>, </a:t>
            </a:r>
            <a:r>
              <a:rPr lang="ru-RU" dirty="0" err="1"/>
              <a:t>ул.Бутлерова</a:t>
            </a:r>
            <a:r>
              <a:rPr lang="ru-RU" dirty="0"/>
              <a:t>, д.4</a:t>
            </a:r>
          </a:p>
          <a:p>
            <a:pPr marL="0" indent="0">
              <a:buNone/>
            </a:pPr>
            <a:r>
              <a:rPr lang="ru-RU" dirty="0"/>
              <a:t>Кабинет А703</a:t>
            </a:r>
          </a:p>
          <a:p>
            <a:pPr marL="0" indent="0">
              <a:buNone/>
            </a:pPr>
            <a:r>
              <a:rPr lang="ru-RU" dirty="0"/>
              <a:t>Тел.: 2383464</a:t>
            </a:r>
          </a:p>
          <a:p>
            <a:pPr marL="0" indent="0">
              <a:buNone/>
            </a:pPr>
            <a:r>
              <a:rPr lang="ru-RU" dirty="0"/>
              <a:t>E-</a:t>
            </a:r>
            <a:r>
              <a:rPr lang="ru-RU" dirty="0" err="1"/>
              <a:t>mail</a:t>
            </a:r>
            <a:r>
              <a:rPr lang="ru-RU" dirty="0"/>
              <a:t>: kaf_mss@mail.ru</a:t>
            </a:r>
          </a:p>
          <a:p>
            <a:pPr marL="0" indent="0">
              <a:buNone/>
            </a:pPr>
            <a:r>
              <a:rPr lang="ru-RU" dirty="0" err="1"/>
              <a:t>Instagram</a:t>
            </a:r>
            <a:r>
              <a:rPr lang="ru-RU" dirty="0"/>
              <a:t>:  </a:t>
            </a:r>
            <a:r>
              <a:rPr lang="ru-RU" dirty="0" err="1"/>
              <a:t>kaf_mss_iuef_kfu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Вероника Владимировна  8(917)272-43-37</a:t>
            </a:r>
          </a:p>
          <a:p>
            <a:pPr marL="0" indent="0">
              <a:buNone/>
            </a:pPr>
            <a:r>
              <a:rPr lang="ru-RU" dirty="0"/>
              <a:t>Ольга Николаевна  8(903)342-49-59</a:t>
            </a:r>
          </a:p>
          <a:p>
            <a:pPr marL="0" indent="0">
              <a:buNone/>
            </a:pPr>
            <a:r>
              <a:rPr lang="ru-RU" dirty="0"/>
              <a:t>Елена Александровна 8(917)254-07-38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8326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</TotalTime>
  <Words>88</Words>
  <Application>Microsoft Office PowerPoint</Application>
  <PresentationFormat>Экран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Изящная</vt:lpstr>
      <vt:lpstr>Направление 43.03.01 Сервис,   профиль  «Сервис и индустрия гостеприимства».</vt:lpstr>
      <vt:lpstr>Основные дисциплины </vt:lpstr>
      <vt:lpstr>Описание программы</vt:lpstr>
      <vt:lpstr>Карьерные перспективы</vt:lpstr>
      <vt:lpstr>Контакты кафедры «МЕНЕДЖМЕНТ В СОЦИАЛЬНОЙ СФЕРЕ»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Направление 43.03.01 Сервис,   профиль  «Сервис и индустрия гостеприимства».</dc:title>
  <dc:creator>gerki</dc:creator>
  <cp:lastModifiedBy>gerki</cp:lastModifiedBy>
  <cp:revision>2</cp:revision>
  <dcterms:created xsi:type="dcterms:W3CDTF">2024-03-04T14:17:27Z</dcterms:created>
  <dcterms:modified xsi:type="dcterms:W3CDTF">2024-03-04T14:34:28Z</dcterms:modified>
</cp:coreProperties>
</file>