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57" r:id="rId8"/>
    <p:sldId id="25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31" autoAdjust="0"/>
    <p:restoredTop sz="94660"/>
  </p:normalViewPr>
  <p:slideViewPr>
    <p:cSldViewPr snapToGrid="0">
      <p:cViewPr varScale="1">
        <p:scale>
          <a:sx n="71" d="100"/>
          <a:sy n="71" d="100"/>
        </p:scale>
        <p:origin x="2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454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795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182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05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13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970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811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15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699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32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405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3192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772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12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609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6992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73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53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E81FC87-4066-4DEC-98D9-6B8275DFCE56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EB99A69-4814-40D1-B233-E8C7C25F4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75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119343" y="925330"/>
            <a:ext cx="10476101" cy="1685480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latin typeface="+mn-lt"/>
              </a:rPr>
              <a:t>Литературные криминальная сводки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1468818" y="5014115"/>
            <a:ext cx="9755187" cy="55033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895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080" y="76200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ВЕСТНИК ВОЛШЕБНОЙ СТРАНЫ – УЗНАЙ НОВОСТИ ПЕРВЫМ!</a:t>
            </a:r>
            <a:br>
              <a:rPr lang="ru-RU" sz="2400" dirty="0"/>
            </a:br>
            <a:r>
              <a:rPr lang="ru-RU" sz="2400" dirty="0"/>
              <a:t>ШОК! Маленькая девочка из Канзаса оказалась убийцей!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778000"/>
            <a:ext cx="10185399" cy="3596585"/>
          </a:xfrm>
        </p:spPr>
        <p:txBody>
          <a:bodyPr>
            <a:noAutofit/>
          </a:bodyPr>
          <a:lstStyle/>
          <a:p>
            <a:pPr marL="0" indent="355600" algn="just">
              <a:lnSpc>
                <a:spcPct val="100000"/>
              </a:lnSpc>
              <a:buNone/>
            </a:pP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Из </a:t>
            </a: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достоверных источников стало известно, что в Волшебной стране произошло зверское убийство. Следствие установило, что убийство по неосторожности осуществили несовершеннолетняя незаконная </a:t>
            </a:r>
            <a:r>
              <a:rPr lang="ru-RU" sz="18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мигрантка</a:t>
            </a: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 Э. из Канзаса и ее говорящий пёс, по кличке Т. Преступники нарушили воздушную границу государства на незарегистрированном летающем средстве и убили деспотичную правительницу, державшую в страхе всю страну.</a:t>
            </a:r>
            <a:b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Стало известно, что малолетняя преступница начала собирать вокруг себя маргиналов Волшебной страны: безмозглое пугало С., бессердечного робота с топором Д., говорящего трусливого Льва. Будьте бдительны! По неподтвержденным данным, преступная группировка замышляет что-то ужасное. Последний раз их видели на дороге из желтого кирпича по направлению к Изумрудному городу. Не исключены новые жесткие преступления!</a:t>
            </a:r>
            <a:b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Следите за дальнейшим развитием событий</a:t>
            </a:r>
            <a:r>
              <a:rPr lang="ru-RU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!</a:t>
            </a:r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180370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/>
              <a:t>НЕ ЛЮБИ КОЛДУНЬЮ, ЕЕ ПОГУБИШЬ НЕ ТЫ, А ЛЮДСКАЯ МОЛВА!</a:t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685802" y="2495973"/>
            <a:ext cx="5088712" cy="251285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Красивая гордячка не выдержала народной злобы и ушла, оставив после себя лишь дешевые красные бусы..</a:t>
            </a:r>
            <a:endParaRPr lang="ru-RU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119178" y="1555396"/>
            <a:ext cx="4864491" cy="679994"/>
          </a:xfrm>
        </p:spPr>
        <p:txBody>
          <a:bodyPr/>
          <a:lstStyle/>
          <a:p>
            <a:pPr algn="ctr"/>
            <a:r>
              <a:rPr lang="ru-RU" dirty="0"/>
              <a:t>ИТАЛЬЯНСКИЕ ПОДРОСТКИ СОВЕРШИЛИ АКТ САМОУБИЙСТВА В СКЛЕПЕ!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4"/>
          </p:nvPr>
        </p:nvSpPr>
        <p:spPr>
          <a:xfrm>
            <a:off x="6007068" y="2308566"/>
            <a:ext cx="5088713" cy="251285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21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В </a:t>
            </a:r>
            <a:r>
              <a:rPr lang="ru-RU" sz="2100" dirty="0">
                <a:latin typeface="Arial Narrow" panose="020B0606020202030204" pitchFamily="34" charset="0"/>
                <a:cs typeface="Times New Roman" panose="02020603050405020304" pitchFamily="18" charset="0"/>
              </a:rPr>
              <a:t>усыпальнице богатой итальянской семьи найден отравленный ядом молодой человек и погибшая от ножевой раны девушка. Вину на себя взял священник Л., предположительно давший несовершеннолетним запрещенное вещество под видом лекарства. </a:t>
            </a:r>
            <a:r>
              <a:rPr lang="ru-RU" sz="21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Ивестно</a:t>
            </a:r>
            <a:r>
              <a:rPr lang="ru-RU" sz="2100" dirty="0">
                <a:latin typeface="Arial Narrow" panose="020B0606020202030204" pitchFamily="34" charset="0"/>
                <a:cs typeface="Times New Roman" panose="02020603050405020304" pitchFamily="18" charset="0"/>
              </a:rPr>
              <a:t>, что вина лежит и на семьях пострадавших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808628" y="416777"/>
            <a:ext cx="0" cy="4653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92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/>
              <a:t>Вчера вся Москва была охвачена ужасом, на Патриарших прудах товарищ Б. потерял голову!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/>
          </p:nvPr>
        </p:nvSpPr>
        <p:spPr>
          <a:xfrm>
            <a:off x="545736" y="1837765"/>
            <a:ext cx="10394707" cy="371850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 Narrow" panose="020B0606020202030204" pitchFamily="34" charset="0"/>
              </a:rPr>
              <a:t>Представительный </a:t>
            </a:r>
            <a:r>
              <a:rPr lang="ru-RU" dirty="0">
                <a:latin typeface="Arial Narrow" panose="020B0606020202030204" pitchFamily="34" charset="0"/>
              </a:rPr>
              <a:t>гражданин, товарищ Б. жил спокойной и размеренной жизнью: собирался вечером встретиться с коллегами по работе. Но его привычный уклад жизни нарушило внезапное событие… Он потерял голову! А пока его товарищи ожидали начала своей привычной деятельности, очевидцы происшествия ужасались роковой случайности. Все в округе упоминали злополучное масло и некую женщину по имени А.</a:t>
            </a:r>
            <a:br>
              <a:rPr lang="ru-RU" dirty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Более всех поражён рыжеволосый молодой человек И., который был хорошо знаком с товарищем Б. Его речь бессвязна, он постоянно упоминал неизвестного господина В. и жаждал торжества справедливости. Что на самом деле произошло вечером на Патриарших? Чего хочет И.? Подробности читайте в следующем номере газеты…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82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1.ozone.ru/multimedia/10060059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714" y="107935"/>
            <a:ext cx="2662325" cy="407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avatars.mds.yandex.net/get-mpic/5220932/img_id5263507926605533067.jpeg/ori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533400"/>
            <a:ext cx="2346999" cy="365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11038" r="9919"/>
          <a:stretch/>
        </p:blipFill>
        <p:spPr>
          <a:xfrm>
            <a:off x="2793858" y="1763729"/>
            <a:ext cx="2958697" cy="3563808"/>
          </a:xfrm>
          <a:prstGeom prst="rect">
            <a:avLst/>
          </a:prstGeom>
        </p:spPr>
      </p:pic>
      <p:pic>
        <p:nvPicPr>
          <p:cNvPr id="1028" name="Picture 4" descr="https://s3-goods.ozstatic.by/2000/535/219/10/10219535_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84" y="1763729"/>
            <a:ext cx="2652484" cy="367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267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147632" y="924589"/>
            <a:ext cx="10476101" cy="2766528"/>
          </a:xfrm>
        </p:spPr>
        <p:txBody>
          <a:bodyPr>
            <a:normAutofit/>
          </a:bodyPr>
          <a:lstStyle/>
          <a:p>
            <a:r>
              <a:rPr lang="ru-RU" sz="4800" b="1" i="1" dirty="0">
                <a:latin typeface="+mn-lt"/>
              </a:rPr>
              <a:t>Литературная криминальная сводка: преступления Федора Белова  </a:t>
            </a:r>
            <a:r>
              <a:rPr lang="ru-RU" sz="4800" b="1" i="1" dirty="0" smtClean="0">
                <a:latin typeface="+mn-lt"/>
              </a:rPr>
              <a:t> Д. И. Стахеева </a:t>
            </a:r>
            <a:r>
              <a:rPr lang="ru-RU" sz="4800" b="1" i="1" dirty="0">
                <a:latin typeface="+mn-lt"/>
              </a:rPr>
              <a:t>в «Благоприобретении</a:t>
            </a:r>
            <a:r>
              <a:rPr lang="ru-RU" sz="4400" b="1" i="1" dirty="0" smtClean="0">
                <a:latin typeface="+mn-lt"/>
              </a:rPr>
              <a:t>»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1468818" y="5014115"/>
            <a:ext cx="9755187" cy="550333"/>
          </a:xfrm>
        </p:spPr>
        <p:txBody>
          <a:bodyPr/>
          <a:lstStyle/>
          <a:p>
            <a:r>
              <a:rPr lang="ru-RU" dirty="0" smtClean="0"/>
              <a:t>Редакторы: Казанцева </a:t>
            </a:r>
            <a:r>
              <a:rPr lang="ru-RU" dirty="0" err="1" smtClean="0"/>
              <a:t>А.в</a:t>
            </a:r>
            <a:r>
              <a:rPr lang="ru-RU" dirty="0" smtClean="0"/>
              <a:t>., Хасанова Д.Р.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5794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Признание ОТЦА, УБИВШЕГО собственного СЫНА!!!</a:t>
            </a:r>
            <a:br>
              <a:rPr lang="ru-RU" sz="36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36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Или чем </a:t>
            </a:r>
            <a:r>
              <a:rPr lang="ru-RU" sz="36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черевато</a:t>
            </a:r>
            <a:r>
              <a:rPr lang="ru-RU" sz="36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ПРОФЕССИОНАЛЬНОЕ ВЫГОРАНИЕ!?</a:t>
            </a:r>
          </a:p>
        </p:txBody>
      </p:sp>
      <p:pic>
        <p:nvPicPr>
          <p:cNvPr id="1026" name="Picture 2" descr="https://userpic.fishki.net/2019/04/16/750515/f213257b1b0f40c997e3ffb5161896d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9581">
            <a:off x="7674533" y="1862784"/>
            <a:ext cx="3513209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8064">
            <a:off x="945392" y="1904595"/>
            <a:ext cx="2356954" cy="34439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1371" y="2185306"/>
            <a:ext cx="2687453" cy="33724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s://catherineasquithgallery.com/uploads/posts/2021-03/1614576446_5-p-krasnaya-nadpis-na-belom-fone-1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070" y="3626570"/>
            <a:ext cx="3166053" cy="196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436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Статьи Уголовного кодекса РФ (2023г.)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971186"/>
            <a:ext cx="6797039" cy="3536820"/>
          </a:xfrm>
        </p:spPr>
        <p:txBody>
          <a:bodyPr>
            <a:normAutofit/>
          </a:bodyPr>
          <a:lstStyle/>
          <a:p>
            <a:pPr algn="just"/>
            <a:r>
              <a:rPr lang="ru-RU" b="1" cap="none" dirty="0">
                <a:ln w="0"/>
                <a:latin typeface="Arial Narrow" panose="020B0606020202030204" pitchFamily="34" charset="0"/>
              </a:rPr>
              <a:t>УК РФ Статья 293.1 </a:t>
            </a:r>
            <a:r>
              <a:rPr lang="ru-RU" b="1" cap="none" dirty="0" smtClean="0">
                <a:ln w="0"/>
                <a:latin typeface="Arial Narrow" panose="020B0606020202030204" pitchFamily="34" charset="0"/>
              </a:rPr>
              <a:t>Халатность.</a:t>
            </a:r>
          </a:p>
          <a:p>
            <a:pPr algn="just"/>
            <a:r>
              <a:rPr lang="ru-RU" b="1" cap="none" dirty="0" smtClean="0">
                <a:ln w="0"/>
                <a:latin typeface="Arial Narrow" panose="020B0606020202030204" pitchFamily="34" charset="0"/>
              </a:rPr>
              <a:t>УК </a:t>
            </a:r>
            <a:r>
              <a:rPr lang="ru-RU" b="1" cap="none" dirty="0">
                <a:ln w="0"/>
                <a:latin typeface="Arial Narrow" panose="020B0606020202030204" pitchFamily="34" charset="0"/>
              </a:rPr>
              <a:t>РФ Статья 167.2 Умышленные уничтожение или повреждение имущества повлекшие по неосторожности смерть человека или иные тяжкие последствия (поджег).</a:t>
            </a:r>
          </a:p>
          <a:p>
            <a:pPr algn="just"/>
            <a:r>
              <a:rPr lang="ru-RU" b="1" cap="none" dirty="0">
                <a:ln w="0"/>
                <a:latin typeface="Arial Narrow" panose="020B0606020202030204" pitchFamily="34" charset="0"/>
              </a:rPr>
              <a:t>УК РФ Статья 125. Оставление в опасности. </a:t>
            </a:r>
            <a:r>
              <a:rPr lang="ru-RU" b="1" cap="none" dirty="0" smtClean="0">
                <a:ln w="0"/>
                <a:latin typeface="Arial Narrow" panose="020B0606020202030204" pitchFamily="34" charset="0"/>
              </a:rPr>
              <a:t> </a:t>
            </a:r>
            <a:endParaRPr lang="ru-RU" b="1" cap="none" dirty="0">
              <a:ln w="0"/>
              <a:latin typeface="Arial Narrow" panose="020B0606020202030204" pitchFamily="34" charset="0"/>
            </a:endParaRPr>
          </a:p>
          <a:p>
            <a:pPr algn="just"/>
            <a:r>
              <a:rPr lang="ru-RU" b="1" cap="none" dirty="0" smtClean="0">
                <a:ln w="0"/>
                <a:latin typeface="Arial Narrow" panose="020B0606020202030204" pitchFamily="34" charset="0"/>
              </a:rPr>
              <a:t>УК </a:t>
            </a:r>
            <a:r>
              <a:rPr lang="ru-RU" b="1" cap="none" dirty="0">
                <a:ln w="0"/>
                <a:latin typeface="Arial Narrow" panose="020B0606020202030204" pitchFamily="34" charset="0"/>
              </a:rPr>
              <a:t>РФ Ч 1. Статья </a:t>
            </a:r>
            <a:r>
              <a:rPr lang="ru-RU" b="1" cap="none" dirty="0" smtClean="0">
                <a:ln w="0"/>
                <a:latin typeface="Arial Narrow" panose="020B0606020202030204" pitchFamily="34" charset="0"/>
              </a:rPr>
              <a:t>159 Мошенничество.</a:t>
            </a:r>
          </a:p>
          <a:p>
            <a:pPr algn="just"/>
            <a:r>
              <a:rPr lang="ru-RU" b="1" cap="none" dirty="0">
                <a:ln w="0"/>
                <a:latin typeface="Arial Narrow" panose="020B0606020202030204" pitchFamily="34" charset="0"/>
              </a:rPr>
              <a:t>УК РФ Ч </a:t>
            </a:r>
            <a:r>
              <a:rPr lang="ru-RU" b="1" cap="none" dirty="0" smtClean="0">
                <a:ln w="0"/>
                <a:latin typeface="Arial Narrow" panose="020B0606020202030204" pitchFamily="34" charset="0"/>
              </a:rPr>
              <a:t>3. </a:t>
            </a:r>
            <a:r>
              <a:rPr lang="ru-RU" b="1" cap="none" dirty="0">
                <a:ln w="0"/>
                <a:latin typeface="Arial Narrow" panose="020B0606020202030204" pitchFamily="34" charset="0"/>
              </a:rPr>
              <a:t>Статья 159 Мошенничество.</a:t>
            </a:r>
          </a:p>
          <a:p>
            <a:pPr algn="just"/>
            <a:endParaRPr lang="ru-RU" cap="none" dirty="0" smtClean="0">
              <a:ln w="0"/>
              <a:latin typeface="Arial Narrow" panose="020B0606020202030204" pitchFamily="34" charset="0"/>
            </a:endParaRPr>
          </a:p>
          <a:p>
            <a:pPr algn="just"/>
            <a:endParaRPr lang="ru-RU" dirty="0"/>
          </a:p>
        </p:txBody>
      </p:sp>
      <p:pic>
        <p:nvPicPr>
          <p:cNvPr id="2050" name="Picture 2" descr="https://ruskemping.ru/wp-content/uploads/2019/01/zak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535" y="1931741"/>
            <a:ext cx="3259795" cy="344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7302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22</TotalTime>
  <Words>302</Words>
  <Application>Microsoft Office PowerPoint</Application>
  <PresentationFormat>Широкоэкранный</PresentationFormat>
  <Paragraphs>18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Narrow</vt:lpstr>
      <vt:lpstr>Impact</vt:lpstr>
      <vt:lpstr>Times New Roman</vt:lpstr>
      <vt:lpstr>Главное мероприятие</vt:lpstr>
      <vt:lpstr>Литературные криминальная сводки</vt:lpstr>
      <vt:lpstr>ВЕСТНИК ВОЛШЕБНОЙ СТРАНЫ – УЗНАЙ НОВОСТИ ПЕРВЫМ! ШОК! Маленькая девочка из Канзаса оказалась убийцей!</vt:lpstr>
      <vt:lpstr>Презентация PowerPoint</vt:lpstr>
      <vt:lpstr>Вчера вся Москва была охвачена ужасом, на Патриарших прудах товарищ Б. потерял голову! </vt:lpstr>
      <vt:lpstr>Презентация PowerPoint</vt:lpstr>
      <vt:lpstr>Литературная криминальная сводка: преступления Федора Белова   Д. И. Стахеева в «Благоприобретении»</vt:lpstr>
      <vt:lpstr>Признание ОТЦА, УБИВШЕГО собственного СЫНА!!! Или чем черевато ПРОФЕССИОНАЛЬНОЕ ВЫГОРАНИЕ!?</vt:lpstr>
      <vt:lpstr>Статьи Уголовного кодекса РФ (2023г.)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Литературная криминальная сводка: преступления Федора Белова   Д. И. Стахеева в «Благоприобретении»</dc:title>
  <dc:creator>Автор</dc:creator>
  <cp:lastModifiedBy>Win10</cp:lastModifiedBy>
  <cp:revision>7</cp:revision>
  <dcterms:created xsi:type="dcterms:W3CDTF">2023-03-20T06:52:29Z</dcterms:created>
  <dcterms:modified xsi:type="dcterms:W3CDTF">2023-04-01T16:51:22Z</dcterms:modified>
</cp:coreProperties>
</file>