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2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5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6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7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8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308" r:id="rId3"/>
    <p:sldId id="306" r:id="rId4"/>
    <p:sldId id="261" r:id="rId5"/>
    <p:sldId id="309" r:id="rId6"/>
    <p:sldId id="264" r:id="rId7"/>
    <p:sldId id="312" r:id="rId8"/>
    <p:sldId id="313" r:id="rId9"/>
    <p:sldId id="310" r:id="rId10"/>
    <p:sldId id="311" r:id="rId11"/>
    <p:sldId id="314" r:id="rId12"/>
    <p:sldId id="315" r:id="rId13"/>
    <p:sldId id="266" r:id="rId14"/>
    <p:sldId id="316" r:id="rId15"/>
    <p:sldId id="320" r:id="rId16"/>
    <p:sldId id="317" r:id="rId17"/>
    <p:sldId id="318" r:id="rId18"/>
    <p:sldId id="319" r:id="rId19"/>
    <p:sldId id="325" r:id="rId20"/>
    <p:sldId id="321" r:id="rId21"/>
    <p:sldId id="307" r:id="rId22"/>
  </p:sldIdLst>
  <p:sldSz cx="9144000" cy="5143500" type="screen16x9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74" autoAdjust="0"/>
  </p:normalViewPr>
  <p:slideViewPr>
    <p:cSldViewPr>
      <p:cViewPr varScale="1">
        <p:scale>
          <a:sx n="119" d="100"/>
          <a:sy n="119" d="100"/>
        </p:scale>
        <p:origin x="162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80162950405438"/>
          <c:y val="0.15399857218847143"/>
          <c:w val="0.47353744760237104"/>
          <c:h val="0.413330440381869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Абдуллин А.И.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DB-40EB-B25F-801773116D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74-4F8F-A60D-66E7C069CFE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Шайхутдинова Г.Р.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DB-40EB-B25F-801773116D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74-4F8F-A60D-66E7C069CFE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Кешнер М.В.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DB-40EB-B25F-801773116D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74-4F8F-A60D-66E7C069C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0934400"/>
        <c:axId val="230935936"/>
      </c:barChart>
      <c:catAx>
        <c:axId val="230934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0935936"/>
        <c:crosses val="autoZero"/>
        <c:auto val="1"/>
        <c:lblAlgn val="ctr"/>
        <c:lblOffset val="100"/>
        <c:noMultiLvlLbl val="0"/>
      </c:catAx>
      <c:valAx>
        <c:axId val="230935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309344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6060399434433561"/>
          <c:w val="0.72606598907667597"/>
          <c:h val="0.39396005655664385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70A5EE-C83B-4119-A516-FF41397536C3}" type="doc">
      <dgm:prSet loTypeId="urn:microsoft.com/office/officeart/2008/layout/Lin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B7ECB0A-206F-471A-887E-A8CB20B7CB0F}">
      <dgm:prSet phldrT="[Текст]" custT="1"/>
      <dgm:spPr/>
      <dgm:t>
        <a:bodyPr/>
        <a:lstStyle/>
        <a:p>
          <a:r>
            <a:rPr lang="ru-RU" sz="1000" dirty="0"/>
            <a:t>Всего ставок – 9,15</a:t>
          </a:r>
          <a:endParaRPr lang="ru-RU" sz="1000" b="1" dirty="0"/>
        </a:p>
      </dgm:t>
    </dgm:pt>
    <dgm:pt modelId="{5485C9B8-1AFF-41F3-9973-8C10F7AD6E88}" type="parTrans" cxnId="{157616F0-06A4-49A3-B852-3A3A05D4E231}">
      <dgm:prSet/>
      <dgm:spPr/>
      <dgm:t>
        <a:bodyPr/>
        <a:lstStyle/>
        <a:p>
          <a:endParaRPr lang="ru-RU"/>
        </a:p>
      </dgm:t>
    </dgm:pt>
    <dgm:pt modelId="{B2FA5B0E-ADA0-4E16-BA79-E1158AB10B20}" type="sibTrans" cxnId="{157616F0-06A4-49A3-B852-3A3A05D4E231}">
      <dgm:prSet/>
      <dgm:spPr/>
      <dgm:t>
        <a:bodyPr/>
        <a:lstStyle/>
        <a:p>
          <a:endParaRPr lang="ru-RU"/>
        </a:p>
      </dgm:t>
    </dgm:pt>
    <dgm:pt modelId="{3DDE540C-75D6-4CD4-9FAA-1C22E5A78FF0}">
      <dgm:prSet phldrT="[Текст]" custT="1"/>
      <dgm:spPr/>
      <dgm:t>
        <a:bodyPr/>
        <a:lstStyle/>
        <a:p>
          <a:r>
            <a:rPr lang="ru-RU" sz="1000" dirty="0"/>
            <a:t>Основные – 7,9</a:t>
          </a:r>
          <a:r>
            <a:rPr lang="ru-RU" sz="1000" b="1" dirty="0"/>
            <a:t> (11 чел.)</a:t>
          </a:r>
        </a:p>
      </dgm:t>
    </dgm:pt>
    <dgm:pt modelId="{1853EB0A-12E9-4642-A0AB-CDCD26B793E5}" type="parTrans" cxnId="{15D9B186-AC60-4687-802B-88A693399A72}">
      <dgm:prSet/>
      <dgm:spPr/>
      <dgm:t>
        <a:bodyPr/>
        <a:lstStyle/>
        <a:p>
          <a:endParaRPr lang="ru-RU"/>
        </a:p>
      </dgm:t>
    </dgm:pt>
    <dgm:pt modelId="{5C89B7E7-305D-479E-BABA-F08C0B2E25D2}" type="sibTrans" cxnId="{15D9B186-AC60-4687-802B-88A693399A72}">
      <dgm:prSet/>
      <dgm:spPr/>
      <dgm:t>
        <a:bodyPr/>
        <a:lstStyle/>
        <a:p>
          <a:endParaRPr lang="ru-RU"/>
        </a:p>
      </dgm:t>
    </dgm:pt>
    <dgm:pt modelId="{7F122A81-0BBF-4002-B735-3E41BDDC896A}">
      <dgm:prSet phldrT="[Текст]" custT="1"/>
      <dgm:spPr/>
      <dgm:t>
        <a:bodyPr/>
        <a:lstStyle/>
        <a:p>
          <a:r>
            <a:rPr lang="ru-RU" sz="1000" dirty="0"/>
            <a:t>Внутреннее </a:t>
          </a:r>
        </a:p>
        <a:p>
          <a:r>
            <a:rPr lang="ru-RU" sz="1000" dirty="0"/>
            <a:t>совместительство – 1</a:t>
          </a:r>
          <a:r>
            <a:rPr lang="ru-RU" sz="1000" b="1" dirty="0"/>
            <a:t> (3 чел.)</a:t>
          </a:r>
        </a:p>
      </dgm:t>
    </dgm:pt>
    <dgm:pt modelId="{AE777DB9-4FA4-4425-AD02-61989C85E744}" type="parTrans" cxnId="{A9B2B0E0-3C40-4FFB-92B6-05130D1DE8B7}">
      <dgm:prSet/>
      <dgm:spPr/>
      <dgm:t>
        <a:bodyPr/>
        <a:lstStyle/>
        <a:p>
          <a:endParaRPr lang="ru-RU"/>
        </a:p>
      </dgm:t>
    </dgm:pt>
    <dgm:pt modelId="{9CCAA679-2D04-40FD-BF79-D929ECA0E126}" type="sibTrans" cxnId="{A9B2B0E0-3C40-4FFB-92B6-05130D1DE8B7}">
      <dgm:prSet/>
      <dgm:spPr/>
      <dgm:t>
        <a:bodyPr/>
        <a:lstStyle/>
        <a:p>
          <a:endParaRPr lang="ru-RU"/>
        </a:p>
      </dgm:t>
    </dgm:pt>
    <dgm:pt modelId="{08AF731F-526F-4D66-AB92-BAC0493D45CD}">
      <dgm:prSet phldrT="[Текст]" custT="1"/>
      <dgm:spPr/>
      <dgm:t>
        <a:bodyPr/>
        <a:lstStyle/>
        <a:p>
          <a:r>
            <a:rPr lang="ru-RU" sz="1000" dirty="0"/>
            <a:t>Внешние </a:t>
          </a:r>
        </a:p>
        <a:p>
          <a:r>
            <a:rPr lang="ru-RU" sz="1000" dirty="0"/>
            <a:t>совместители – 0,25</a:t>
          </a:r>
          <a:r>
            <a:rPr lang="ru-RU" sz="1000" b="1" dirty="0"/>
            <a:t> (1 чел.)</a:t>
          </a:r>
        </a:p>
      </dgm:t>
    </dgm:pt>
    <dgm:pt modelId="{3FA3CB8E-F53D-42A5-9590-919D023DE900}" type="parTrans" cxnId="{18BF5703-984F-433D-8F77-8567CDE22ABE}">
      <dgm:prSet/>
      <dgm:spPr/>
      <dgm:t>
        <a:bodyPr/>
        <a:lstStyle/>
        <a:p>
          <a:endParaRPr lang="ru-RU"/>
        </a:p>
      </dgm:t>
    </dgm:pt>
    <dgm:pt modelId="{52AC59FD-7A94-4E9A-BE3B-DE86FA9D8559}" type="sibTrans" cxnId="{18BF5703-984F-433D-8F77-8567CDE22ABE}">
      <dgm:prSet/>
      <dgm:spPr/>
      <dgm:t>
        <a:bodyPr/>
        <a:lstStyle/>
        <a:p>
          <a:endParaRPr lang="ru-RU"/>
        </a:p>
      </dgm:t>
    </dgm:pt>
    <dgm:pt modelId="{C218555A-ADBC-4129-BACE-BD2EEA98E71B}" type="pres">
      <dgm:prSet presAssocID="{5B70A5EE-C83B-4119-A516-FF41397536C3}" presName="vert0" presStyleCnt="0">
        <dgm:presLayoutVars>
          <dgm:dir/>
          <dgm:animOne val="branch"/>
          <dgm:animLvl val="lvl"/>
        </dgm:presLayoutVars>
      </dgm:prSet>
      <dgm:spPr/>
    </dgm:pt>
    <dgm:pt modelId="{A5DAADF7-4F86-4D75-B4BF-D26BD9995216}" type="pres">
      <dgm:prSet presAssocID="{DB7ECB0A-206F-471A-887E-A8CB20B7CB0F}" presName="thickLine" presStyleLbl="alignNode1" presStyleIdx="0" presStyleCnt="1"/>
      <dgm:spPr/>
    </dgm:pt>
    <dgm:pt modelId="{09FE2126-EDC3-481A-B258-3E5206AE87B6}" type="pres">
      <dgm:prSet presAssocID="{DB7ECB0A-206F-471A-887E-A8CB20B7CB0F}" presName="horz1" presStyleCnt="0"/>
      <dgm:spPr/>
    </dgm:pt>
    <dgm:pt modelId="{0BE60439-256F-4207-894B-2832048512C3}" type="pres">
      <dgm:prSet presAssocID="{DB7ECB0A-206F-471A-887E-A8CB20B7CB0F}" presName="tx1" presStyleLbl="revTx" presStyleIdx="0" presStyleCnt="4"/>
      <dgm:spPr/>
    </dgm:pt>
    <dgm:pt modelId="{8DF1A548-6639-4B0A-AEA3-967C5EE57717}" type="pres">
      <dgm:prSet presAssocID="{DB7ECB0A-206F-471A-887E-A8CB20B7CB0F}" presName="vert1" presStyleCnt="0"/>
      <dgm:spPr/>
    </dgm:pt>
    <dgm:pt modelId="{0ABAF0B8-1303-4911-BF2D-2EBDDC62C720}" type="pres">
      <dgm:prSet presAssocID="{3DDE540C-75D6-4CD4-9FAA-1C22E5A78FF0}" presName="vertSpace2a" presStyleCnt="0"/>
      <dgm:spPr/>
    </dgm:pt>
    <dgm:pt modelId="{BE12CDBE-2B85-4254-AF1F-EDD18CF68DC6}" type="pres">
      <dgm:prSet presAssocID="{3DDE540C-75D6-4CD4-9FAA-1C22E5A78FF0}" presName="horz2" presStyleCnt="0"/>
      <dgm:spPr/>
    </dgm:pt>
    <dgm:pt modelId="{A581EB11-55F8-472B-BB62-BD931F94054F}" type="pres">
      <dgm:prSet presAssocID="{3DDE540C-75D6-4CD4-9FAA-1C22E5A78FF0}" presName="horzSpace2" presStyleCnt="0"/>
      <dgm:spPr/>
    </dgm:pt>
    <dgm:pt modelId="{6F510A14-CAF9-4399-B6C8-794B29E95C0E}" type="pres">
      <dgm:prSet presAssocID="{3DDE540C-75D6-4CD4-9FAA-1C22E5A78FF0}" presName="tx2" presStyleLbl="revTx" presStyleIdx="1" presStyleCnt="4"/>
      <dgm:spPr/>
    </dgm:pt>
    <dgm:pt modelId="{4356BD13-6D42-4590-8221-657018472A96}" type="pres">
      <dgm:prSet presAssocID="{3DDE540C-75D6-4CD4-9FAA-1C22E5A78FF0}" presName="vert2" presStyleCnt="0"/>
      <dgm:spPr/>
    </dgm:pt>
    <dgm:pt modelId="{45E12E86-2448-4183-86C0-78893DC914BA}" type="pres">
      <dgm:prSet presAssocID="{3DDE540C-75D6-4CD4-9FAA-1C22E5A78FF0}" presName="thinLine2b" presStyleLbl="callout" presStyleIdx="0" presStyleCnt="3"/>
      <dgm:spPr/>
    </dgm:pt>
    <dgm:pt modelId="{107E68E9-0BE0-4DD7-8F2E-40F2CD14BEE8}" type="pres">
      <dgm:prSet presAssocID="{3DDE540C-75D6-4CD4-9FAA-1C22E5A78FF0}" presName="vertSpace2b" presStyleCnt="0"/>
      <dgm:spPr/>
    </dgm:pt>
    <dgm:pt modelId="{B09B8C88-4F23-4854-8575-37DA288B70D7}" type="pres">
      <dgm:prSet presAssocID="{7F122A81-0BBF-4002-B735-3E41BDDC896A}" presName="horz2" presStyleCnt="0"/>
      <dgm:spPr/>
    </dgm:pt>
    <dgm:pt modelId="{D78C3472-5999-44FC-A7E3-ED5ACE3D0ECB}" type="pres">
      <dgm:prSet presAssocID="{7F122A81-0BBF-4002-B735-3E41BDDC896A}" presName="horzSpace2" presStyleCnt="0"/>
      <dgm:spPr/>
    </dgm:pt>
    <dgm:pt modelId="{F4FCA599-DC2C-4FB9-B87C-9D0034A69BFB}" type="pres">
      <dgm:prSet presAssocID="{7F122A81-0BBF-4002-B735-3E41BDDC896A}" presName="tx2" presStyleLbl="revTx" presStyleIdx="2" presStyleCnt="4"/>
      <dgm:spPr/>
    </dgm:pt>
    <dgm:pt modelId="{7255E2B4-90D4-4503-B3B6-015FC10790EC}" type="pres">
      <dgm:prSet presAssocID="{7F122A81-0BBF-4002-B735-3E41BDDC896A}" presName="vert2" presStyleCnt="0"/>
      <dgm:spPr/>
    </dgm:pt>
    <dgm:pt modelId="{C462D9A7-3EE4-406B-A767-3A6DF741BDFB}" type="pres">
      <dgm:prSet presAssocID="{7F122A81-0BBF-4002-B735-3E41BDDC896A}" presName="thinLine2b" presStyleLbl="callout" presStyleIdx="1" presStyleCnt="3"/>
      <dgm:spPr/>
    </dgm:pt>
    <dgm:pt modelId="{D866A573-A1C9-4D0E-A6AC-BDEBDDBFD830}" type="pres">
      <dgm:prSet presAssocID="{7F122A81-0BBF-4002-B735-3E41BDDC896A}" presName="vertSpace2b" presStyleCnt="0"/>
      <dgm:spPr/>
    </dgm:pt>
    <dgm:pt modelId="{9076F783-6790-43D2-9F8B-44C58C531EA9}" type="pres">
      <dgm:prSet presAssocID="{08AF731F-526F-4D66-AB92-BAC0493D45CD}" presName="horz2" presStyleCnt="0"/>
      <dgm:spPr/>
    </dgm:pt>
    <dgm:pt modelId="{9DA65AAC-2E78-4A20-9314-29D9431F337F}" type="pres">
      <dgm:prSet presAssocID="{08AF731F-526F-4D66-AB92-BAC0493D45CD}" presName="horzSpace2" presStyleCnt="0"/>
      <dgm:spPr/>
    </dgm:pt>
    <dgm:pt modelId="{DE0E9589-71E4-4023-9033-B3639575103D}" type="pres">
      <dgm:prSet presAssocID="{08AF731F-526F-4D66-AB92-BAC0493D45CD}" presName="tx2" presStyleLbl="revTx" presStyleIdx="3" presStyleCnt="4"/>
      <dgm:spPr/>
    </dgm:pt>
    <dgm:pt modelId="{1C7C029B-E463-42B4-AE38-389CC12A5DBE}" type="pres">
      <dgm:prSet presAssocID="{08AF731F-526F-4D66-AB92-BAC0493D45CD}" presName="vert2" presStyleCnt="0"/>
      <dgm:spPr/>
    </dgm:pt>
    <dgm:pt modelId="{E2E4A44C-01E0-44C4-B413-07CBECCD8783}" type="pres">
      <dgm:prSet presAssocID="{08AF731F-526F-4D66-AB92-BAC0493D45CD}" presName="thinLine2b" presStyleLbl="callout" presStyleIdx="2" presStyleCnt="3"/>
      <dgm:spPr/>
    </dgm:pt>
    <dgm:pt modelId="{90F212A1-23AE-4D84-9DD4-F089886A71B7}" type="pres">
      <dgm:prSet presAssocID="{08AF731F-526F-4D66-AB92-BAC0493D45CD}" presName="vertSpace2b" presStyleCnt="0"/>
      <dgm:spPr/>
    </dgm:pt>
  </dgm:ptLst>
  <dgm:cxnLst>
    <dgm:cxn modelId="{18BF5703-984F-433D-8F77-8567CDE22ABE}" srcId="{DB7ECB0A-206F-471A-887E-A8CB20B7CB0F}" destId="{08AF731F-526F-4D66-AB92-BAC0493D45CD}" srcOrd="2" destOrd="0" parTransId="{3FA3CB8E-F53D-42A5-9590-919D023DE900}" sibTransId="{52AC59FD-7A94-4E9A-BE3B-DE86FA9D8559}"/>
    <dgm:cxn modelId="{89E51E37-4C3B-45ED-9DF2-96BC2DE7281D}" type="presOf" srcId="{08AF731F-526F-4D66-AB92-BAC0493D45CD}" destId="{DE0E9589-71E4-4023-9033-B3639575103D}" srcOrd="0" destOrd="0" presId="urn:microsoft.com/office/officeart/2008/layout/LinedList"/>
    <dgm:cxn modelId="{5A5D3744-03EA-4EA3-B4DB-84A66E883ABC}" type="presOf" srcId="{DB7ECB0A-206F-471A-887E-A8CB20B7CB0F}" destId="{0BE60439-256F-4207-894B-2832048512C3}" srcOrd="0" destOrd="0" presId="urn:microsoft.com/office/officeart/2008/layout/LinedList"/>
    <dgm:cxn modelId="{95EFA268-F38A-4651-8FB6-975A677D445F}" type="presOf" srcId="{7F122A81-0BBF-4002-B735-3E41BDDC896A}" destId="{F4FCA599-DC2C-4FB9-B87C-9D0034A69BFB}" srcOrd="0" destOrd="0" presId="urn:microsoft.com/office/officeart/2008/layout/LinedList"/>
    <dgm:cxn modelId="{46DF0158-8D6F-4A56-A4C7-A49E16F64CBC}" type="presOf" srcId="{3DDE540C-75D6-4CD4-9FAA-1C22E5A78FF0}" destId="{6F510A14-CAF9-4399-B6C8-794B29E95C0E}" srcOrd="0" destOrd="0" presId="urn:microsoft.com/office/officeart/2008/layout/LinedList"/>
    <dgm:cxn modelId="{15D9B186-AC60-4687-802B-88A693399A72}" srcId="{DB7ECB0A-206F-471A-887E-A8CB20B7CB0F}" destId="{3DDE540C-75D6-4CD4-9FAA-1C22E5A78FF0}" srcOrd="0" destOrd="0" parTransId="{1853EB0A-12E9-4642-A0AB-CDCD26B793E5}" sibTransId="{5C89B7E7-305D-479E-BABA-F08C0B2E25D2}"/>
    <dgm:cxn modelId="{BEAEA587-E839-4E6E-8577-D797FD537DB5}" type="presOf" srcId="{5B70A5EE-C83B-4119-A516-FF41397536C3}" destId="{C218555A-ADBC-4129-BACE-BD2EEA98E71B}" srcOrd="0" destOrd="0" presId="urn:microsoft.com/office/officeart/2008/layout/LinedList"/>
    <dgm:cxn modelId="{A9B2B0E0-3C40-4FFB-92B6-05130D1DE8B7}" srcId="{DB7ECB0A-206F-471A-887E-A8CB20B7CB0F}" destId="{7F122A81-0BBF-4002-B735-3E41BDDC896A}" srcOrd="1" destOrd="0" parTransId="{AE777DB9-4FA4-4425-AD02-61989C85E744}" sibTransId="{9CCAA679-2D04-40FD-BF79-D929ECA0E126}"/>
    <dgm:cxn modelId="{157616F0-06A4-49A3-B852-3A3A05D4E231}" srcId="{5B70A5EE-C83B-4119-A516-FF41397536C3}" destId="{DB7ECB0A-206F-471A-887E-A8CB20B7CB0F}" srcOrd="0" destOrd="0" parTransId="{5485C9B8-1AFF-41F3-9973-8C10F7AD6E88}" sibTransId="{B2FA5B0E-ADA0-4E16-BA79-E1158AB10B20}"/>
    <dgm:cxn modelId="{4DFDB6A0-F77A-4F1C-9275-E7433157DEC6}" type="presParOf" srcId="{C218555A-ADBC-4129-BACE-BD2EEA98E71B}" destId="{A5DAADF7-4F86-4D75-B4BF-D26BD9995216}" srcOrd="0" destOrd="0" presId="urn:microsoft.com/office/officeart/2008/layout/LinedList"/>
    <dgm:cxn modelId="{FE47B2E4-CE12-4386-95A9-99DD0E41DD9D}" type="presParOf" srcId="{C218555A-ADBC-4129-BACE-BD2EEA98E71B}" destId="{09FE2126-EDC3-481A-B258-3E5206AE87B6}" srcOrd="1" destOrd="0" presId="urn:microsoft.com/office/officeart/2008/layout/LinedList"/>
    <dgm:cxn modelId="{0FD1A62F-ADD5-49DD-B745-BFA989A1F181}" type="presParOf" srcId="{09FE2126-EDC3-481A-B258-3E5206AE87B6}" destId="{0BE60439-256F-4207-894B-2832048512C3}" srcOrd="0" destOrd="0" presId="urn:microsoft.com/office/officeart/2008/layout/LinedList"/>
    <dgm:cxn modelId="{5E231EC8-323C-4CCD-8CC2-72960F67BB15}" type="presParOf" srcId="{09FE2126-EDC3-481A-B258-3E5206AE87B6}" destId="{8DF1A548-6639-4B0A-AEA3-967C5EE57717}" srcOrd="1" destOrd="0" presId="urn:microsoft.com/office/officeart/2008/layout/LinedList"/>
    <dgm:cxn modelId="{3B967B78-3362-44E9-B7D7-16F0C4A85D72}" type="presParOf" srcId="{8DF1A548-6639-4B0A-AEA3-967C5EE57717}" destId="{0ABAF0B8-1303-4911-BF2D-2EBDDC62C720}" srcOrd="0" destOrd="0" presId="urn:microsoft.com/office/officeart/2008/layout/LinedList"/>
    <dgm:cxn modelId="{ABE80BBD-F8F8-4C14-B9A7-F5AF4348F6DB}" type="presParOf" srcId="{8DF1A548-6639-4B0A-AEA3-967C5EE57717}" destId="{BE12CDBE-2B85-4254-AF1F-EDD18CF68DC6}" srcOrd="1" destOrd="0" presId="urn:microsoft.com/office/officeart/2008/layout/LinedList"/>
    <dgm:cxn modelId="{5A817022-92DE-463F-BA7D-5160941ED5FF}" type="presParOf" srcId="{BE12CDBE-2B85-4254-AF1F-EDD18CF68DC6}" destId="{A581EB11-55F8-472B-BB62-BD931F94054F}" srcOrd="0" destOrd="0" presId="urn:microsoft.com/office/officeart/2008/layout/LinedList"/>
    <dgm:cxn modelId="{2DBCCFF3-F4D7-4B9B-8B57-183C46E31796}" type="presParOf" srcId="{BE12CDBE-2B85-4254-AF1F-EDD18CF68DC6}" destId="{6F510A14-CAF9-4399-B6C8-794B29E95C0E}" srcOrd="1" destOrd="0" presId="urn:microsoft.com/office/officeart/2008/layout/LinedList"/>
    <dgm:cxn modelId="{54AEEB28-FB40-4868-A57D-DC57A9E6419C}" type="presParOf" srcId="{BE12CDBE-2B85-4254-AF1F-EDD18CF68DC6}" destId="{4356BD13-6D42-4590-8221-657018472A96}" srcOrd="2" destOrd="0" presId="urn:microsoft.com/office/officeart/2008/layout/LinedList"/>
    <dgm:cxn modelId="{A23EE3D7-6877-4048-858F-8AA048C936AB}" type="presParOf" srcId="{8DF1A548-6639-4B0A-AEA3-967C5EE57717}" destId="{45E12E86-2448-4183-86C0-78893DC914BA}" srcOrd="2" destOrd="0" presId="urn:microsoft.com/office/officeart/2008/layout/LinedList"/>
    <dgm:cxn modelId="{BC3062B7-5842-4C3F-8AF5-9AC29A90A708}" type="presParOf" srcId="{8DF1A548-6639-4B0A-AEA3-967C5EE57717}" destId="{107E68E9-0BE0-4DD7-8F2E-40F2CD14BEE8}" srcOrd="3" destOrd="0" presId="urn:microsoft.com/office/officeart/2008/layout/LinedList"/>
    <dgm:cxn modelId="{6180DFB3-CE38-444A-8875-27BA787D69AB}" type="presParOf" srcId="{8DF1A548-6639-4B0A-AEA3-967C5EE57717}" destId="{B09B8C88-4F23-4854-8575-37DA288B70D7}" srcOrd="4" destOrd="0" presId="urn:microsoft.com/office/officeart/2008/layout/LinedList"/>
    <dgm:cxn modelId="{46F8FC59-DB2A-4405-A505-4FDDA4B47011}" type="presParOf" srcId="{B09B8C88-4F23-4854-8575-37DA288B70D7}" destId="{D78C3472-5999-44FC-A7E3-ED5ACE3D0ECB}" srcOrd="0" destOrd="0" presId="urn:microsoft.com/office/officeart/2008/layout/LinedList"/>
    <dgm:cxn modelId="{B3247E58-39C8-4148-A40D-D07E2C6A0572}" type="presParOf" srcId="{B09B8C88-4F23-4854-8575-37DA288B70D7}" destId="{F4FCA599-DC2C-4FB9-B87C-9D0034A69BFB}" srcOrd="1" destOrd="0" presId="urn:microsoft.com/office/officeart/2008/layout/LinedList"/>
    <dgm:cxn modelId="{20BC26CA-513D-4128-86E0-7195DAC9FE2D}" type="presParOf" srcId="{B09B8C88-4F23-4854-8575-37DA288B70D7}" destId="{7255E2B4-90D4-4503-B3B6-015FC10790EC}" srcOrd="2" destOrd="0" presId="urn:microsoft.com/office/officeart/2008/layout/LinedList"/>
    <dgm:cxn modelId="{7526A222-32C2-4273-810F-2E343AB14138}" type="presParOf" srcId="{8DF1A548-6639-4B0A-AEA3-967C5EE57717}" destId="{C462D9A7-3EE4-406B-A767-3A6DF741BDFB}" srcOrd="5" destOrd="0" presId="urn:microsoft.com/office/officeart/2008/layout/LinedList"/>
    <dgm:cxn modelId="{B7B4DAE8-46F3-485F-A15A-43FF728F33AE}" type="presParOf" srcId="{8DF1A548-6639-4B0A-AEA3-967C5EE57717}" destId="{D866A573-A1C9-4D0E-A6AC-BDEBDDBFD830}" srcOrd="6" destOrd="0" presId="urn:microsoft.com/office/officeart/2008/layout/LinedList"/>
    <dgm:cxn modelId="{64CD0156-6311-4044-A200-2BB82D5265CD}" type="presParOf" srcId="{8DF1A548-6639-4B0A-AEA3-967C5EE57717}" destId="{9076F783-6790-43D2-9F8B-44C58C531EA9}" srcOrd="7" destOrd="0" presId="urn:microsoft.com/office/officeart/2008/layout/LinedList"/>
    <dgm:cxn modelId="{34088E5F-C296-48A3-8966-D6A9F704BFB3}" type="presParOf" srcId="{9076F783-6790-43D2-9F8B-44C58C531EA9}" destId="{9DA65AAC-2E78-4A20-9314-29D9431F337F}" srcOrd="0" destOrd="0" presId="urn:microsoft.com/office/officeart/2008/layout/LinedList"/>
    <dgm:cxn modelId="{A1B3091E-8230-42FB-97A9-C52A4913E9F6}" type="presParOf" srcId="{9076F783-6790-43D2-9F8B-44C58C531EA9}" destId="{DE0E9589-71E4-4023-9033-B3639575103D}" srcOrd="1" destOrd="0" presId="urn:microsoft.com/office/officeart/2008/layout/LinedList"/>
    <dgm:cxn modelId="{95A6EB6A-6E3C-4661-A431-01016BAD943C}" type="presParOf" srcId="{9076F783-6790-43D2-9F8B-44C58C531EA9}" destId="{1C7C029B-E463-42B4-AE38-389CC12A5DBE}" srcOrd="2" destOrd="0" presId="urn:microsoft.com/office/officeart/2008/layout/LinedList"/>
    <dgm:cxn modelId="{37DC7689-F4CE-41E9-BCF2-098188DF0E95}" type="presParOf" srcId="{8DF1A548-6639-4B0A-AEA3-967C5EE57717}" destId="{E2E4A44C-01E0-44C4-B413-07CBECCD8783}" srcOrd="8" destOrd="0" presId="urn:microsoft.com/office/officeart/2008/layout/LinedList"/>
    <dgm:cxn modelId="{15EE7AB6-D378-469D-BA13-538B5FA84DA6}" type="presParOf" srcId="{8DF1A548-6639-4B0A-AEA3-967C5EE57717}" destId="{90F212A1-23AE-4D84-9DD4-F089886A71B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FBC34D-1572-4682-B01C-90FCA7AF875E}" type="doc">
      <dgm:prSet loTypeId="urn:microsoft.com/office/officeart/2005/8/layout/cycle4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D3C9E1-3204-420D-90FB-3E5CD769F4E7}">
      <dgm:prSet phldrT="[Текст]" custT="1"/>
      <dgm:spPr/>
      <dgm:t>
        <a:bodyPr/>
        <a:lstStyle/>
        <a:p>
          <a:r>
            <a:rPr lang="ru-RU" sz="800"/>
            <a:t>Ассистент</a:t>
          </a:r>
          <a:endParaRPr lang="ru-RU" sz="800" dirty="0"/>
        </a:p>
      </dgm:t>
    </dgm:pt>
    <dgm:pt modelId="{7A38468C-602D-471D-86DA-151FFC639A01}" type="parTrans" cxnId="{8B8EE0D7-EA18-4F6E-95CA-8DFD2FB7FB4A}">
      <dgm:prSet/>
      <dgm:spPr/>
      <dgm:t>
        <a:bodyPr/>
        <a:lstStyle/>
        <a:p>
          <a:endParaRPr lang="ru-RU"/>
        </a:p>
      </dgm:t>
    </dgm:pt>
    <dgm:pt modelId="{1F926D64-AF34-45B8-9CB9-7A8CD5DDDB6B}" type="sibTrans" cxnId="{8B8EE0D7-EA18-4F6E-95CA-8DFD2FB7FB4A}">
      <dgm:prSet/>
      <dgm:spPr/>
      <dgm:t>
        <a:bodyPr/>
        <a:lstStyle/>
        <a:p>
          <a:endParaRPr lang="ru-RU"/>
        </a:p>
      </dgm:t>
    </dgm:pt>
    <dgm:pt modelId="{679D88EB-DAF5-49E0-85F8-583860464299}">
      <dgm:prSet phldrT="[Текст]"/>
      <dgm:spPr/>
      <dgm:t>
        <a:bodyPr/>
        <a:lstStyle/>
        <a:p>
          <a:r>
            <a:rPr lang="ru-RU" dirty="0"/>
            <a:t>13.33%(2 чел.)</a:t>
          </a:r>
        </a:p>
      </dgm:t>
    </dgm:pt>
    <dgm:pt modelId="{EB1C6335-0647-4665-9A16-BD4271062ACE}" type="parTrans" cxnId="{6FE5E2CC-B575-4318-9E30-14B47DE4DD73}">
      <dgm:prSet/>
      <dgm:spPr/>
      <dgm:t>
        <a:bodyPr/>
        <a:lstStyle/>
        <a:p>
          <a:endParaRPr lang="ru-RU"/>
        </a:p>
      </dgm:t>
    </dgm:pt>
    <dgm:pt modelId="{8CA36E8E-1E50-4D2E-A3D4-C6C68D56A37E}" type="sibTrans" cxnId="{6FE5E2CC-B575-4318-9E30-14B47DE4DD73}">
      <dgm:prSet/>
      <dgm:spPr/>
      <dgm:t>
        <a:bodyPr/>
        <a:lstStyle/>
        <a:p>
          <a:endParaRPr lang="ru-RU"/>
        </a:p>
      </dgm:t>
    </dgm:pt>
    <dgm:pt modelId="{00350550-6D75-4783-8636-ED5C466DC9A4}">
      <dgm:prSet phldrT="[Текст]"/>
      <dgm:spPr/>
      <dgm:t>
        <a:bodyPr/>
        <a:lstStyle/>
        <a:p>
          <a:r>
            <a:rPr lang="ru-RU" dirty="0"/>
            <a:t>Старший преподаватель</a:t>
          </a:r>
        </a:p>
      </dgm:t>
    </dgm:pt>
    <dgm:pt modelId="{8AE79096-A719-45D5-A90A-2D533D3D19CF}" type="parTrans" cxnId="{FDA2BB8F-B427-41C6-AE71-616247F910E5}">
      <dgm:prSet/>
      <dgm:spPr/>
      <dgm:t>
        <a:bodyPr/>
        <a:lstStyle/>
        <a:p>
          <a:endParaRPr lang="ru-RU"/>
        </a:p>
      </dgm:t>
    </dgm:pt>
    <dgm:pt modelId="{4D38501C-CB97-4577-8B14-FCB1306062BC}" type="sibTrans" cxnId="{FDA2BB8F-B427-41C6-AE71-616247F910E5}">
      <dgm:prSet/>
      <dgm:spPr/>
      <dgm:t>
        <a:bodyPr/>
        <a:lstStyle/>
        <a:p>
          <a:endParaRPr lang="ru-RU"/>
        </a:p>
      </dgm:t>
    </dgm:pt>
    <dgm:pt modelId="{F2251941-D4A5-4D41-B762-3C6BF7A6E392}">
      <dgm:prSet phldrT="[Текст]"/>
      <dgm:spPr/>
      <dgm:t>
        <a:bodyPr/>
        <a:lstStyle/>
        <a:p>
          <a:r>
            <a:rPr lang="ru-RU" dirty="0"/>
            <a:t>13.33%(2 чел.)</a:t>
          </a:r>
        </a:p>
      </dgm:t>
    </dgm:pt>
    <dgm:pt modelId="{2D366DCE-3FBF-4E29-858D-B667F514A702}" type="parTrans" cxnId="{C54357E5-90D4-46B6-8507-EF3E98E65DB4}">
      <dgm:prSet/>
      <dgm:spPr/>
      <dgm:t>
        <a:bodyPr/>
        <a:lstStyle/>
        <a:p>
          <a:endParaRPr lang="ru-RU"/>
        </a:p>
      </dgm:t>
    </dgm:pt>
    <dgm:pt modelId="{B4CD8FA4-BB4A-4018-A4EA-E9D765CB7F56}" type="sibTrans" cxnId="{C54357E5-90D4-46B6-8507-EF3E98E65DB4}">
      <dgm:prSet/>
      <dgm:spPr/>
      <dgm:t>
        <a:bodyPr/>
        <a:lstStyle/>
        <a:p>
          <a:endParaRPr lang="ru-RU"/>
        </a:p>
      </dgm:t>
    </dgm:pt>
    <dgm:pt modelId="{9C9D12C4-3E27-4AEE-B957-3EA1B5D525DB}">
      <dgm:prSet phldrT="[Текст]"/>
      <dgm:spPr/>
      <dgm:t>
        <a:bodyPr/>
        <a:lstStyle/>
        <a:p>
          <a:r>
            <a:rPr lang="ru-RU" dirty="0"/>
            <a:t>Доцент</a:t>
          </a:r>
        </a:p>
      </dgm:t>
    </dgm:pt>
    <dgm:pt modelId="{118E3850-01E5-47A9-88F6-4BFDF86C8F93}" type="parTrans" cxnId="{A27151EF-19ED-4CEF-83D8-59547AC39D51}">
      <dgm:prSet/>
      <dgm:spPr/>
      <dgm:t>
        <a:bodyPr/>
        <a:lstStyle/>
        <a:p>
          <a:endParaRPr lang="ru-RU"/>
        </a:p>
      </dgm:t>
    </dgm:pt>
    <dgm:pt modelId="{5488A4CB-76E2-4CC9-9362-4CBE85F74B81}" type="sibTrans" cxnId="{A27151EF-19ED-4CEF-83D8-59547AC39D51}">
      <dgm:prSet/>
      <dgm:spPr/>
      <dgm:t>
        <a:bodyPr/>
        <a:lstStyle/>
        <a:p>
          <a:endParaRPr lang="ru-RU"/>
        </a:p>
      </dgm:t>
    </dgm:pt>
    <dgm:pt modelId="{7D732108-D229-4148-A611-11C68442A3C3}">
      <dgm:prSet phldrT="[Текст]"/>
      <dgm:spPr/>
      <dgm:t>
        <a:bodyPr/>
        <a:lstStyle/>
        <a:p>
          <a:r>
            <a:rPr lang="ru-RU" dirty="0"/>
            <a:t>33.33%(5 чел.)</a:t>
          </a:r>
        </a:p>
      </dgm:t>
    </dgm:pt>
    <dgm:pt modelId="{AF5BCCCB-3453-46C0-94FD-A95713AC9101}" type="parTrans" cxnId="{69AE5A1D-E76D-4BD3-B084-2CCC9C4E982C}">
      <dgm:prSet/>
      <dgm:spPr/>
      <dgm:t>
        <a:bodyPr/>
        <a:lstStyle/>
        <a:p>
          <a:endParaRPr lang="ru-RU"/>
        </a:p>
      </dgm:t>
    </dgm:pt>
    <dgm:pt modelId="{7574345D-5038-4D0D-A263-495D283ED7F4}" type="sibTrans" cxnId="{69AE5A1D-E76D-4BD3-B084-2CCC9C4E982C}">
      <dgm:prSet/>
      <dgm:spPr/>
      <dgm:t>
        <a:bodyPr/>
        <a:lstStyle/>
        <a:p>
          <a:endParaRPr lang="ru-RU"/>
        </a:p>
      </dgm:t>
    </dgm:pt>
    <dgm:pt modelId="{A9124BD4-4224-498E-9448-07545D7F6A63}">
      <dgm:prSet phldrT="[Текст]"/>
      <dgm:spPr/>
      <dgm:t>
        <a:bodyPr/>
        <a:lstStyle/>
        <a:p>
          <a:r>
            <a:rPr lang="ru-RU" dirty="0"/>
            <a:t>Профессор</a:t>
          </a:r>
        </a:p>
      </dgm:t>
    </dgm:pt>
    <dgm:pt modelId="{D06A98D5-322F-4EEE-9417-F9054461C720}" type="parTrans" cxnId="{CF0BF168-26C7-47A2-B97A-C004DD402ABC}">
      <dgm:prSet/>
      <dgm:spPr/>
      <dgm:t>
        <a:bodyPr/>
        <a:lstStyle/>
        <a:p>
          <a:endParaRPr lang="ru-RU"/>
        </a:p>
      </dgm:t>
    </dgm:pt>
    <dgm:pt modelId="{6370F137-7DB3-4518-A413-C2A037CDEF84}" type="sibTrans" cxnId="{CF0BF168-26C7-47A2-B97A-C004DD402ABC}">
      <dgm:prSet/>
      <dgm:spPr/>
      <dgm:t>
        <a:bodyPr/>
        <a:lstStyle/>
        <a:p>
          <a:endParaRPr lang="ru-RU"/>
        </a:p>
      </dgm:t>
    </dgm:pt>
    <dgm:pt modelId="{D31FE5D5-9045-418E-8A34-D1B63C09A08C}">
      <dgm:prSet phldrT="[Текст]"/>
      <dgm:spPr/>
      <dgm:t>
        <a:bodyPr/>
        <a:lstStyle/>
        <a:p>
          <a:r>
            <a:rPr lang="ru-RU" dirty="0"/>
            <a:t>40%(6 чел.)</a:t>
          </a:r>
        </a:p>
      </dgm:t>
    </dgm:pt>
    <dgm:pt modelId="{117321C0-2EB3-4573-8B05-39AEA5CFBB2C}" type="parTrans" cxnId="{C7B37881-C09B-4AFE-B011-90FE49EAF736}">
      <dgm:prSet/>
      <dgm:spPr/>
      <dgm:t>
        <a:bodyPr/>
        <a:lstStyle/>
        <a:p>
          <a:endParaRPr lang="ru-RU"/>
        </a:p>
      </dgm:t>
    </dgm:pt>
    <dgm:pt modelId="{BFE63A93-9B0D-477C-A2D2-82CD81DFB652}" type="sibTrans" cxnId="{C7B37881-C09B-4AFE-B011-90FE49EAF736}">
      <dgm:prSet/>
      <dgm:spPr/>
      <dgm:t>
        <a:bodyPr/>
        <a:lstStyle/>
        <a:p>
          <a:endParaRPr lang="ru-RU"/>
        </a:p>
      </dgm:t>
    </dgm:pt>
    <dgm:pt modelId="{457642B2-5765-4546-A619-AF5078CAB6C2}" type="pres">
      <dgm:prSet presAssocID="{53FBC34D-1572-4682-B01C-90FCA7AF875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F9DF370E-82B2-4AE8-9702-A759E34E4152}" type="pres">
      <dgm:prSet presAssocID="{53FBC34D-1572-4682-B01C-90FCA7AF875E}" presName="children" presStyleCnt="0"/>
      <dgm:spPr/>
    </dgm:pt>
    <dgm:pt modelId="{A7DC56A0-84C5-4888-AC8A-25AB9B38B233}" type="pres">
      <dgm:prSet presAssocID="{53FBC34D-1572-4682-B01C-90FCA7AF875E}" presName="child1group" presStyleCnt="0"/>
      <dgm:spPr/>
    </dgm:pt>
    <dgm:pt modelId="{300B4A97-0108-4B66-A65B-04F16BF6FC95}" type="pres">
      <dgm:prSet presAssocID="{53FBC34D-1572-4682-B01C-90FCA7AF875E}" presName="child1" presStyleLbl="bgAcc1" presStyleIdx="0" presStyleCnt="4"/>
      <dgm:spPr/>
    </dgm:pt>
    <dgm:pt modelId="{7F9CF031-4BE9-4B0B-85F6-BE9FD3EFE9AF}" type="pres">
      <dgm:prSet presAssocID="{53FBC34D-1572-4682-B01C-90FCA7AF875E}" presName="child1Text" presStyleLbl="bgAcc1" presStyleIdx="0" presStyleCnt="4">
        <dgm:presLayoutVars>
          <dgm:bulletEnabled val="1"/>
        </dgm:presLayoutVars>
      </dgm:prSet>
      <dgm:spPr/>
    </dgm:pt>
    <dgm:pt modelId="{ADA25F43-DFD8-4E58-A59C-C37C90DA0FCF}" type="pres">
      <dgm:prSet presAssocID="{53FBC34D-1572-4682-B01C-90FCA7AF875E}" presName="child2group" presStyleCnt="0"/>
      <dgm:spPr/>
    </dgm:pt>
    <dgm:pt modelId="{9F1F1909-A41A-4271-875E-AF83C8259F9E}" type="pres">
      <dgm:prSet presAssocID="{53FBC34D-1572-4682-B01C-90FCA7AF875E}" presName="child2" presStyleLbl="bgAcc1" presStyleIdx="1" presStyleCnt="4"/>
      <dgm:spPr/>
    </dgm:pt>
    <dgm:pt modelId="{B11A0A9C-0B89-4575-8ADA-7B2583255EBF}" type="pres">
      <dgm:prSet presAssocID="{53FBC34D-1572-4682-B01C-90FCA7AF875E}" presName="child2Text" presStyleLbl="bgAcc1" presStyleIdx="1" presStyleCnt="4">
        <dgm:presLayoutVars>
          <dgm:bulletEnabled val="1"/>
        </dgm:presLayoutVars>
      </dgm:prSet>
      <dgm:spPr/>
    </dgm:pt>
    <dgm:pt modelId="{AAD9D47D-1255-4DB4-81EE-BF1191750B8A}" type="pres">
      <dgm:prSet presAssocID="{53FBC34D-1572-4682-B01C-90FCA7AF875E}" presName="child3group" presStyleCnt="0"/>
      <dgm:spPr/>
    </dgm:pt>
    <dgm:pt modelId="{B8AD6467-5E09-4E87-B0D5-D296CF818968}" type="pres">
      <dgm:prSet presAssocID="{53FBC34D-1572-4682-B01C-90FCA7AF875E}" presName="child3" presStyleLbl="bgAcc1" presStyleIdx="2" presStyleCnt="4"/>
      <dgm:spPr/>
    </dgm:pt>
    <dgm:pt modelId="{82F51C4F-B097-40F3-84F4-98FB50ED7F27}" type="pres">
      <dgm:prSet presAssocID="{53FBC34D-1572-4682-B01C-90FCA7AF875E}" presName="child3Text" presStyleLbl="bgAcc1" presStyleIdx="2" presStyleCnt="4">
        <dgm:presLayoutVars>
          <dgm:bulletEnabled val="1"/>
        </dgm:presLayoutVars>
      </dgm:prSet>
      <dgm:spPr/>
    </dgm:pt>
    <dgm:pt modelId="{E87FA0F9-CA93-4178-89BF-FC50951E5C62}" type="pres">
      <dgm:prSet presAssocID="{53FBC34D-1572-4682-B01C-90FCA7AF875E}" presName="child4group" presStyleCnt="0"/>
      <dgm:spPr/>
    </dgm:pt>
    <dgm:pt modelId="{E43B183E-140D-4555-9A42-811E791343FD}" type="pres">
      <dgm:prSet presAssocID="{53FBC34D-1572-4682-B01C-90FCA7AF875E}" presName="child4" presStyleLbl="bgAcc1" presStyleIdx="3" presStyleCnt="4"/>
      <dgm:spPr/>
    </dgm:pt>
    <dgm:pt modelId="{4C2D77A2-46ED-4728-B666-A0B00C9B80FE}" type="pres">
      <dgm:prSet presAssocID="{53FBC34D-1572-4682-B01C-90FCA7AF875E}" presName="child4Text" presStyleLbl="bgAcc1" presStyleIdx="3" presStyleCnt="4">
        <dgm:presLayoutVars>
          <dgm:bulletEnabled val="1"/>
        </dgm:presLayoutVars>
      </dgm:prSet>
      <dgm:spPr/>
    </dgm:pt>
    <dgm:pt modelId="{D56286E5-C781-4C07-857A-BFB44101EDCA}" type="pres">
      <dgm:prSet presAssocID="{53FBC34D-1572-4682-B01C-90FCA7AF875E}" presName="childPlaceholder" presStyleCnt="0"/>
      <dgm:spPr/>
    </dgm:pt>
    <dgm:pt modelId="{841155A7-5A42-438D-8F3F-5AEDC3674C66}" type="pres">
      <dgm:prSet presAssocID="{53FBC34D-1572-4682-B01C-90FCA7AF875E}" presName="circle" presStyleCnt="0"/>
      <dgm:spPr/>
    </dgm:pt>
    <dgm:pt modelId="{4A123A55-9146-4BCB-BE4E-4A1B8A1B0DAB}" type="pres">
      <dgm:prSet presAssocID="{53FBC34D-1572-4682-B01C-90FCA7AF875E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E6B12F10-EA54-486C-9099-98BC2012DCE5}" type="pres">
      <dgm:prSet presAssocID="{53FBC34D-1572-4682-B01C-90FCA7AF875E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CEF1244E-58E4-4404-8DCF-FF5A46873BC2}" type="pres">
      <dgm:prSet presAssocID="{53FBC34D-1572-4682-B01C-90FCA7AF875E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653C7DA3-B081-46AF-9F63-0717644EECB7}" type="pres">
      <dgm:prSet presAssocID="{53FBC34D-1572-4682-B01C-90FCA7AF875E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04F24C50-4DFF-407F-A3A0-5FB0A5F79576}" type="pres">
      <dgm:prSet presAssocID="{53FBC34D-1572-4682-B01C-90FCA7AF875E}" presName="quadrantPlaceholder" presStyleCnt="0"/>
      <dgm:spPr/>
    </dgm:pt>
    <dgm:pt modelId="{293A4C1D-CC59-4D9F-AB9A-D02E0C2DF18D}" type="pres">
      <dgm:prSet presAssocID="{53FBC34D-1572-4682-B01C-90FCA7AF875E}" presName="center1" presStyleLbl="fgShp" presStyleIdx="0" presStyleCnt="2"/>
      <dgm:spPr/>
    </dgm:pt>
    <dgm:pt modelId="{90F91170-B143-46B5-9482-FF5F8CE602DA}" type="pres">
      <dgm:prSet presAssocID="{53FBC34D-1572-4682-B01C-90FCA7AF875E}" presName="center2" presStyleLbl="fgShp" presStyleIdx="1" presStyleCnt="2"/>
      <dgm:spPr/>
    </dgm:pt>
  </dgm:ptLst>
  <dgm:cxnLst>
    <dgm:cxn modelId="{A77FF509-199A-49A8-8A87-16362612CB46}" type="presOf" srcId="{7D732108-D229-4148-A611-11C68442A3C3}" destId="{B8AD6467-5E09-4E87-B0D5-D296CF818968}" srcOrd="0" destOrd="0" presId="urn:microsoft.com/office/officeart/2005/8/layout/cycle4"/>
    <dgm:cxn modelId="{69AE5A1D-E76D-4BD3-B084-2CCC9C4E982C}" srcId="{9C9D12C4-3E27-4AEE-B957-3EA1B5D525DB}" destId="{7D732108-D229-4148-A611-11C68442A3C3}" srcOrd="0" destOrd="0" parTransId="{AF5BCCCB-3453-46C0-94FD-A95713AC9101}" sibTransId="{7574345D-5038-4D0D-A263-495D283ED7F4}"/>
    <dgm:cxn modelId="{4CFB8920-4A87-4A76-98B3-F656476BF7C5}" type="presOf" srcId="{F2251941-D4A5-4D41-B762-3C6BF7A6E392}" destId="{9F1F1909-A41A-4271-875E-AF83C8259F9E}" srcOrd="0" destOrd="0" presId="urn:microsoft.com/office/officeart/2005/8/layout/cycle4"/>
    <dgm:cxn modelId="{B799D539-7E19-4914-9809-D69E1DA75E0C}" type="presOf" srcId="{D31FE5D5-9045-418E-8A34-D1B63C09A08C}" destId="{E43B183E-140D-4555-9A42-811E791343FD}" srcOrd="0" destOrd="0" presId="urn:microsoft.com/office/officeart/2005/8/layout/cycle4"/>
    <dgm:cxn modelId="{59BF6240-C14F-4EF3-B75A-55A8A47F8F43}" type="presOf" srcId="{9C9D12C4-3E27-4AEE-B957-3EA1B5D525DB}" destId="{CEF1244E-58E4-4404-8DCF-FF5A46873BC2}" srcOrd="0" destOrd="0" presId="urn:microsoft.com/office/officeart/2005/8/layout/cycle4"/>
    <dgm:cxn modelId="{BDFB9E45-9559-4337-975A-A72F64756CCA}" type="presOf" srcId="{53FBC34D-1572-4682-B01C-90FCA7AF875E}" destId="{457642B2-5765-4546-A619-AF5078CAB6C2}" srcOrd="0" destOrd="0" presId="urn:microsoft.com/office/officeart/2005/8/layout/cycle4"/>
    <dgm:cxn modelId="{CF0BF168-26C7-47A2-B97A-C004DD402ABC}" srcId="{53FBC34D-1572-4682-B01C-90FCA7AF875E}" destId="{A9124BD4-4224-498E-9448-07545D7F6A63}" srcOrd="3" destOrd="0" parTransId="{D06A98D5-322F-4EEE-9417-F9054461C720}" sibTransId="{6370F137-7DB3-4518-A413-C2A037CDEF84}"/>
    <dgm:cxn modelId="{D733576C-1F2D-4B01-975B-DF040BACF847}" type="presOf" srcId="{D31FE5D5-9045-418E-8A34-D1B63C09A08C}" destId="{4C2D77A2-46ED-4728-B666-A0B00C9B80FE}" srcOrd="1" destOrd="0" presId="urn:microsoft.com/office/officeart/2005/8/layout/cycle4"/>
    <dgm:cxn modelId="{C7B37881-C09B-4AFE-B011-90FE49EAF736}" srcId="{A9124BD4-4224-498E-9448-07545D7F6A63}" destId="{D31FE5D5-9045-418E-8A34-D1B63C09A08C}" srcOrd="0" destOrd="0" parTransId="{117321C0-2EB3-4573-8B05-39AEA5CFBB2C}" sibTransId="{BFE63A93-9B0D-477C-A2D2-82CD81DFB652}"/>
    <dgm:cxn modelId="{FDA2BB8F-B427-41C6-AE71-616247F910E5}" srcId="{53FBC34D-1572-4682-B01C-90FCA7AF875E}" destId="{00350550-6D75-4783-8636-ED5C466DC9A4}" srcOrd="1" destOrd="0" parTransId="{8AE79096-A719-45D5-A90A-2D533D3D19CF}" sibTransId="{4D38501C-CB97-4577-8B14-FCB1306062BC}"/>
    <dgm:cxn modelId="{2E5E05A0-65E3-464D-9FEA-97BD89CC4FBC}" type="presOf" srcId="{F2251941-D4A5-4D41-B762-3C6BF7A6E392}" destId="{B11A0A9C-0B89-4575-8ADA-7B2583255EBF}" srcOrd="1" destOrd="0" presId="urn:microsoft.com/office/officeart/2005/8/layout/cycle4"/>
    <dgm:cxn modelId="{48F4F4A8-3315-4D9E-877B-C91D355BE522}" type="presOf" srcId="{679D88EB-DAF5-49E0-85F8-583860464299}" destId="{300B4A97-0108-4B66-A65B-04F16BF6FC95}" srcOrd="0" destOrd="0" presId="urn:microsoft.com/office/officeart/2005/8/layout/cycle4"/>
    <dgm:cxn modelId="{F098BDAB-7E1D-4AFB-BC70-95318C7340EE}" type="presOf" srcId="{FED3C9E1-3204-420D-90FB-3E5CD769F4E7}" destId="{4A123A55-9146-4BCB-BE4E-4A1B8A1B0DAB}" srcOrd="0" destOrd="0" presId="urn:microsoft.com/office/officeart/2005/8/layout/cycle4"/>
    <dgm:cxn modelId="{C973C9AD-E663-4939-9E91-4A48393B262A}" type="presOf" srcId="{7D732108-D229-4148-A611-11C68442A3C3}" destId="{82F51C4F-B097-40F3-84F4-98FB50ED7F27}" srcOrd="1" destOrd="0" presId="urn:microsoft.com/office/officeart/2005/8/layout/cycle4"/>
    <dgm:cxn modelId="{DD16EBCA-A241-400C-A777-4BC743176B78}" type="presOf" srcId="{00350550-6D75-4783-8636-ED5C466DC9A4}" destId="{E6B12F10-EA54-486C-9099-98BC2012DCE5}" srcOrd="0" destOrd="0" presId="urn:microsoft.com/office/officeart/2005/8/layout/cycle4"/>
    <dgm:cxn modelId="{6FE5E2CC-B575-4318-9E30-14B47DE4DD73}" srcId="{FED3C9E1-3204-420D-90FB-3E5CD769F4E7}" destId="{679D88EB-DAF5-49E0-85F8-583860464299}" srcOrd="0" destOrd="0" parTransId="{EB1C6335-0647-4665-9A16-BD4271062ACE}" sibTransId="{8CA36E8E-1E50-4D2E-A3D4-C6C68D56A37E}"/>
    <dgm:cxn modelId="{DF577ED5-2696-4995-AD10-763B1A3601FC}" type="presOf" srcId="{A9124BD4-4224-498E-9448-07545D7F6A63}" destId="{653C7DA3-B081-46AF-9F63-0717644EECB7}" srcOrd="0" destOrd="0" presId="urn:microsoft.com/office/officeart/2005/8/layout/cycle4"/>
    <dgm:cxn modelId="{8B8EE0D7-EA18-4F6E-95CA-8DFD2FB7FB4A}" srcId="{53FBC34D-1572-4682-B01C-90FCA7AF875E}" destId="{FED3C9E1-3204-420D-90FB-3E5CD769F4E7}" srcOrd="0" destOrd="0" parTransId="{7A38468C-602D-471D-86DA-151FFC639A01}" sibTransId="{1F926D64-AF34-45B8-9CB9-7A8CD5DDDB6B}"/>
    <dgm:cxn modelId="{92B41BDE-70D9-4DC8-A7B2-E75AAEFA2650}" type="presOf" srcId="{679D88EB-DAF5-49E0-85F8-583860464299}" destId="{7F9CF031-4BE9-4B0B-85F6-BE9FD3EFE9AF}" srcOrd="1" destOrd="0" presId="urn:microsoft.com/office/officeart/2005/8/layout/cycle4"/>
    <dgm:cxn modelId="{C54357E5-90D4-46B6-8507-EF3E98E65DB4}" srcId="{00350550-6D75-4783-8636-ED5C466DC9A4}" destId="{F2251941-D4A5-4D41-B762-3C6BF7A6E392}" srcOrd="0" destOrd="0" parTransId="{2D366DCE-3FBF-4E29-858D-B667F514A702}" sibTransId="{B4CD8FA4-BB4A-4018-A4EA-E9D765CB7F56}"/>
    <dgm:cxn modelId="{A27151EF-19ED-4CEF-83D8-59547AC39D51}" srcId="{53FBC34D-1572-4682-B01C-90FCA7AF875E}" destId="{9C9D12C4-3E27-4AEE-B957-3EA1B5D525DB}" srcOrd="2" destOrd="0" parTransId="{118E3850-01E5-47A9-88F6-4BFDF86C8F93}" sibTransId="{5488A4CB-76E2-4CC9-9362-4CBE85F74B81}"/>
    <dgm:cxn modelId="{CAB8C949-D070-4986-BC6E-D3A999E8556C}" type="presParOf" srcId="{457642B2-5765-4546-A619-AF5078CAB6C2}" destId="{F9DF370E-82B2-4AE8-9702-A759E34E4152}" srcOrd="0" destOrd="0" presId="urn:microsoft.com/office/officeart/2005/8/layout/cycle4"/>
    <dgm:cxn modelId="{DBDBF081-4520-43FB-B861-5183B7AF9466}" type="presParOf" srcId="{F9DF370E-82B2-4AE8-9702-A759E34E4152}" destId="{A7DC56A0-84C5-4888-AC8A-25AB9B38B233}" srcOrd="0" destOrd="0" presId="urn:microsoft.com/office/officeart/2005/8/layout/cycle4"/>
    <dgm:cxn modelId="{6E9E771F-0BC8-41F8-A201-0A95CB49E122}" type="presParOf" srcId="{A7DC56A0-84C5-4888-AC8A-25AB9B38B233}" destId="{300B4A97-0108-4B66-A65B-04F16BF6FC95}" srcOrd="0" destOrd="0" presId="urn:microsoft.com/office/officeart/2005/8/layout/cycle4"/>
    <dgm:cxn modelId="{F3903AB9-18EB-4AFC-90E9-AE2E105E955E}" type="presParOf" srcId="{A7DC56A0-84C5-4888-AC8A-25AB9B38B233}" destId="{7F9CF031-4BE9-4B0B-85F6-BE9FD3EFE9AF}" srcOrd="1" destOrd="0" presId="urn:microsoft.com/office/officeart/2005/8/layout/cycle4"/>
    <dgm:cxn modelId="{B2C0B72A-8399-4FFD-8337-698BD2AA1DB4}" type="presParOf" srcId="{F9DF370E-82B2-4AE8-9702-A759E34E4152}" destId="{ADA25F43-DFD8-4E58-A59C-C37C90DA0FCF}" srcOrd="1" destOrd="0" presId="urn:microsoft.com/office/officeart/2005/8/layout/cycle4"/>
    <dgm:cxn modelId="{B04C81CF-809A-4B33-A49D-8F477342FD9A}" type="presParOf" srcId="{ADA25F43-DFD8-4E58-A59C-C37C90DA0FCF}" destId="{9F1F1909-A41A-4271-875E-AF83C8259F9E}" srcOrd="0" destOrd="0" presId="urn:microsoft.com/office/officeart/2005/8/layout/cycle4"/>
    <dgm:cxn modelId="{44E5BA57-3C78-46B5-9F16-A7826DA2B91E}" type="presParOf" srcId="{ADA25F43-DFD8-4E58-A59C-C37C90DA0FCF}" destId="{B11A0A9C-0B89-4575-8ADA-7B2583255EBF}" srcOrd="1" destOrd="0" presId="urn:microsoft.com/office/officeart/2005/8/layout/cycle4"/>
    <dgm:cxn modelId="{B9AE820D-AB48-4197-ACC9-039D326A9667}" type="presParOf" srcId="{F9DF370E-82B2-4AE8-9702-A759E34E4152}" destId="{AAD9D47D-1255-4DB4-81EE-BF1191750B8A}" srcOrd="2" destOrd="0" presId="urn:microsoft.com/office/officeart/2005/8/layout/cycle4"/>
    <dgm:cxn modelId="{BD840F1C-9F7E-4D42-B48D-11D431B95775}" type="presParOf" srcId="{AAD9D47D-1255-4DB4-81EE-BF1191750B8A}" destId="{B8AD6467-5E09-4E87-B0D5-D296CF818968}" srcOrd="0" destOrd="0" presId="urn:microsoft.com/office/officeart/2005/8/layout/cycle4"/>
    <dgm:cxn modelId="{CBC307B7-96A0-49AA-B320-D22F6936213F}" type="presParOf" srcId="{AAD9D47D-1255-4DB4-81EE-BF1191750B8A}" destId="{82F51C4F-B097-40F3-84F4-98FB50ED7F27}" srcOrd="1" destOrd="0" presId="urn:microsoft.com/office/officeart/2005/8/layout/cycle4"/>
    <dgm:cxn modelId="{0B3616B2-20C2-453C-9853-893C0FFF1131}" type="presParOf" srcId="{F9DF370E-82B2-4AE8-9702-A759E34E4152}" destId="{E87FA0F9-CA93-4178-89BF-FC50951E5C62}" srcOrd="3" destOrd="0" presId="urn:microsoft.com/office/officeart/2005/8/layout/cycle4"/>
    <dgm:cxn modelId="{64601453-817F-4DC4-ABAD-18F5BDCD4E5E}" type="presParOf" srcId="{E87FA0F9-CA93-4178-89BF-FC50951E5C62}" destId="{E43B183E-140D-4555-9A42-811E791343FD}" srcOrd="0" destOrd="0" presId="urn:microsoft.com/office/officeart/2005/8/layout/cycle4"/>
    <dgm:cxn modelId="{C9B96C20-4B20-44E9-87F2-93BA7A8991AC}" type="presParOf" srcId="{E87FA0F9-CA93-4178-89BF-FC50951E5C62}" destId="{4C2D77A2-46ED-4728-B666-A0B00C9B80FE}" srcOrd="1" destOrd="0" presId="urn:microsoft.com/office/officeart/2005/8/layout/cycle4"/>
    <dgm:cxn modelId="{2FD9D58F-26A2-4668-A155-9F584ADE92CC}" type="presParOf" srcId="{F9DF370E-82B2-4AE8-9702-A759E34E4152}" destId="{D56286E5-C781-4C07-857A-BFB44101EDCA}" srcOrd="4" destOrd="0" presId="urn:microsoft.com/office/officeart/2005/8/layout/cycle4"/>
    <dgm:cxn modelId="{D46AEDDA-DCA8-4DC7-842B-E626EE2CCA7A}" type="presParOf" srcId="{457642B2-5765-4546-A619-AF5078CAB6C2}" destId="{841155A7-5A42-438D-8F3F-5AEDC3674C66}" srcOrd="1" destOrd="0" presId="urn:microsoft.com/office/officeart/2005/8/layout/cycle4"/>
    <dgm:cxn modelId="{5012326B-A0B8-43DE-B3E1-5DDFB751977F}" type="presParOf" srcId="{841155A7-5A42-438D-8F3F-5AEDC3674C66}" destId="{4A123A55-9146-4BCB-BE4E-4A1B8A1B0DAB}" srcOrd="0" destOrd="0" presId="urn:microsoft.com/office/officeart/2005/8/layout/cycle4"/>
    <dgm:cxn modelId="{62598F98-37FD-498F-B477-D465D3B51562}" type="presParOf" srcId="{841155A7-5A42-438D-8F3F-5AEDC3674C66}" destId="{E6B12F10-EA54-486C-9099-98BC2012DCE5}" srcOrd="1" destOrd="0" presId="urn:microsoft.com/office/officeart/2005/8/layout/cycle4"/>
    <dgm:cxn modelId="{42908921-A3AA-4126-AE71-BAE6D5A195E5}" type="presParOf" srcId="{841155A7-5A42-438D-8F3F-5AEDC3674C66}" destId="{CEF1244E-58E4-4404-8DCF-FF5A46873BC2}" srcOrd="2" destOrd="0" presId="urn:microsoft.com/office/officeart/2005/8/layout/cycle4"/>
    <dgm:cxn modelId="{60B008D0-E548-4172-AC52-AA5862B4B92A}" type="presParOf" srcId="{841155A7-5A42-438D-8F3F-5AEDC3674C66}" destId="{653C7DA3-B081-46AF-9F63-0717644EECB7}" srcOrd="3" destOrd="0" presId="urn:microsoft.com/office/officeart/2005/8/layout/cycle4"/>
    <dgm:cxn modelId="{4491DD12-1FD9-41F9-A37E-C4E20C9D7EBC}" type="presParOf" srcId="{841155A7-5A42-438D-8F3F-5AEDC3674C66}" destId="{04F24C50-4DFF-407F-A3A0-5FB0A5F79576}" srcOrd="4" destOrd="0" presId="urn:microsoft.com/office/officeart/2005/8/layout/cycle4"/>
    <dgm:cxn modelId="{67F03E00-66F5-4EC4-8499-345EC5F9BA05}" type="presParOf" srcId="{457642B2-5765-4546-A619-AF5078CAB6C2}" destId="{293A4C1D-CC59-4D9F-AB9A-D02E0C2DF18D}" srcOrd="2" destOrd="0" presId="urn:microsoft.com/office/officeart/2005/8/layout/cycle4"/>
    <dgm:cxn modelId="{65C0E233-5BBB-4CF2-9E25-5101B0D91DDD}" type="presParOf" srcId="{457642B2-5765-4546-A619-AF5078CAB6C2}" destId="{90F91170-B143-46B5-9482-FF5F8CE602DA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A53C64-B8E4-4163-958F-FF47FC661387}" type="doc">
      <dgm:prSet loTypeId="urn:microsoft.com/office/officeart/2009/layout/CircleArrowProcess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7DC4944-3166-429C-A12D-8BF476C12AA2}">
      <dgm:prSet phldrT="[Текст]"/>
      <dgm:spPr/>
      <dgm:t>
        <a:bodyPr/>
        <a:lstStyle/>
        <a:p>
          <a:r>
            <a:rPr lang="ru-RU" dirty="0"/>
            <a:t>Без степени – 13.33% (2 чел.)</a:t>
          </a:r>
        </a:p>
      </dgm:t>
    </dgm:pt>
    <dgm:pt modelId="{BC6B369A-F357-4E68-97AC-66B28880219B}" type="parTrans" cxnId="{B440B319-E73D-4DBF-8232-3C6C49FF15AD}">
      <dgm:prSet/>
      <dgm:spPr/>
      <dgm:t>
        <a:bodyPr/>
        <a:lstStyle/>
        <a:p>
          <a:endParaRPr lang="ru-RU"/>
        </a:p>
      </dgm:t>
    </dgm:pt>
    <dgm:pt modelId="{EDB9846A-4208-4ACE-868D-08272440CF10}" type="sibTrans" cxnId="{B440B319-E73D-4DBF-8232-3C6C49FF15AD}">
      <dgm:prSet/>
      <dgm:spPr/>
      <dgm:t>
        <a:bodyPr/>
        <a:lstStyle/>
        <a:p>
          <a:endParaRPr lang="ru-RU"/>
        </a:p>
      </dgm:t>
    </dgm:pt>
    <dgm:pt modelId="{079A91CC-0577-4B99-914A-5DD625EB593F}">
      <dgm:prSet phldrT="[Текст]"/>
      <dgm:spPr/>
      <dgm:t>
        <a:bodyPr/>
        <a:lstStyle/>
        <a:p>
          <a:r>
            <a:rPr lang="ru-RU" dirty="0"/>
            <a:t>Кандидаты наук – 40% (6 чел.)</a:t>
          </a:r>
        </a:p>
      </dgm:t>
    </dgm:pt>
    <dgm:pt modelId="{7AD30E84-072B-4C3B-85C7-855DFDA31BFF}" type="parTrans" cxnId="{037F51DD-A4E5-4479-ADC3-96C057670914}">
      <dgm:prSet/>
      <dgm:spPr/>
      <dgm:t>
        <a:bodyPr/>
        <a:lstStyle/>
        <a:p>
          <a:endParaRPr lang="ru-RU"/>
        </a:p>
      </dgm:t>
    </dgm:pt>
    <dgm:pt modelId="{BDADF259-FD60-43E3-A46D-FAAE68812D25}" type="sibTrans" cxnId="{037F51DD-A4E5-4479-ADC3-96C057670914}">
      <dgm:prSet/>
      <dgm:spPr/>
      <dgm:t>
        <a:bodyPr/>
        <a:lstStyle/>
        <a:p>
          <a:endParaRPr lang="ru-RU"/>
        </a:p>
      </dgm:t>
    </dgm:pt>
    <dgm:pt modelId="{334D955E-0CEC-4463-8C52-BC3452113154}">
      <dgm:prSet phldrT="[Текст]"/>
      <dgm:spPr/>
      <dgm:t>
        <a:bodyPr/>
        <a:lstStyle/>
        <a:p>
          <a:r>
            <a:rPr lang="ru-RU" dirty="0"/>
            <a:t>Доктора наук – 46,7% (7 чел.)</a:t>
          </a:r>
        </a:p>
      </dgm:t>
    </dgm:pt>
    <dgm:pt modelId="{D5716897-9AED-48DE-8679-F90CAB7E74C7}" type="parTrans" cxnId="{2C6EF376-929E-449A-B3A3-48F94AB8E8E0}">
      <dgm:prSet/>
      <dgm:spPr/>
      <dgm:t>
        <a:bodyPr/>
        <a:lstStyle/>
        <a:p>
          <a:endParaRPr lang="ru-RU"/>
        </a:p>
      </dgm:t>
    </dgm:pt>
    <dgm:pt modelId="{2CF4C7C9-57B3-444D-BC11-435001BE520B}" type="sibTrans" cxnId="{2C6EF376-929E-449A-B3A3-48F94AB8E8E0}">
      <dgm:prSet/>
      <dgm:spPr/>
      <dgm:t>
        <a:bodyPr/>
        <a:lstStyle/>
        <a:p>
          <a:endParaRPr lang="ru-RU"/>
        </a:p>
      </dgm:t>
    </dgm:pt>
    <dgm:pt modelId="{3DAF3A0B-83FC-461C-A515-A680A82A1710}" type="pres">
      <dgm:prSet presAssocID="{E4A53C64-B8E4-4163-958F-FF47FC661387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1BE6EF4F-9AD5-40CA-95C6-EABFD258D492}" type="pres">
      <dgm:prSet presAssocID="{47DC4944-3166-429C-A12D-8BF476C12AA2}" presName="Accent1" presStyleCnt="0"/>
      <dgm:spPr/>
    </dgm:pt>
    <dgm:pt modelId="{4F9DA658-6F21-49EF-A4D6-16BE7B71DC4F}" type="pres">
      <dgm:prSet presAssocID="{47DC4944-3166-429C-A12D-8BF476C12AA2}" presName="Accent" presStyleLbl="node1" presStyleIdx="0" presStyleCnt="3"/>
      <dgm:spPr/>
    </dgm:pt>
    <dgm:pt modelId="{F355F4C1-849B-4848-B4F4-D021B275578F}" type="pres">
      <dgm:prSet presAssocID="{47DC4944-3166-429C-A12D-8BF476C12AA2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1F4DF71C-23BE-4EFE-970B-2A2600B24017}" type="pres">
      <dgm:prSet presAssocID="{079A91CC-0577-4B99-914A-5DD625EB593F}" presName="Accent2" presStyleCnt="0"/>
      <dgm:spPr/>
    </dgm:pt>
    <dgm:pt modelId="{A30B34AE-EFC6-42FA-A7F3-ABBF9F6515E3}" type="pres">
      <dgm:prSet presAssocID="{079A91CC-0577-4B99-914A-5DD625EB593F}" presName="Accent" presStyleLbl="node1" presStyleIdx="1" presStyleCnt="3"/>
      <dgm:spPr/>
    </dgm:pt>
    <dgm:pt modelId="{335B7EA5-3619-4662-AB96-C61D9D230246}" type="pres">
      <dgm:prSet presAssocID="{079A91CC-0577-4B99-914A-5DD625EB593F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009BDE3F-EC3F-4A78-9ECD-D485E9A1C50E}" type="pres">
      <dgm:prSet presAssocID="{334D955E-0CEC-4463-8C52-BC3452113154}" presName="Accent3" presStyleCnt="0"/>
      <dgm:spPr/>
    </dgm:pt>
    <dgm:pt modelId="{16B52D5C-5C5B-441A-BAA8-BC30E75F07EE}" type="pres">
      <dgm:prSet presAssocID="{334D955E-0CEC-4463-8C52-BC3452113154}" presName="Accent" presStyleLbl="node1" presStyleIdx="2" presStyleCnt="3"/>
      <dgm:spPr/>
    </dgm:pt>
    <dgm:pt modelId="{1B1333E8-9C60-4A53-9850-A9B647485BC2}" type="pres">
      <dgm:prSet presAssocID="{334D955E-0CEC-4463-8C52-BC3452113154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2CD65006-0610-477F-B80F-F4E4229DDA4A}" type="presOf" srcId="{47DC4944-3166-429C-A12D-8BF476C12AA2}" destId="{F355F4C1-849B-4848-B4F4-D021B275578F}" srcOrd="0" destOrd="0" presId="urn:microsoft.com/office/officeart/2009/layout/CircleArrowProcess"/>
    <dgm:cxn modelId="{DEB78B15-4958-4296-8DB7-153F09F5E2CC}" type="presOf" srcId="{079A91CC-0577-4B99-914A-5DD625EB593F}" destId="{335B7EA5-3619-4662-AB96-C61D9D230246}" srcOrd="0" destOrd="0" presId="urn:microsoft.com/office/officeart/2009/layout/CircleArrowProcess"/>
    <dgm:cxn modelId="{B440B319-E73D-4DBF-8232-3C6C49FF15AD}" srcId="{E4A53C64-B8E4-4163-958F-FF47FC661387}" destId="{47DC4944-3166-429C-A12D-8BF476C12AA2}" srcOrd="0" destOrd="0" parTransId="{BC6B369A-F357-4E68-97AC-66B28880219B}" sibTransId="{EDB9846A-4208-4ACE-868D-08272440CF10}"/>
    <dgm:cxn modelId="{F883FA4E-C12B-4864-8A9D-48F5EB3F7EBF}" type="presOf" srcId="{334D955E-0CEC-4463-8C52-BC3452113154}" destId="{1B1333E8-9C60-4A53-9850-A9B647485BC2}" srcOrd="0" destOrd="0" presId="urn:microsoft.com/office/officeart/2009/layout/CircleArrowProcess"/>
    <dgm:cxn modelId="{2C6EF376-929E-449A-B3A3-48F94AB8E8E0}" srcId="{E4A53C64-B8E4-4163-958F-FF47FC661387}" destId="{334D955E-0CEC-4463-8C52-BC3452113154}" srcOrd="2" destOrd="0" parTransId="{D5716897-9AED-48DE-8679-F90CAB7E74C7}" sibTransId="{2CF4C7C9-57B3-444D-BC11-435001BE520B}"/>
    <dgm:cxn modelId="{6ADEC5C5-8B52-4614-A201-E7D47DCAFBE6}" type="presOf" srcId="{E4A53C64-B8E4-4163-958F-FF47FC661387}" destId="{3DAF3A0B-83FC-461C-A515-A680A82A1710}" srcOrd="0" destOrd="0" presId="urn:microsoft.com/office/officeart/2009/layout/CircleArrowProcess"/>
    <dgm:cxn modelId="{037F51DD-A4E5-4479-ADC3-96C057670914}" srcId="{E4A53C64-B8E4-4163-958F-FF47FC661387}" destId="{079A91CC-0577-4B99-914A-5DD625EB593F}" srcOrd="1" destOrd="0" parTransId="{7AD30E84-072B-4C3B-85C7-855DFDA31BFF}" sibTransId="{BDADF259-FD60-43E3-A46D-FAAE68812D25}"/>
    <dgm:cxn modelId="{AF0379C3-2D03-4F6B-BD93-D1C438653F49}" type="presParOf" srcId="{3DAF3A0B-83FC-461C-A515-A680A82A1710}" destId="{1BE6EF4F-9AD5-40CA-95C6-EABFD258D492}" srcOrd="0" destOrd="0" presId="urn:microsoft.com/office/officeart/2009/layout/CircleArrowProcess"/>
    <dgm:cxn modelId="{56173451-2347-4C5C-B017-3A502B059B39}" type="presParOf" srcId="{1BE6EF4F-9AD5-40CA-95C6-EABFD258D492}" destId="{4F9DA658-6F21-49EF-A4D6-16BE7B71DC4F}" srcOrd="0" destOrd="0" presId="urn:microsoft.com/office/officeart/2009/layout/CircleArrowProcess"/>
    <dgm:cxn modelId="{ECC4B6A8-3B6E-48A9-A68B-922841EA2722}" type="presParOf" srcId="{3DAF3A0B-83FC-461C-A515-A680A82A1710}" destId="{F355F4C1-849B-4848-B4F4-D021B275578F}" srcOrd="1" destOrd="0" presId="urn:microsoft.com/office/officeart/2009/layout/CircleArrowProcess"/>
    <dgm:cxn modelId="{BFFBDB1E-DC73-4F5F-B187-B597B1AF9522}" type="presParOf" srcId="{3DAF3A0B-83FC-461C-A515-A680A82A1710}" destId="{1F4DF71C-23BE-4EFE-970B-2A2600B24017}" srcOrd="2" destOrd="0" presId="urn:microsoft.com/office/officeart/2009/layout/CircleArrowProcess"/>
    <dgm:cxn modelId="{C0807E4E-3589-4BF2-956D-D57DF5AE2E03}" type="presParOf" srcId="{1F4DF71C-23BE-4EFE-970B-2A2600B24017}" destId="{A30B34AE-EFC6-42FA-A7F3-ABBF9F6515E3}" srcOrd="0" destOrd="0" presId="urn:microsoft.com/office/officeart/2009/layout/CircleArrowProcess"/>
    <dgm:cxn modelId="{77EF4707-C907-432F-B903-FC89231B5531}" type="presParOf" srcId="{3DAF3A0B-83FC-461C-A515-A680A82A1710}" destId="{335B7EA5-3619-4662-AB96-C61D9D230246}" srcOrd="3" destOrd="0" presId="urn:microsoft.com/office/officeart/2009/layout/CircleArrowProcess"/>
    <dgm:cxn modelId="{798F69F9-7BD3-4AA7-A6DB-DC617ACD7B01}" type="presParOf" srcId="{3DAF3A0B-83FC-461C-A515-A680A82A1710}" destId="{009BDE3F-EC3F-4A78-9ECD-D485E9A1C50E}" srcOrd="4" destOrd="0" presId="urn:microsoft.com/office/officeart/2009/layout/CircleArrowProcess"/>
    <dgm:cxn modelId="{D2301449-3B6D-4760-A1CF-4246206AE528}" type="presParOf" srcId="{009BDE3F-EC3F-4A78-9ECD-D485E9A1C50E}" destId="{16B52D5C-5C5B-441A-BAA8-BC30E75F07EE}" srcOrd="0" destOrd="0" presId="urn:microsoft.com/office/officeart/2009/layout/CircleArrowProcess"/>
    <dgm:cxn modelId="{BA1A458E-3633-4A94-B9B6-2A2159CE2A76}" type="presParOf" srcId="{3DAF3A0B-83FC-461C-A515-A680A82A1710}" destId="{1B1333E8-9C60-4A53-9850-A9B647485BC2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13C1E0-1240-44F0-86D4-16B3CE12D085}" type="doc">
      <dgm:prSet loTypeId="urn:microsoft.com/office/officeart/2009/3/layout/IncreasingArrowsProcess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87C345E-1A64-4239-ABDD-FEF8B2BE4CDA}">
      <dgm:prSet phldrT="[Текст]" custT="1"/>
      <dgm:spPr/>
      <dgm:t>
        <a:bodyPr/>
        <a:lstStyle/>
        <a:p>
          <a:r>
            <a:rPr lang="ru-RU" sz="1000" b="1"/>
            <a:t>до </a:t>
          </a:r>
          <a:r>
            <a:rPr lang="ru-RU" sz="1000" b="1" dirty="0"/>
            <a:t>39 лет </a:t>
          </a:r>
          <a:r>
            <a:rPr lang="ru-RU" sz="700" dirty="0"/>
            <a:t>включительно</a:t>
          </a:r>
        </a:p>
      </dgm:t>
    </dgm:pt>
    <dgm:pt modelId="{3ED9C90F-7A40-4A77-A7D0-E4E97728EEE0}" type="parTrans" cxnId="{939AA2D9-C7B1-4C94-A401-A087A3452667}">
      <dgm:prSet/>
      <dgm:spPr/>
      <dgm:t>
        <a:bodyPr/>
        <a:lstStyle/>
        <a:p>
          <a:endParaRPr lang="ru-RU"/>
        </a:p>
      </dgm:t>
    </dgm:pt>
    <dgm:pt modelId="{23929D5B-0A23-4EE9-9EDE-16CFA6923A63}" type="sibTrans" cxnId="{939AA2D9-C7B1-4C94-A401-A087A3452667}">
      <dgm:prSet/>
      <dgm:spPr/>
      <dgm:t>
        <a:bodyPr/>
        <a:lstStyle/>
        <a:p>
          <a:endParaRPr lang="ru-RU"/>
        </a:p>
      </dgm:t>
    </dgm:pt>
    <dgm:pt modelId="{97C9F59A-0F40-4395-BDA8-256FF56A4D7A}">
      <dgm:prSet phldrT="[Текст]" custT="1"/>
      <dgm:spPr/>
      <dgm:t>
        <a:bodyPr/>
        <a:lstStyle/>
        <a:p>
          <a:r>
            <a:rPr lang="ru-RU" sz="1000" b="1" dirty="0"/>
            <a:t>33.33% (5 чел.)</a:t>
          </a:r>
        </a:p>
      </dgm:t>
    </dgm:pt>
    <dgm:pt modelId="{46DECF17-E772-42C5-AD8C-9C45A0B6FE27}" type="parTrans" cxnId="{14A615F7-A064-4527-B135-8D5664701248}">
      <dgm:prSet/>
      <dgm:spPr/>
      <dgm:t>
        <a:bodyPr/>
        <a:lstStyle/>
        <a:p>
          <a:endParaRPr lang="ru-RU"/>
        </a:p>
      </dgm:t>
    </dgm:pt>
    <dgm:pt modelId="{4574EA38-8CCE-42F7-A349-D06CC819DD69}" type="sibTrans" cxnId="{14A615F7-A064-4527-B135-8D5664701248}">
      <dgm:prSet/>
      <dgm:spPr/>
      <dgm:t>
        <a:bodyPr/>
        <a:lstStyle/>
        <a:p>
          <a:endParaRPr lang="ru-RU"/>
        </a:p>
      </dgm:t>
    </dgm:pt>
    <dgm:pt modelId="{044CA340-2A46-445C-B420-E8189FD1E87F}">
      <dgm:prSet phldrT="[Текст]" custT="1"/>
      <dgm:spPr/>
      <dgm:t>
        <a:bodyPr/>
        <a:lstStyle/>
        <a:p>
          <a:r>
            <a:rPr lang="ru-RU" sz="1000" b="1" dirty="0"/>
            <a:t>40 – 45 </a:t>
          </a:r>
          <a:r>
            <a:rPr lang="ru-RU" sz="700" dirty="0"/>
            <a:t>лет</a:t>
          </a:r>
        </a:p>
      </dgm:t>
    </dgm:pt>
    <dgm:pt modelId="{65ED0A85-3DA8-4709-92AF-D7E74D249809}" type="parTrans" cxnId="{7334E7EC-FA3C-4C54-BCCE-F1A67483B812}">
      <dgm:prSet/>
      <dgm:spPr/>
      <dgm:t>
        <a:bodyPr/>
        <a:lstStyle/>
        <a:p>
          <a:endParaRPr lang="ru-RU"/>
        </a:p>
      </dgm:t>
    </dgm:pt>
    <dgm:pt modelId="{1325695E-0163-4C3D-A147-79E888D5AF26}" type="sibTrans" cxnId="{7334E7EC-FA3C-4C54-BCCE-F1A67483B812}">
      <dgm:prSet/>
      <dgm:spPr/>
      <dgm:t>
        <a:bodyPr/>
        <a:lstStyle/>
        <a:p>
          <a:endParaRPr lang="ru-RU"/>
        </a:p>
      </dgm:t>
    </dgm:pt>
    <dgm:pt modelId="{B6DC0D50-8802-4EDE-AED0-6AF2D197F607}">
      <dgm:prSet phldrT="[Текст]" custT="1"/>
      <dgm:spPr/>
      <dgm:t>
        <a:bodyPr/>
        <a:lstStyle/>
        <a:p>
          <a:r>
            <a:rPr lang="ru-RU" sz="1000" dirty="0"/>
            <a:t>20% (3 чел.)</a:t>
          </a:r>
        </a:p>
      </dgm:t>
    </dgm:pt>
    <dgm:pt modelId="{FD085E08-C5AA-4C35-A7A8-BAE6348C6A15}" type="parTrans" cxnId="{73CE9094-2FDF-486B-976F-10EAFA2399E2}">
      <dgm:prSet/>
      <dgm:spPr/>
      <dgm:t>
        <a:bodyPr/>
        <a:lstStyle/>
        <a:p>
          <a:endParaRPr lang="ru-RU"/>
        </a:p>
      </dgm:t>
    </dgm:pt>
    <dgm:pt modelId="{CEEB9D3C-E2E5-49B0-9969-43491D1BAF3C}" type="sibTrans" cxnId="{73CE9094-2FDF-486B-976F-10EAFA2399E2}">
      <dgm:prSet/>
      <dgm:spPr/>
      <dgm:t>
        <a:bodyPr/>
        <a:lstStyle/>
        <a:p>
          <a:endParaRPr lang="ru-RU"/>
        </a:p>
      </dgm:t>
    </dgm:pt>
    <dgm:pt modelId="{85E251E7-B0BE-4FB7-8384-061A53F84C92}">
      <dgm:prSet phldrT="[Текст]" custT="1"/>
      <dgm:spPr/>
      <dgm:t>
        <a:bodyPr/>
        <a:lstStyle/>
        <a:p>
          <a:r>
            <a:rPr lang="ru-RU" sz="1000" b="1" dirty="0"/>
            <a:t>46 – 65 </a:t>
          </a:r>
          <a:r>
            <a:rPr lang="ru-RU" sz="700" dirty="0"/>
            <a:t>лет</a:t>
          </a:r>
        </a:p>
      </dgm:t>
    </dgm:pt>
    <dgm:pt modelId="{3AEAEF43-313F-43FB-88B0-D063341CA2BE}" type="parTrans" cxnId="{5465311E-7E8C-4808-B0DC-6D086339C32F}">
      <dgm:prSet/>
      <dgm:spPr/>
      <dgm:t>
        <a:bodyPr/>
        <a:lstStyle/>
        <a:p>
          <a:endParaRPr lang="ru-RU"/>
        </a:p>
      </dgm:t>
    </dgm:pt>
    <dgm:pt modelId="{20FA1A08-1097-46F0-A159-AD76BD34771C}" type="sibTrans" cxnId="{5465311E-7E8C-4808-B0DC-6D086339C32F}">
      <dgm:prSet/>
      <dgm:spPr/>
      <dgm:t>
        <a:bodyPr/>
        <a:lstStyle/>
        <a:p>
          <a:endParaRPr lang="ru-RU"/>
        </a:p>
      </dgm:t>
    </dgm:pt>
    <dgm:pt modelId="{74F66CAE-2F77-4450-917B-F60DE7FC8796}">
      <dgm:prSet phldrT="[Текст]" custT="1"/>
      <dgm:spPr/>
      <dgm:t>
        <a:bodyPr/>
        <a:lstStyle/>
        <a:p>
          <a:r>
            <a:rPr lang="ru-RU" sz="1000" dirty="0"/>
            <a:t>26.67 % (4 чел.)</a:t>
          </a:r>
        </a:p>
      </dgm:t>
    </dgm:pt>
    <dgm:pt modelId="{D42EFA56-E2C2-471F-90E7-6F960C904EE6}" type="parTrans" cxnId="{288446F8-2FE9-4527-A2CA-A8804B28DCD9}">
      <dgm:prSet/>
      <dgm:spPr/>
      <dgm:t>
        <a:bodyPr/>
        <a:lstStyle/>
        <a:p>
          <a:endParaRPr lang="ru-RU"/>
        </a:p>
      </dgm:t>
    </dgm:pt>
    <dgm:pt modelId="{929865C1-0E45-44CA-82BE-B84EB3435EFD}" type="sibTrans" cxnId="{288446F8-2FE9-4527-A2CA-A8804B28DCD9}">
      <dgm:prSet/>
      <dgm:spPr/>
      <dgm:t>
        <a:bodyPr/>
        <a:lstStyle/>
        <a:p>
          <a:endParaRPr lang="ru-RU"/>
        </a:p>
      </dgm:t>
    </dgm:pt>
    <dgm:pt modelId="{80FFE41F-FF8A-41F9-A5DF-0F4F74BE05FE}">
      <dgm:prSet phldrT="[Текст]" custT="1"/>
      <dgm:spPr/>
      <dgm:t>
        <a:bodyPr/>
        <a:lstStyle/>
        <a:p>
          <a:r>
            <a:rPr lang="ru-RU" sz="1000" b="1" dirty="0"/>
            <a:t>66 лет</a:t>
          </a:r>
          <a:r>
            <a:rPr lang="ru-RU" sz="1000" dirty="0"/>
            <a:t> +</a:t>
          </a:r>
        </a:p>
      </dgm:t>
    </dgm:pt>
    <dgm:pt modelId="{B13B8DC7-74D6-45CC-9CE8-E47C4D59E985}" type="parTrans" cxnId="{FFCC40C6-5DFF-42CE-9CCD-B7ABE0718D1C}">
      <dgm:prSet/>
      <dgm:spPr/>
      <dgm:t>
        <a:bodyPr/>
        <a:lstStyle/>
        <a:p>
          <a:endParaRPr lang="ru-RU"/>
        </a:p>
      </dgm:t>
    </dgm:pt>
    <dgm:pt modelId="{C5ABCFAE-DF4C-40E8-8C75-E71B36606FEC}" type="sibTrans" cxnId="{FFCC40C6-5DFF-42CE-9CCD-B7ABE0718D1C}">
      <dgm:prSet/>
      <dgm:spPr/>
      <dgm:t>
        <a:bodyPr/>
        <a:lstStyle/>
        <a:p>
          <a:endParaRPr lang="ru-RU"/>
        </a:p>
      </dgm:t>
    </dgm:pt>
    <dgm:pt modelId="{7DA3A219-5940-479A-BEE3-DB0165463012}">
      <dgm:prSet phldrT="[Текст]" custT="1"/>
      <dgm:spPr/>
      <dgm:t>
        <a:bodyPr/>
        <a:lstStyle/>
        <a:p>
          <a:r>
            <a:rPr lang="ru-RU" sz="1000" dirty="0"/>
            <a:t>20% (3 чел.)</a:t>
          </a:r>
        </a:p>
      </dgm:t>
    </dgm:pt>
    <dgm:pt modelId="{6B476963-18DE-403E-B770-42CCFD497CE7}" type="parTrans" cxnId="{63D38C34-AC46-4E45-BE9B-7E908EB92961}">
      <dgm:prSet/>
      <dgm:spPr/>
      <dgm:t>
        <a:bodyPr/>
        <a:lstStyle/>
        <a:p>
          <a:endParaRPr lang="ru-RU"/>
        </a:p>
      </dgm:t>
    </dgm:pt>
    <dgm:pt modelId="{868A5424-5A9A-4A2A-94FB-AB49AEFEAF5E}" type="sibTrans" cxnId="{63D38C34-AC46-4E45-BE9B-7E908EB92961}">
      <dgm:prSet/>
      <dgm:spPr/>
      <dgm:t>
        <a:bodyPr/>
        <a:lstStyle/>
        <a:p>
          <a:endParaRPr lang="ru-RU"/>
        </a:p>
      </dgm:t>
    </dgm:pt>
    <dgm:pt modelId="{2F75819D-0DC0-44DE-B110-CD4351938A33}" type="pres">
      <dgm:prSet presAssocID="{D413C1E0-1240-44F0-86D4-16B3CE12D085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6CA2B6CE-1EBC-4F7A-B5B2-525DE52074CA}" type="pres">
      <dgm:prSet presAssocID="{787C345E-1A64-4239-ABDD-FEF8B2BE4CDA}" presName="parentText1" presStyleLbl="node1" presStyleIdx="0" presStyleCnt="4">
        <dgm:presLayoutVars>
          <dgm:chMax/>
          <dgm:chPref val="3"/>
          <dgm:bulletEnabled val="1"/>
        </dgm:presLayoutVars>
      </dgm:prSet>
      <dgm:spPr/>
    </dgm:pt>
    <dgm:pt modelId="{72D718BE-22CF-48F9-8B4F-9C7E27798FF2}" type="pres">
      <dgm:prSet presAssocID="{787C345E-1A64-4239-ABDD-FEF8B2BE4CDA}" presName="childText1" presStyleLbl="solidAlignAcc1" presStyleIdx="0" presStyleCnt="4">
        <dgm:presLayoutVars>
          <dgm:chMax val="0"/>
          <dgm:chPref val="0"/>
          <dgm:bulletEnabled val="1"/>
        </dgm:presLayoutVars>
      </dgm:prSet>
      <dgm:spPr/>
    </dgm:pt>
    <dgm:pt modelId="{E2436DFC-4B81-453A-95F6-260FF2874DA5}" type="pres">
      <dgm:prSet presAssocID="{044CA340-2A46-445C-B420-E8189FD1E87F}" presName="parentText2" presStyleLbl="node1" presStyleIdx="1" presStyleCnt="4">
        <dgm:presLayoutVars>
          <dgm:chMax/>
          <dgm:chPref val="3"/>
          <dgm:bulletEnabled val="1"/>
        </dgm:presLayoutVars>
      </dgm:prSet>
      <dgm:spPr/>
    </dgm:pt>
    <dgm:pt modelId="{CCDD2A81-224B-478B-A230-6228A8F44BEF}" type="pres">
      <dgm:prSet presAssocID="{044CA340-2A46-445C-B420-E8189FD1E87F}" presName="childText2" presStyleLbl="solidAlignAcc1" presStyleIdx="1" presStyleCnt="4">
        <dgm:presLayoutVars>
          <dgm:chMax val="0"/>
          <dgm:chPref val="0"/>
          <dgm:bulletEnabled val="1"/>
        </dgm:presLayoutVars>
      </dgm:prSet>
      <dgm:spPr/>
    </dgm:pt>
    <dgm:pt modelId="{D99B1DAA-38CC-4F11-86C5-9CECC5BBF6D7}" type="pres">
      <dgm:prSet presAssocID="{85E251E7-B0BE-4FB7-8384-061A53F84C92}" presName="parentText3" presStyleLbl="node1" presStyleIdx="2" presStyleCnt="4">
        <dgm:presLayoutVars>
          <dgm:chMax/>
          <dgm:chPref val="3"/>
          <dgm:bulletEnabled val="1"/>
        </dgm:presLayoutVars>
      </dgm:prSet>
      <dgm:spPr/>
    </dgm:pt>
    <dgm:pt modelId="{5BD6ED6A-981E-4221-A83F-D10715F96DC1}" type="pres">
      <dgm:prSet presAssocID="{85E251E7-B0BE-4FB7-8384-061A53F84C92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</dgm:pt>
    <dgm:pt modelId="{1F8A4048-4D5C-4EAD-99E2-977A66B0380D}" type="pres">
      <dgm:prSet presAssocID="{80FFE41F-FF8A-41F9-A5DF-0F4F74BE05FE}" presName="parentText4" presStyleLbl="node1" presStyleIdx="3" presStyleCnt="4">
        <dgm:presLayoutVars>
          <dgm:chMax/>
          <dgm:chPref val="3"/>
          <dgm:bulletEnabled val="1"/>
        </dgm:presLayoutVars>
      </dgm:prSet>
      <dgm:spPr/>
    </dgm:pt>
    <dgm:pt modelId="{1C2899E3-F003-4286-8171-935132981AE9}" type="pres">
      <dgm:prSet presAssocID="{80FFE41F-FF8A-41F9-A5DF-0F4F74BE05FE}" presName="childText4" presStyleLbl="solidAlignAcc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465311E-7E8C-4808-B0DC-6D086339C32F}" srcId="{D413C1E0-1240-44F0-86D4-16B3CE12D085}" destId="{85E251E7-B0BE-4FB7-8384-061A53F84C92}" srcOrd="2" destOrd="0" parTransId="{3AEAEF43-313F-43FB-88B0-D063341CA2BE}" sibTransId="{20FA1A08-1097-46F0-A159-AD76BD34771C}"/>
    <dgm:cxn modelId="{63D38C34-AC46-4E45-BE9B-7E908EB92961}" srcId="{80FFE41F-FF8A-41F9-A5DF-0F4F74BE05FE}" destId="{7DA3A219-5940-479A-BEE3-DB0165463012}" srcOrd="0" destOrd="0" parTransId="{6B476963-18DE-403E-B770-42CCFD497CE7}" sibTransId="{868A5424-5A9A-4A2A-94FB-AB49AEFEAF5E}"/>
    <dgm:cxn modelId="{4ADE3E39-E1D3-4C0E-8433-5B7213172EAE}" type="presOf" srcId="{B6DC0D50-8802-4EDE-AED0-6AF2D197F607}" destId="{CCDD2A81-224B-478B-A230-6228A8F44BEF}" srcOrd="0" destOrd="0" presId="urn:microsoft.com/office/officeart/2009/3/layout/IncreasingArrowsProcess"/>
    <dgm:cxn modelId="{8915D83D-6B7E-4530-86DA-F6BBA144872D}" type="presOf" srcId="{80FFE41F-FF8A-41F9-A5DF-0F4F74BE05FE}" destId="{1F8A4048-4D5C-4EAD-99E2-977A66B0380D}" srcOrd="0" destOrd="0" presId="urn:microsoft.com/office/officeart/2009/3/layout/IncreasingArrowsProcess"/>
    <dgm:cxn modelId="{E21EE53D-7492-4F05-BFC2-5F74308D1226}" type="presOf" srcId="{85E251E7-B0BE-4FB7-8384-061A53F84C92}" destId="{D99B1DAA-38CC-4F11-86C5-9CECC5BBF6D7}" srcOrd="0" destOrd="0" presId="urn:microsoft.com/office/officeart/2009/3/layout/IncreasingArrowsProcess"/>
    <dgm:cxn modelId="{3872438F-C97A-46AB-9A52-D7433E540ADF}" type="presOf" srcId="{74F66CAE-2F77-4450-917B-F60DE7FC8796}" destId="{5BD6ED6A-981E-4221-A83F-D10715F96DC1}" srcOrd="0" destOrd="0" presId="urn:microsoft.com/office/officeart/2009/3/layout/IncreasingArrowsProcess"/>
    <dgm:cxn modelId="{73CE9094-2FDF-486B-976F-10EAFA2399E2}" srcId="{044CA340-2A46-445C-B420-E8189FD1E87F}" destId="{B6DC0D50-8802-4EDE-AED0-6AF2D197F607}" srcOrd="0" destOrd="0" parTransId="{FD085E08-C5AA-4C35-A7A8-BAE6348C6A15}" sibTransId="{CEEB9D3C-E2E5-49B0-9969-43491D1BAF3C}"/>
    <dgm:cxn modelId="{EFE9A995-C579-410B-9FFB-959BE521C7CE}" type="presOf" srcId="{7DA3A219-5940-479A-BEE3-DB0165463012}" destId="{1C2899E3-F003-4286-8171-935132981AE9}" srcOrd="0" destOrd="0" presId="urn:microsoft.com/office/officeart/2009/3/layout/IncreasingArrowsProcess"/>
    <dgm:cxn modelId="{2C888E9C-C255-4FF1-9B54-A2068798D711}" type="presOf" srcId="{D413C1E0-1240-44F0-86D4-16B3CE12D085}" destId="{2F75819D-0DC0-44DE-B110-CD4351938A33}" srcOrd="0" destOrd="0" presId="urn:microsoft.com/office/officeart/2009/3/layout/IncreasingArrowsProcess"/>
    <dgm:cxn modelId="{2CA125B3-97A9-4096-895D-F08FC22A4D7E}" type="presOf" srcId="{044CA340-2A46-445C-B420-E8189FD1E87F}" destId="{E2436DFC-4B81-453A-95F6-260FF2874DA5}" srcOrd="0" destOrd="0" presId="urn:microsoft.com/office/officeart/2009/3/layout/IncreasingArrowsProcess"/>
    <dgm:cxn modelId="{FFCC40C6-5DFF-42CE-9CCD-B7ABE0718D1C}" srcId="{D413C1E0-1240-44F0-86D4-16B3CE12D085}" destId="{80FFE41F-FF8A-41F9-A5DF-0F4F74BE05FE}" srcOrd="3" destOrd="0" parTransId="{B13B8DC7-74D6-45CC-9CE8-E47C4D59E985}" sibTransId="{C5ABCFAE-DF4C-40E8-8C75-E71B36606FEC}"/>
    <dgm:cxn modelId="{939AA2D9-C7B1-4C94-A401-A087A3452667}" srcId="{D413C1E0-1240-44F0-86D4-16B3CE12D085}" destId="{787C345E-1A64-4239-ABDD-FEF8B2BE4CDA}" srcOrd="0" destOrd="0" parTransId="{3ED9C90F-7A40-4A77-A7D0-E4E97728EEE0}" sibTransId="{23929D5B-0A23-4EE9-9EDE-16CFA6923A63}"/>
    <dgm:cxn modelId="{7334E7EC-FA3C-4C54-BCCE-F1A67483B812}" srcId="{D413C1E0-1240-44F0-86D4-16B3CE12D085}" destId="{044CA340-2A46-445C-B420-E8189FD1E87F}" srcOrd="1" destOrd="0" parTransId="{65ED0A85-3DA8-4709-92AF-D7E74D249809}" sibTransId="{1325695E-0163-4C3D-A147-79E888D5AF26}"/>
    <dgm:cxn modelId="{9AF308ED-08D9-4900-933A-3C288512C730}" type="presOf" srcId="{97C9F59A-0F40-4395-BDA8-256FF56A4D7A}" destId="{72D718BE-22CF-48F9-8B4F-9C7E27798FF2}" srcOrd="0" destOrd="0" presId="urn:microsoft.com/office/officeart/2009/3/layout/IncreasingArrowsProcess"/>
    <dgm:cxn modelId="{14A615F7-A064-4527-B135-8D5664701248}" srcId="{787C345E-1A64-4239-ABDD-FEF8B2BE4CDA}" destId="{97C9F59A-0F40-4395-BDA8-256FF56A4D7A}" srcOrd="0" destOrd="0" parTransId="{46DECF17-E772-42C5-AD8C-9C45A0B6FE27}" sibTransId="{4574EA38-8CCE-42F7-A349-D06CC819DD69}"/>
    <dgm:cxn modelId="{288446F8-2FE9-4527-A2CA-A8804B28DCD9}" srcId="{85E251E7-B0BE-4FB7-8384-061A53F84C92}" destId="{74F66CAE-2F77-4450-917B-F60DE7FC8796}" srcOrd="0" destOrd="0" parTransId="{D42EFA56-E2C2-471F-90E7-6F960C904EE6}" sibTransId="{929865C1-0E45-44CA-82BE-B84EB3435EFD}"/>
    <dgm:cxn modelId="{62010CFC-28E4-4786-BAD2-D6026CC9BEA4}" type="presOf" srcId="{787C345E-1A64-4239-ABDD-FEF8B2BE4CDA}" destId="{6CA2B6CE-1EBC-4F7A-B5B2-525DE52074CA}" srcOrd="0" destOrd="0" presId="urn:microsoft.com/office/officeart/2009/3/layout/IncreasingArrowsProcess"/>
    <dgm:cxn modelId="{2F293E53-4D79-40DF-A217-14E05C5D9675}" type="presParOf" srcId="{2F75819D-0DC0-44DE-B110-CD4351938A33}" destId="{6CA2B6CE-1EBC-4F7A-B5B2-525DE52074CA}" srcOrd="0" destOrd="0" presId="urn:microsoft.com/office/officeart/2009/3/layout/IncreasingArrowsProcess"/>
    <dgm:cxn modelId="{F31977E6-6495-42CA-81DD-D1D3FC586827}" type="presParOf" srcId="{2F75819D-0DC0-44DE-B110-CD4351938A33}" destId="{72D718BE-22CF-48F9-8B4F-9C7E27798FF2}" srcOrd="1" destOrd="0" presId="urn:microsoft.com/office/officeart/2009/3/layout/IncreasingArrowsProcess"/>
    <dgm:cxn modelId="{1CE5DC7A-3ADC-457D-B539-0CF504885179}" type="presParOf" srcId="{2F75819D-0DC0-44DE-B110-CD4351938A33}" destId="{E2436DFC-4B81-453A-95F6-260FF2874DA5}" srcOrd="2" destOrd="0" presId="urn:microsoft.com/office/officeart/2009/3/layout/IncreasingArrowsProcess"/>
    <dgm:cxn modelId="{04FDA0F2-5440-4F77-AA6F-322A9F3C1554}" type="presParOf" srcId="{2F75819D-0DC0-44DE-B110-CD4351938A33}" destId="{CCDD2A81-224B-478B-A230-6228A8F44BEF}" srcOrd="3" destOrd="0" presId="urn:microsoft.com/office/officeart/2009/3/layout/IncreasingArrowsProcess"/>
    <dgm:cxn modelId="{A9546A11-81D3-42AC-AA9F-650E8D6A5657}" type="presParOf" srcId="{2F75819D-0DC0-44DE-B110-CD4351938A33}" destId="{D99B1DAA-38CC-4F11-86C5-9CECC5BBF6D7}" srcOrd="4" destOrd="0" presId="urn:microsoft.com/office/officeart/2009/3/layout/IncreasingArrowsProcess"/>
    <dgm:cxn modelId="{2E69F325-2C46-45C7-8172-744244CC488C}" type="presParOf" srcId="{2F75819D-0DC0-44DE-B110-CD4351938A33}" destId="{5BD6ED6A-981E-4221-A83F-D10715F96DC1}" srcOrd="5" destOrd="0" presId="urn:microsoft.com/office/officeart/2009/3/layout/IncreasingArrowsProcess"/>
    <dgm:cxn modelId="{EAEA4996-6BF5-4967-B889-E4B81FF045A4}" type="presParOf" srcId="{2F75819D-0DC0-44DE-B110-CD4351938A33}" destId="{1F8A4048-4D5C-4EAD-99E2-977A66B0380D}" srcOrd="6" destOrd="0" presId="urn:microsoft.com/office/officeart/2009/3/layout/IncreasingArrowsProcess"/>
    <dgm:cxn modelId="{5405EC5F-FBC7-4BB2-A6B0-5B80120FC879}" type="presParOf" srcId="{2F75819D-0DC0-44DE-B110-CD4351938A33}" destId="{1C2899E3-F003-4286-8171-935132981AE9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6C9D2B-F9CA-4B18-80AD-62E06C363A2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46933C-3A27-462B-90D8-076113C0358B}">
      <dgm:prSet phldrT="[Текст]" custT="1"/>
      <dgm:spPr/>
      <dgm:t>
        <a:bodyPr/>
        <a:lstStyle/>
        <a:p>
          <a:r>
            <a:rPr lang="ru-RU" sz="120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Аспирантура – 40.06.01 «Юридические науки» - 1 дисциплина</a:t>
          </a:r>
        </a:p>
      </dgm:t>
    </dgm:pt>
    <dgm:pt modelId="{B7FC3861-9030-4406-A94C-29F8980DBE09}" type="parTrans" cxnId="{4B676249-259F-4D1A-8F8A-6F42C314ACA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21D07C-9CBA-4E44-9700-6552C1E37CCC}" type="sibTrans" cxnId="{4B676249-259F-4D1A-8F8A-6F42C314ACA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7C5A1E-04EE-4097-BA44-4C8C132F1095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Магистратура  40.04.01 «Юриспруденция» – 34 дисциплины</a:t>
          </a:r>
        </a:p>
      </dgm:t>
    </dgm:pt>
    <dgm:pt modelId="{BC011993-65C7-4A83-A9B7-F635642924A5}" type="parTrans" cxnId="{FB5CECA1-12A4-45C3-97A7-AE376FD69A54}">
      <dgm:prSet/>
      <dgm:spPr/>
      <dgm:t>
        <a:bodyPr/>
        <a:lstStyle/>
        <a:p>
          <a:endParaRPr lang="ru-RU"/>
        </a:p>
      </dgm:t>
    </dgm:pt>
    <dgm:pt modelId="{CDD9D2B1-B30B-44DB-AAD4-77F4D29FA34C}" type="sibTrans" cxnId="{FB5CECA1-12A4-45C3-97A7-AE376FD69A54}">
      <dgm:prSet/>
      <dgm:spPr/>
      <dgm:t>
        <a:bodyPr/>
        <a:lstStyle/>
        <a:p>
          <a:endParaRPr lang="ru-RU"/>
        </a:p>
      </dgm:t>
    </dgm:pt>
    <dgm:pt modelId="{4B2A08C1-E9CD-427E-A2F4-A3F8D82A4F74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Бакалавриат 40.03.01 «Юриспруденция» – 7 профильных дисциплин</a:t>
          </a:r>
        </a:p>
      </dgm:t>
    </dgm:pt>
    <dgm:pt modelId="{376D3AC6-2FDF-4852-98D3-50AE4C9081E2}" type="parTrans" cxnId="{6E93DF92-A751-4FBB-8DA9-92073F9D5849}">
      <dgm:prSet/>
      <dgm:spPr/>
      <dgm:t>
        <a:bodyPr/>
        <a:lstStyle/>
        <a:p>
          <a:endParaRPr lang="ru-RU"/>
        </a:p>
      </dgm:t>
    </dgm:pt>
    <dgm:pt modelId="{6F204E2A-2E81-4BA9-AA02-996F8ED349D0}" type="sibTrans" cxnId="{6E93DF92-A751-4FBB-8DA9-92073F9D5849}">
      <dgm:prSet/>
      <dgm:spPr/>
      <dgm:t>
        <a:bodyPr/>
        <a:lstStyle/>
        <a:p>
          <a:endParaRPr lang="ru-RU"/>
        </a:p>
      </dgm:t>
    </dgm:pt>
    <dgm:pt modelId="{822AB21F-5390-4499-9466-BB6F990CDBF9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Специалитет 40.05.01 «Правовое обеспечение национальной безопасности» – 4 дисциплины</a:t>
          </a:r>
        </a:p>
      </dgm:t>
    </dgm:pt>
    <dgm:pt modelId="{B259DA0B-0D93-46B0-8188-ECD95D2A8036}" type="parTrans" cxnId="{FFC3C254-F626-44BA-B42B-50DFBCFE0C48}">
      <dgm:prSet/>
      <dgm:spPr/>
      <dgm:t>
        <a:bodyPr/>
        <a:lstStyle/>
        <a:p>
          <a:endParaRPr lang="ru-RU"/>
        </a:p>
      </dgm:t>
    </dgm:pt>
    <dgm:pt modelId="{9ABCA830-A285-4089-811B-C6123421AC57}" type="sibTrans" cxnId="{FFC3C254-F626-44BA-B42B-50DFBCFE0C48}">
      <dgm:prSet/>
      <dgm:spPr/>
      <dgm:t>
        <a:bodyPr/>
        <a:lstStyle/>
        <a:p>
          <a:endParaRPr lang="ru-RU"/>
        </a:p>
      </dgm:t>
    </dgm:pt>
    <dgm:pt modelId="{C754F6DC-F7F2-428A-9778-C6918E7A7CCB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Специалитет 40.05.01 «Судебная и прокурорская деятельность – 4 дисциплины</a:t>
          </a:r>
        </a:p>
      </dgm:t>
    </dgm:pt>
    <dgm:pt modelId="{F80F152A-4260-462F-A997-0D09B14A779D}" type="parTrans" cxnId="{6E8C6220-D94D-41F0-87F3-82AD87601C6A}">
      <dgm:prSet/>
      <dgm:spPr/>
      <dgm:t>
        <a:bodyPr/>
        <a:lstStyle/>
        <a:p>
          <a:endParaRPr lang="ru-RU"/>
        </a:p>
      </dgm:t>
    </dgm:pt>
    <dgm:pt modelId="{F96BD584-1179-49C7-87C5-6D6231B12373}" type="sibTrans" cxnId="{6E8C6220-D94D-41F0-87F3-82AD87601C6A}">
      <dgm:prSet/>
      <dgm:spPr/>
      <dgm:t>
        <a:bodyPr/>
        <a:lstStyle/>
        <a:p>
          <a:endParaRPr lang="ru-RU"/>
        </a:p>
      </dgm:t>
    </dgm:pt>
    <dgm:pt modelId="{48AF8968-AD0E-4FA8-A886-E6CC3DBDF2F3}" type="pres">
      <dgm:prSet presAssocID="{AA6C9D2B-F9CA-4B18-80AD-62E06C363A2A}" presName="linear" presStyleCnt="0">
        <dgm:presLayoutVars>
          <dgm:animLvl val="lvl"/>
          <dgm:resizeHandles val="exact"/>
        </dgm:presLayoutVars>
      </dgm:prSet>
      <dgm:spPr/>
    </dgm:pt>
    <dgm:pt modelId="{D914766F-4472-430D-AA9D-FFEE07287B05}" type="pres">
      <dgm:prSet presAssocID="{4B2A08C1-E9CD-427E-A2F4-A3F8D82A4F74}" presName="parentText" presStyleLbl="node1" presStyleIdx="0" presStyleCnt="5" custLinFactY="22777" custLinFactNeighborY="100000">
        <dgm:presLayoutVars>
          <dgm:chMax val="0"/>
          <dgm:bulletEnabled val="1"/>
        </dgm:presLayoutVars>
      </dgm:prSet>
      <dgm:spPr/>
    </dgm:pt>
    <dgm:pt modelId="{9355EB8D-B09C-4D89-8388-A0CBADCAE476}" type="pres">
      <dgm:prSet presAssocID="{6F204E2A-2E81-4BA9-AA02-996F8ED349D0}" presName="spacer" presStyleCnt="0"/>
      <dgm:spPr/>
    </dgm:pt>
    <dgm:pt modelId="{9391F50A-45A0-4B8B-9445-C2D3D5B0B3CC}" type="pres">
      <dgm:prSet presAssocID="{C754F6DC-F7F2-428A-9778-C6918E7A7CCB}" presName="parentText" presStyleLbl="node1" presStyleIdx="1" presStyleCnt="5" custLinFactY="16346" custLinFactNeighborY="100000">
        <dgm:presLayoutVars>
          <dgm:chMax val="0"/>
          <dgm:bulletEnabled val="1"/>
        </dgm:presLayoutVars>
      </dgm:prSet>
      <dgm:spPr/>
    </dgm:pt>
    <dgm:pt modelId="{6DA535B7-7986-41E8-A566-A5970B50ACF4}" type="pres">
      <dgm:prSet presAssocID="{F96BD584-1179-49C7-87C5-6D6231B12373}" presName="spacer" presStyleCnt="0"/>
      <dgm:spPr/>
    </dgm:pt>
    <dgm:pt modelId="{AAC00F61-C769-4D72-84D5-A04DF481713A}" type="pres">
      <dgm:prSet presAssocID="{822AB21F-5390-4499-9466-BB6F990CDBF9}" presName="parentText" presStyleLbl="node1" presStyleIdx="2" presStyleCnt="5" custLinFactY="6013" custLinFactNeighborY="100000">
        <dgm:presLayoutVars>
          <dgm:chMax val="0"/>
          <dgm:bulletEnabled val="1"/>
        </dgm:presLayoutVars>
      </dgm:prSet>
      <dgm:spPr/>
    </dgm:pt>
    <dgm:pt modelId="{F3473ABD-4B33-4819-A7C9-3861CFF5B6E6}" type="pres">
      <dgm:prSet presAssocID="{9ABCA830-A285-4089-811B-C6123421AC57}" presName="spacer" presStyleCnt="0"/>
      <dgm:spPr/>
    </dgm:pt>
    <dgm:pt modelId="{65452952-2205-495A-B79E-FC1E917CC44F}" type="pres">
      <dgm:prSet presAssocID="{777C5A1E-04EE-4097-BA44-4C8C132F1095}" presName="parentText" presStyleLbl="node1" presStyleIdx="3" presStyleCnt="5" custLinFactY="1383" custLinFactNeighborY="100000">
        <dgm:presLayoutVars>
          <dgm:chMax val="0"/>
          <dgm:bulletEnabled val="1"/>
        </dgm:presLayoutVars>
      </dgm:prSet>
      <dgm:spPr/>
    </dgm:pt>
    <dgm:pt modelId="{9DEB1A82-61ED-40B5-837C-7C9FE72104AE}" type="pres">
      <dgm:prSet presAssocID="{CDD9D2B1-B30B-44DB-AAD4-77F4D29FA34C}" presName="spacer" presStyleCnt="0"/>
      <dgm:spPr/>
    </dgm:pt>
    <dgm:pt modelId="{78BDD5ED-7EF2-446E-9F0A-5097D190622F}" type="pres">
      <dgm:prSet presAssocID="{D546933C-3A27-462B-90D8-076113C0358B}" presName="parentText" presStyleLbl="node1" presStyleIdx="4" presStyleCnt="5" custScaleX="100000" custLinFactNeighborX="-1248" custLinFactNeighborY="76869">
        <dgm:presLayoutVars>
          <dgm:chMax val="0"/>
          <dgm:bulletEnabled val="1"/>
        </dgm:presLayoutVars>
      </dgm:prSet>
      <dgm:spPr/>
    </dgm:pt>
  </dgm:ptLst>
  <dgm:cxnLst>
    <dgm:cxn modelId="{6E8C6220-D94D-41F0-87F3-82AD87601C6A}" srcId="{AA6C9D2B-F9CA-4B18-80AD-62E06C363A2A}" destId="{C754F6DC-F7F2-428A-9778-C6918E7A7CCB}" srcOrd="1" destOrd="0" parTransId="{F80F152A-4260-462F-A997-0D09B14A779D}" sibTransId="{F96BD584-1179-49C7-87C5-6D6231B12373}"/>
    <dgm:cxn modelId="{4B676249-259F-4D1A-8F8A-6F42C314ACAE}" srcId="{AA6C9D2B-F9CA-4B18-80AD-62E06C363A2A}" destId="{D546933C-3A27-462B-90D8-076113C0358B}" srcOrd="4" destOrd="0" parTransId="{B7FC3861-9030-4406-A94C-29F8980DBE09}" sibTransId="{AB21D07C-9CBA-4E44-9700-6552C1E37CCC}"/>
    <dgm:cxn modelId="{FFC3C254-F626-44BA-B42B-50DFBCFE0C48}" srcId="{AA6C9D2B-F9CA-4B18-80AD-62E06C363A2A}" destId="{822AB21F-5390-4499-9466-BB6F990CDBF9}" srcOrd="2" destOrd="0" parTransId="{B259DA0B-0D93-46B0-8188-ECD95D2A8036}" sibTransId="{9ABCA830-A285-4089-811B-C6123421AC57}"/>
    <dgm:cxn modelId="{14659284-CCE1-416A-ADB3-E27B50FB76F8}" type="presOf" srcId="{822AB21F-5390-4499-9466-BB6F990CDBF9}" destId="{AAC00F61-C769-4D72-84D5-A04DF481713A}" srcOrd="0" destOrd="0" presId="urn:microsoft.com/office/officeart/2005/8/layout/vList2"/>
    <dgm:cxn modelId="{6E93DF92-A751-4FBB-8DA9-92073F9D5849}" srcId="{AA6C9D2B-F9CA-4B18-80AD-62E06C363A2A}" destId="{4B2A08C1-E9CD-427E-A2F4-A3F8D82A4F74}" srcOrd="0" destOrd="0" parTransId="{376D3AC6-2FDF-4852-98D3-50AE4C9081E2}" sibTransId="{6F204E2A-2E81-4BA9-AA02-996F8ED349D0}"/>
    <dgm:cxn modelId="{FB5CECA1-12A4-45C3-97A7-AE376FD69A54}" srcId="{AA6C9D2B-F9CA-4B18-80AD-62E06C363A2A}" destId="{777C5A1E-04EE-4097-BA44-4C8C132F1095}" srcOrd="3" destOrd="0" parTransId="{BC011993-65C7-4A83-A9B7-F635642924A5}" sibTransId="{CDD9D2B1-B30B-44DB-AAD4-77F4D29FA34C}"/>
    <dgm:cxn modelId="{EA6C1CBB-4EBB-448A-B319-094BEA8E81A3}" type="presOf" srcId="{D546933C-3A27-462B-90D8-076113C0358B}" destId="{78BDD5ED-7EF2-446E-9F0A-5097D190622F}" srcOrd="0" destOrd="0" presId="urn:microsoft.com/office/officeart/2005/8/layout/vList2"/>
    <dgm:cxn modelId="{115125BD-3F64-419E-8FE3-C522704E039A}" type="presOf" srcId="{C754F6DC-F7F2-428A-9778-C6918E7A7CCB}" destId="{9391F50A-45A0-4B8B-9445-C2D3D5B0B3CC}" srcOrd="0" destOrd="0" presId="urn:microsoft.com/office/officeart/2005/8/layout/vList2"/>
    <dgm:cxn modelId="{64CFC0BE-4ED5-44D1-B5ED-ED65AFB57CE8}" type="presOf" srcId="{4B2A08C1-E9CD-427E-A2F4-A3F8D82A4F74}" destId="{D914766F-4472-430D-AA9D-FFEE07287B05}" srcOrd="0" destOrd="0" presId="urn:microsoft.com/office/officeart/2005/8/layout/vList2"/>
    <dgm:cxn modelId="{97BDE8CC-4713-44BC-B488-E9AF960C255A}" type="presOf" srcId="{777C5A1E-04EE-4097-BA44-4C8C132F1095}" destId="{65452952-2205-495A-B79E-FC1E917CC44F}" srcOrd="0" destOrd="0" presId="urn:microsoft.com/office/officeart/2005/8/layout/vList2"/>
    <dgm:cxn modelId="{0EA0B2DB-8811-495C-9641-B845B24C271F}" type="presOf" srcId="{AA6C9D2B-F9CA-4B18-80AD-62E06C363A2A}" destId="{48AF8968-AD0E-4FA8-A886-E6CC3DBDF2F3}" srcOrd="0" destOrd="0" presId="urn:microsoft.com/office/officeart/2005/8/layout/vList2"/>
    <dgm:cxn modelId="{7F10F13A-A1D7-48C6-8004-AEA93674AF04}" type="presParOf" srcId="{48AF8968-AD0E-4FA8-A886-E6CC3DBDF2F3}" destId="{D914766F-4472-430D-AA9D-FFEE07287B05}" srcOrd="0" destOrd="0" presId="urn:microsoft.com/office/officeart/2005/8/layout/vList2"/>
    <dgm:cxn modelId="{47FB37F1-61AA-4D1C-806B-5CF7571185ED}" type="presParOf" srcId="{48AF8968-AD0E-4FA8-A886-E6CC3DBDF2F3}" destId="{9355EB8D-B09C-4D89-8388-A0CBADCAE476}" srcOrd="1" destOrd="0" presId="urn:microsoft.com/office/officeart/2005/8/layout/vList2"/>
    <dgm:cxn modelId="{599EB375-62CF-4F01-8CB6-8B23F5351F46}" type="presParOf" srcId="{48AF8968-AD0E-4FA8-A886-E6CC3DBDF2F3}" destId="{9391F50A-45A0-4B8B-9445-C2D3D5B0B3CC}" srcOrd="2" destOrd="0" presId="urn:microsoft.com/office/officeart/2005/8/layout/vList2"/>
    <dgm:cxn modelId="{57C57DC7-E490-463D-A4D6-B323BE73AED5}" type="presParOf" srcId="{48AF8968-AD0E-4FA8-A886-E6CC3DBDF2F3}" destId="{6DA535B7-7986-41E8-A566-A5970B50ACF4}" srcOrd="3" destOrd="0" presId="urn:microsoft.com/office/officeart/2005/8/layout/vList2"/>
    <dgm:cxn modelId="{DB06D5EA-AE39-4BE4-92C6-D08A778AE7C2}" type="presParOf" srcId="{48AF8968-AD0E-4FA8-A886-E6CC3DBDF2F3}" destId="{AAC00F61-C769-4D72-84D5-A04DF481713A}" srcOrd="4" destOrd="0" presId="urn:microsoft.com/office/officeart/2005/8/layout/vList2"/>
    <dgm:cxn modelId="{B6097E47-FCF1-4245-BF81-E1E3DDC67795}" type="presParOf" srcId="{48AF8968-AD0E-4FA8-A886-E6CC3DBDF2F3}" destId="{F3473ABD-4B33-4819-A7C9-3861CFF5B6E6}" srcOrd="5" destOrd="0" presId="urn:microsoft.com/office/officeart/2005/8/layout/vList2"/>
    <dgm:cxn modelId="{F4B90149-CC64-4E6B-8593-DEA0464FE433}" type="presParOf" srcId="{48AF8968-AD0E-4FA8-A886-E6CC3DBDF2F3}" destId="{65452952-2205-495A-B79E-FC1E917CC44F}" srcOrd="6" destOrd="0" presId="urn:microsoft.com/office/officeart/2005/8/layout/vList2"/>
    <dgm:cxn modelId="{7589213D-C6A9-4746-9AA7-1709476CE776}" type="presParOf" srcId="{48AF8968-AD0E-4FA8-A886-E6CC3DBDF2F3}" destId="{9DEB1A82-61ED-40B5-837C-7C9FE72104AE}" srcOrd="7" destOrd="0" presId="urn:microsoft.com/office/officeart/2005/8/layout/vList2"/>
    <dgm:cxn modelId="{C17049CB-DA09-4D6A-B3A8-F5ECF2822250}" type="presParOf" srcId="{48AF8968-AD0E-4FA8-A886-E6CC3DBDF2F3}" destId="{78BDD5ED-7EF2-446E-9F0A-5097D190622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F61174-6E3A-4404-80E2-97FC1A6B434D}" type="doc">
      <dgm:prSet loTypeId="urn:microsoft.com/office/officeart/2005/8/layout/cycle8" loCatId="cycle" qsTypeId="urn:microsoft.com/office/officeart/2005/8/quickstyle/3d1" qsCatId="3D" csTypeId="urn:microsoft.com/office/officeart/2005/8/colors/colorful1" csCatId="colorful" phldr="1"/>
      <dgm:spPr/>
    </dgm:pt>
    <dgm:pt modelId="{16FD409B-ECDF-46D3-8C5D-D71309DB7E5D}">
      <dgm:prSet phldrT="[Текст]"/>
      <dgm:spPr/>
      <dgm:t>
        <a:bodyPr/>
        <a:lstStyle/>
        <a:p>
          <a:r>
            <a:rPr lang="ru-RU" dirty="0"/>
            <a:t>Магистры – 12</a:t>
          </a:r>
          <a:r>
            <a:rPr lang="en-US" dirty="0"/>
            <a:t>5</a:t>
          </a:r>
          <a:endParaRPr lang="ru-RU" dirty="0"/>
        </a:p>
      </dgm:t>
    </dgm:pt>
    <dgm:pt modelId="{52BCE163-87A9-40FD-BD35-7FFB519E51DA}" type="parTrans" cxnId="{DA8936B7-596A-4183-9FB5-E1ECCABF2C36}">
      <dgm:prSet/>
      <dgm:spPr/>
      <dgm:t>
        <a:bodyPr/>
        <a:lstStyle/>
        <a:p>
          <a:endParaRPr lang="ru-RU"/>
        </a:p>
      </dgm:t>
    </dgm:pt>
    <dgm:pt modelId="{35D2DB13-5E3A-4432-9822-5A765FFEB90F}" type="sibTrans" cxnId="{DA8936B7-596A-4183-9FB5-E1ECCABF2C36}">
      <dgm:prSet/>
      <dgm:spPr/>
      <dgm:t>
        <a:bodyPr/>
        <a:lstStyle/>
        <a:p>
          <a:endParaRPr lang="ru-RU"/>
        </a:p>
      </dgm:t>
    </dgm:pt>
    <dgm:pt modelId="{987C3319-8343-41E0-8C50-5B7AF4335FA2}">
      <dgm:prSet phldrT="[Текст]"/>
      <dgm:spPr/>
      <dgm:t>
        <a:bodyPr/>
        <a:lstStyle/>
        <a:p>
          <a:r>
            <a:rPr lang="ru-RU" dirty="0"/>
            <a:t>Аспиранты – 35</a:t>
          </a:r>
        </a:p>
      </dgm:t>
    </dgm:pt>
    <dgm:pt modelId="{CE5BFFBF-C132-4192-8F03-95F8383D0D74}" type="parTrans" cxnId="{5A490DB3-6EFD-4FF2-B2B9-0DDCEC5B4BF3}">
      <dgm:prSet/>
      <dgm:spPr/>
      <dgm:t>
        <a:bodyPr/>
        <a:lstStyle/>
        <a:p>
          <a:endParaRPr lang="ru-RU"/>
        </a:p>
      </dgm:t>
    </dgm:pt>
    <dgm:pt modelId="{846A296D-F42A-4CC9-AAAC-99A29E532147}" type="sibTrans" cxnId="{5A490DB3-6EFD-4FF2-B2B9-0DDCEC5B4BF3}">
      <dgm:prSet/>
      <dgm:spPr/>
      <dgm:t>
        <a:bodyPr/>
        <a:lstStyle/>
        <a:p>
          <a:endParaRPr lang="ru-RU"/>
        </a:p>
      </dgm:t>
    </dgm:pt>
    <dgm:pt modelId="{6DA1CB9E-825F-4156-B086-3FBE3F71C87C}" type="pres">
      <dgm:prSet presAssocID="{D3F61174-6E3A-4404-80E2-97FC1A6B434D}" presName="compositeShape" presStyleCnt="0">
        <dgm:presLayoutVars>
          <dgm:chMax val="7"/>
          <dgm:dir/>
          <dgm:resizeHandles val="exact"/>
        </dgm:presLayoutVars>
      </dgm:prSet>
      <dgm:spPr/>
    </dgm:pt>
    <dgm:pt modelId="{12C32F09-1C43-48CA-B0E8-912A914E872B}" type="pres">
      <dgm:prSet presAssocID="{D3F61174-6E3A-4404-80E2-97FC1A6B434D}" presName="wedge1" presStyleLbl="node1" presStyleIdx="0" presStyleCnt="2"/>
      <dgm:spPr/>
    </dgm:pt>
    <dgm:pt modelId="{E2102328-EC0B-4017-AA8B-963517E6AD41}" type="pres">
      <dgm:prSet presAssocID="{D3F61174-6E3A-4404-80E2-97FC1A6B434D}" presName="dummy1a" presStyleCnt="0"/>
      <dgm:spPr/>
    </dgm:pt>
    <dgm:pt modelId="{2C5897F0-F952-47D2-891D-D34A4909A171}" type="pres">
      <dgm:prSet presAssocID="{D3F61174-6E3A-4404-80E2-97FC1A6B434D}" presName="dummy1b" presStyleCnt="0"/>
      <dgm:spPr/>
    </dgm:pt>
    <dgm:pt modelId="{040FBE6E-9835-463F-8969-3C8968F0A103}" type="pres">
      <dgm:prSet presAssocID="{D3F61174-6E3A-4404-80E2-97FC1A6B434D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B42EC424-8473-4D6E-BD2F-87F1E2F1CBD3}" type="pres">
      <dgm:prSet presAssocID="{D3F61174-6E3A-4404-80E2-97FC1A6B434D}" presName="wedge2" presStyleLbl="node1" presStyleIdx="1" presStyleCnt="2"/>
      <dgm:spPr/>
    </dgm:pt>
    <dgm:pt modelId="{87969CDC-2FE3-44BD-B6C0-E05DBB9A9F47}" type="pres">
      <dgm:prSet presAssocID="{D3F61174-6E3A-4404-80E2-97FC1A6B434D}" presName="dummy2a" presStyleCnt="0"/>
      <dgm:spPr/>
    </dgm:pt>
    <dgm:pt modelId="{4892D675-16A0-4AB1-9DFC-9671D7479AE4}" type="pres">
      <dgm:prSet presAssocID="{D3F61174-6E3A-4404-80E2-97FC1A6B434D}" presName="dummy2b" presStyleCnt="0"/>
      <dgm:spPr/>
    </dgm:pt>
    <dgm:pt modelId="{796FB435-7119-418C-94D0-31EB51368FC8}" type="pres">
      <dgm:prSet presAssocID="{D3F61174-6E3A-4404-80E2-97FC1A6B434D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</dgm:pt>
    <dgm:pt modelId="{1A33BB6A-0A2D-4110-9E37-93D0440BBDE7}" type="pres">
      <dgm:prSet presAssocID="{35D2DB13-5E3A-4432-9822-5A765FFEB90F}" presName="arrowWedge1" presStyleLbl="fgSibTrans2D1" presStyleIdx="0" presStyleCnt="2"/>
      <dgm:spPr/>
    </dgm:pt>
    <dgm:pt modelId="{46A56D96-1728-48B9-9DF3-11E2A89FB112}" type="pres">
      <dgm:prSet presAssocID="{846A296D-F42A-4CC9-AAAC-99A29E532147}" presName="arrowWedge2" presStyleLbl="fgSibTrans2D1" presStyleIdx="1" presStyleCnt="2"/>
      <dgm:spPr/>
    </dgm:pt>
  </dgm:ptLst>
  <dgm:cxnLst>
    <dgm:cxn modelId="{A62DE709-8280-495F-8157-7CA73FFFDE34}" type="presOf" srcId="{16FD409B-ECDF-46D3-8C5D-D71309DB7E5D}" destId="{12C32F09-1C43-48CA-B0E8-912A914E872B}" srcOrd="0" destOrd="0" presId="urn:microsoft.com/office/officeart/2005/8/layout/cycle8"/>
    <dgm:cxn modelId="{AB30060D-390B-4568-AC79-80EAFF54CE31}" type="presOf" srcId="{16FD409B-ECDF-46D3-8C5D-D71309DB7E5D}" destId="{040FBE6E-9835-463F-8969-3C8968F0A103}" srcOrd="1" destOrd="0" presId="urn:microsoft.com/office/officeart/2005/8/layout/cycle8"/>
    <dgm:cxn modelId="{33737B38-BF7F-43EF-93FB-27F94F984B21}" type="presOf" srcId="{987C3319-8343-41E0-8C50-5B7AF4335FA2}" destId="{796FB435-7119-418C-94D0-31EB51368FC8}" srcOrd="1" destOrd="0" presId="urn:microsoft.com/office/officeart/2005/8/layout/cycle8"/>
    <dgm:cxn modelId="{713CB167-EF80-40EB-97DD-AB1108E6D664}" type="presOf" srcId="{D3F61174-6E3A-4404-80E2-97FC1A6B434D}" destId="{6DA1CB9E-825F-4156-B086-3FBE3F71C87C}" srcOrd="0" destOrd="0" presId="urn:microsoft.com/office/officeart/2005/8/layout/cycle8"/>
    <dgm:cxn modelId="{5A490DB3-6EFD-4FF2-B2B9-0DDCEC5B4BF3}" srcId="{D3F61174-6E3A-4404-80E2-97FC1A6B434D}" destId="{987C3319-8343-41E0-8C50-5B7AF4335FA2}" srcOrd="1" destOrd="0" parTransId="{CE5BFFBF-C132-4192-8F03-95F8383D0D74}" sibTransId="{846A296D-F42A-4CC9-AAAC-99A29E532147}"/>
    <dgm:cxn modelId="{DA8936B7-596A-4183-9FB5-E1ECCABF2C36}" srcId="{D3F61174-6E3A-4404-80E2-97FC1A6B434D}" destId="{16FD409B-ECDF-46D3-8C5D-D71309DB7E5D}" srcOrd="0" destOrd="0" parTransId="{52BCE163-87A9-40FD-BD35-7FFB519E51DA}" sibTransId="{35D2DB13-5E3A-4432-9822-5A765FFEB90F}"/>
    <dgm:cxn modelId="{0A7C4BC8-7184-489B-B79D-DFD680A6024B}" type="presOf" srcId="{987C3319-8343-41E0-8C50-5B7AF4335FA2}" destId="{B42EC424-8473-4D6E-BD2F-87F1E2F1CBD3}" srcOrd="0" destOrd="0" presId="urn:microsoft.com/office/officeart/2005/8/layout/cycle8"/>
    <dgm:cxn modelId="{083D2F54-5028-48A0-9B45-40CA1CD35745}" type="presParOf" srcId="{6DA1CB9E-825F-4156-B086-3FBE3F71C87C}" destId="{12C32F09-1C43-48CA-B0E8-912A914E872B}" srcOrd="0" destOrd="0" presId="urn:microsoft.com/office/officeart/2005/8/layout/cycle8"/>
    <dgm:cxn modelId="{F95BAA6A-BDEA-4C3B-9E6E-4E1E91659BCD}" type="presParOf" srcId="{6DA1CB9E-825F-4156-B086-3FBE3F71C87C}" destId="{E2102328-EC0B-4017-AA8B-963517E6AD41}" srcOrd="1" destOrd="0" presId="urn:microsoft.com/office/officeart/2005/8/layout/cycle8"/>
    <dgm:cxn modelId="{2E1781F8-CA1B-4288-A0C1-FD6549CCCEC1}" type="presParOf" srcId="{6DA1CB9E-825F-4156-B086-3FBE3F71C87C}" destId="{2C5897F0-F952-47D2-891D-D34A4909A171}" srcOrd="2" destOrd="0" presId="urn:microsoft.com/office/officeart/2005/8/layout/cycle8"/>
    <dgm:cxn modelId="{F64056A1-A5EB-4E89-9A37-EF24A5D59B27}" type="presParOf" srcId="{6DA1CB9E-825F-4156-B086-3FBE3F71C87C}" destId="{040FBE6E-9835-463F-8969-3C8968F0A103}" srcOrd="3" destOrd="0" presId="urn:microsoft.com/office/officeart/2005/8/layout/cycle8"/>
    <dgm:cxn modelId="{A7F13774-6228-46DB-8383-F7FD47A5079B}" type="presParOf" srcId="{6DA1CB9E-825F-4156-B086-3FBE3F71C87C}" destId="{B42EC424-8473-4D6E-BD2F-87F1E2F1CBD3}" srcOrd="4" destOrd="0" presId="urn:microsoft.com/office/officeart/2005/8/layout/cycle8"/>
    <dgm:cxn modelId="{C86F723A-B17F-450C-9A87-1B8E4950C64C}" type="presParOf" srcId="{6DA1CB9E-825F-4156-B086-3FBE3F71C87C}" destId="{87969CDC-2FE3-44BD-B6C0-E05DBB9A9F47}" srcOrd="5" destOrd="0" presId="urn:microsoft.com/office/officeart/2005/8/layout/cycle8"/>
    <dgm:cxn modelId="{6D6D17E3-2911-4BAC-BA4A-54DB8E2FEB52}" type="presParOf" srcId="{6DA1CB9E-825F-4156-B086-3FBE3F71C87C}" destId="{4892D675-16A0-4AB1-9DFC-9671D7479AE4}" srcOrd="6" destOrd="0" presId="urn:microsoft.com/office/officeart/2005/8/layout/cycle8"/>
    <dgm:cxn modelId="{CB0EFD98-767F-4DB0-B012-C639CE53FAD4}" type="presParOf" srcId="{6DA1CB9E-825F-4156-B086-3FBE3F71C87C}" destId="{796FB435-7119-418C-94D0-31EB51368FC8}" srcOrd="7" destOrd="0" presId="urn:microsoft.com/office/officeart/2005/8/layout/cycle8"/>
    <dgm:cxn modelId="{8112965A-E1F9-4C63-AE9D-54DD98771EAA}" type="presParOf" srcId="{6DA1CB9E-825F-4156-B086-3FBE3F71C87C}" destId="{1A33BB6A-0A2D-4110-9E37-93D0440BBDE7}" srcOrd="8" destOrd="0" presId="urn:microsoft.com/office/officeart/2005/8/layout/cycle8"/>
    <dgm:cxn modelId="{F47F20EA-7EA9-4416-91B8-540292714456}" type="presParOf" srcId="{6DA1CB9E-825F-4156-B086-3FBE3F71C87C}" destId="{46A56D96-1728-48B9-9DF3-11E2A89FB112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F61174-6E3A-4404-80E2-97FC1A6B434D}" type="doc">
      <dgm:prSet loTypeId="urn:microsoft.com/office/officeart/2005/8/layout/cycle8" loCatId="cycle" qsTypeId="urn:microsoft.com/office/officeart/2005/8/quickstyle/3d1" qsCatId="3D" csTypeId="urn:microsoft.com/office/officeart/2005/8/colors/colorful1" csCatId="colorful" phldr="1"/>
      <dgm:spPr/>
    </dgm:pt>
    <dgm:pt modelId="{16FD409B-ECDF-46D3-8C5D-D71309DB7E5D}">
      <dgm:prSet phldrT="[Текст]"/>
      <dgm:spPr/>
      <dgm:t>
        <a:bodyPr/>
        <a:lstStyle/>
        <a:p>
          <a:r>
            <a:rPr lang="ru-RU" dirty="0"/>
            <a:t>Магистры – 119</a:t>
          </a:r>
        </a:p>
      </dgm:t>
    </dgm:pt>
    <dgm:pt modelId="{52BCE163-87A9-40FD-BD35-7FFB519E51DA}" type="parTrans" cxnId="{DA8936B7-596A-4183-9FB5-E1ECCABF2C36}">
      <dgm:prSet/>
      <dgm:spPr/>
      <dgm:t>
        <a:bodyPr/>
        <a:lstStyle/>
        <a:p>
          <a:endParaRPr lang="ru-RU"/>
        </a:p>
      </dgm:t>
    </dgm:pt>
    <dgm:pt modelId="{35D2DB13-5E3A-4432-9822-5A765FFEB90F}" type="sibTrans" cxnId="{DA8936B7-596A-4183-9FB5-E1ECCABF2C36}">
      <dgm:prSet/>
      <dgm:spPr/>
      <dgm:t>
        <a:bodyPr/>
        <a:lstStyle/>
        <a:p>
          <a:endParaRPr lang="ru-RU"/>
        </a:p>
      </dgm:t>
    </dgm:pt>
    <dgm:pt modelId="{987C3319-8343-41E0-8C50-5B7AF4335FA2}">
      <dgm:prSet phldrT="[Текст]"/>
      <dgm:spPr/>
      <dgm:t>
        <a:bodyPr/>
        <a:lstStyle/>
        <a:p>
          <a:r>
            <a:rPr lang="ru-RU" dirty="0"/>
            <a:t>Аспиранты – 31</a:t>
          </a:r>
        </a:p>
      </dgm:t>
    </dgm:pt>
    <dgm:pt modelId="{CE5BFFBF-C132-4192-8F03-95F8383D0D74}" type="parTrans" cxnId="{5A490DB3-6EFD-4FF2-B2B9-0DDCEC5B4BF3}">
      <dgm:prSet/>
      <dgm:spPr/>
      <dgm:t>
        <a:bodyPr/>
        <a:lstStyle/>
        <a:p>
          <a:endParaRPr lang="ru-RU"/>
        </a:p>
      </dgm:t>
    </dgm:pt>
    <dgm:pt modelId="{846A296D-F42A-4CC9-AAAC-99A29E532147}" type="sibTrans" cxnId="{5A490DB3-6EFD-4FF2-B2B9-0DDCEC5B4BF3}">
      <dgm:prSet/>
      <dgm:spPr/>
      <dgm:t>
        <a:bodyPr/>
        <a:lstStyle/>
        <a:p>
          <a:endParaRPr lang="ru-RU"/>
        </a:p>
      </dgm:t>
    </dgm:pt>
    <dgm:pt modelId="{6DA1CB9E-825F-4156-B086-3FBE3F71C87C}" type="pres">
      <dgm:prSet presAssocID="{D3F61174-6E3A-4404-80E2-97FC1A6B434D}" presName="compositeShape" presStyleCnt="0">
        <dgm:presLayoutVars>
          <dgm:chMax val="7"/>
          <dgm:dir/>
          <dgm:resizeHandles val="exact"/>
        </dgm:presLayoutVars>
      </dgm:prSet>
      <dgm:spPr/>
    </dgm:pt>
    <dgm:pt modelId="{12C32F09-1C43-48CA-B0E8-912A914E872B}" type="pres">
      <dgm:prSet presAssocID="{D3F61174-6E3A-4404-80E2-97FC1A6B434D}" presName="wedge1" presStyleLbl="node1" presStyleIdx="0" presStyleCnt="2"/>
      <dgm:spPr/>
    </dgm:pt>
    <dgm:pt modelId="{E2102328-EC0B-4017-AA8B-963517E6AD41}" type="pres">
      <dgm:prSet presAssocID="{D3F61174-6E3A-4404-80E2-97FC1A6B434D}" presName="dummy1a" presStyleCnt="0"/>
      <dgm:spPr/>
    </dgm:pt>
    <dgm:pt modelId="{2C5897F0-F952-47D2-891D-D34A4909A171}" type="pres">
      <dgm:prSet presAssocID="{D3F61174-6E3A-4404-80E2-97FC1A6B434D}" presName="dummy1b" presStyleCnt="0"/>
      <dgm:spPr/>
    </dgm:pt>
    <dgm:pt modelId="{040FBE6E-9835-463F-8969-3C8968F0A103}" type="pres">
      <dgm:prSet presAssocID="{D3F61174-6E3A-4404-80E2-97FC1A6B434D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B42EC424-8473-4D6E-BD2F-87F1E2F1CBD3}" type="pres">
      <dgm:prSet presAssocID="{D3F61174-6E3A-4404-80E2-97FC1A6B434D}" presName="wedge2" presStyleLbl="node1" presStyleIdx="1" presStyleCnt="2"/>
      <dgm:spPr/>
    </dgm:pt>
    <dgm:pt modelId="{87969CDC-2FE3-44BD-B6C0-E05DBB9A9F47}" type="pres">
      <dgm:prSet presAssocID="{D3F61174-6E3A-4404-80E2-97FC1A6B434D}" presName="dummy2a" presStyleCnt="0"/>
      <dgm:spPr/>
    </dgm:pt>
    <dgm:pt modelId="{4892D675-16A0-4AB1-9DFC-9671D7479AE4}" type="pres">
      <dgm:prSet presAssocID="{D3F61174-6E3A-4404-80E2-97FC1A6B434D}" presName="dummy2b" presStyleCnt="0"/>
      <dgm:spPr/>
    </dgm:pt>
    <dgm:pt modelId="{796FB435-7119-418C-94D0-31EB51368FC8}" type="pres">
      <dgm:prSet presAssocID="{D3F61174-6E3A-4404-80E2-97FC1A6B434D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</dgm:pt>
    <dgm:pt modelId="{1A33BB6A-0A2D-4110-9E37-93D0440BBDE7}" type="pres">
      <dgm:prSet presAssocID="{35D2DB13-5E3A-4432-9822-5A765FFEB90F}" presName="arrowWedge1" presStyleLbl="fgSibTrans2D1" presStyleIdx="0" presStyleCnt="2"/>
      <dgm:spPr/>
    </dgm:pt>
    <dgm:pt modelId="{46A56D96-1728-48B9-9DF3-11E2A89FB112}" type="pres">
      <dgm:prSet presAssocID="{846A296D-F42A-4CC9-AAAC-99A29E532147}" presName="arrowWedge2" presStyleLbl="fgSibTrans2D1" presStyleIdx="1" presStyleCnt="2"/>
      <dgm:spPr/>
    </dgm:pt>
  </dgm:ptLst>
  <dgm:cxnLst>
    <dgm:cxn modelId="{7E1BF276-E259-4AE2-801A-7D865777BC2C}" type="presOf" srcId="{987C3319-8343-41E0-8C50-5B7AF4335FA2}" destId="{796FB435-7119-418C-94D0-31EB51368FC8}" srcOrd="1" destOrd="0" presId="urn:microsoft.com/office/officeart/2005/8/layout/cycle8"/>
    <dgm:cxn modelId="{2823E18B-73B6-45E1-A417-EAF801D54236}" type="presOf" srcId="{987C3319-8343-41E0-8C50-5B7AF4335FA2}" destId="{B42EC424-8473-4D6E-BD2F-87F1E2F1CBD3}" srcOrd="0" destOrd="0" presId="urn:microsoft.com/office/officeart/2005/8/layout/cycle8"/>
    <dgm:cxn modelId="{53489C9A-717A-40AE-9048-EF9520F685AB}" type="presOf" srcId="{16FD409B-ECDF-46D3-8C5D-D71309DB7E5D}" destId="{12C32F09-1C43-48CA-B0E8-912A914E872B}" srcOrd="0" destOrd="0" presId="urn:microsoft.com/office/officeart/2005/8/layout/cycle8"/>
    <dgm:cxn modelId="{136642A5-FC4E-4C3B-A09E-493701B458A8}" type="presOf" srcId="{D3F61174-6E3A-4404-80E2-97FC1A6B434D}" destId="{6DA1CB9E-825F-4156-B086-3FBE3F71C87C}" srcOrd="0" destOrd="0" presId="urn:microsoft.com/office/officeart/2005/8/layout/cycle8"/>
    <dgm:cxn modelId="{5A490DB3-6EFD-4FF2-B2B9-0DDCEC5B4BF3}" srcId="{D3F61174-6E3A-4404-80E2-97FC1A6B434D}" destId="{987C3319-8343-41E0-8C50-5B7AF4335FA2}" srcOrd="1" destOrd="0" parTransId="{CE5BFFBF-C132-4192-8F03-95F8383D0D74}" sibTransId="{846A296D-F42A-4CC9-AAAC-99A29E532147}"/>
    <dgm:cxn modelId="{DA8936B7-596A-4183-9FB5-E1ECCABF2C36}" srcId="{D3F61174-6E3A-4404-80E2-97FC1A6B434D}" destId="{16FD409B-ECDF-46D3-8C5D-D71309DB7E5D}" srcOrd="0" destOrd="0" parTransId="{52BCE163-87A9-40FD-BD35-7FFB519E51DA}" sibTransId="{35D2DB13-5E3A-4432-9822-5A765FFEB90F}"/>
    <dgm:cxn modelId="{154B99EF-5137-4221-ACA8-A528B46A3DFE}" type="presOf" srcId="{16FD409B-ECDF-46D3-8C5D-D71309DB7E5D}" destId="{040FBE6E-9835-463F-8969-3C8968F0A103}" srcOrd="1" destOrd="0" presId="urn:microsoft.com/office/officeart/2005/8/layout/cycle8"/>
    <dgm:cxn modelId="{ADD29D0C-3F21-44D5-A0E9-0039A5EA05AE}" type="presParOf" srcId="{6DA1CB9E-825F-4156-B086-3FBE3F71C87C}" destId="{12C32F09-1C43-48CA-B0E8-912A914E872B}" srcOrd="0" destOrd="0" presId="urn:microsoft.com/office/officeart/2005/8/layout/cycle8"/>
    <dgm:cxn modelId="{84EB4692-7B26-48D4-858E-D9470A59E27D}" type="presParOf" srcId="{6DA1CB9E-825F-4156-B086-3FBE3F71C87C}" destId="{E2102328-EC0B-4017-AA8B-963517E6AD41}" srcOrd="1" destOrd="0" presId="urn:microsoft.com/office/officeart/2005/8/layout/cycle8"/>
    <dgm:cxn modelId="{343DA267-7D42-4FE1-AF51-F5DEBA317F3A}" type="presParOf" srcId="{6DA1CB9E-825F-4156-B086-3FBE3F71C87C}" destId="{2C5897F0-F952-47D2-891D-D34A4909A171}" srcOrd="2" destOrd="0" presId="urn:microsoft.com/office/officeart/2005/8/layout/cycle8"/>
    <dgm:cxn modelId="{EC4B017C-2C02-411E-9601-C36599A97E45}" type="presParOf" srcId="{6DA1CB9E-825F-4156-B086-3FBE3F71C87C}" destId="{040FBE6E-9835-463F-8969-3C8968F0A103}" srcOrd="3" destOrd="0" presId="urn:microsoft.com/office/officeart/2005/8/layout/cycle8"/>
    <dgm:cxn modelId="{110DDD45-0A02-4749-BE82-230B4C4245AF}" type="presParOf" srcId="{6DA1CB9E-825F-4156-B086-3FBE3F71C87C}" destId="{B42EC424-8473-4D6E-BD2F-87F1E2F1CBD3}" srcOrd="4" destOrd="0" presId="urn:microsoft.com/office/officeart/2005/8/layout/cycle8"/>
    <dgm:cxn modelId="{99587754-5475-40B7-85E4-541480ACD152}" type="presParOf" srcId="{6DA1CB9E-825F-4156-B086-3FBE3F71C87C}" destId="{87969CDC-2FE3-44BD-B6C0-E05DBB9A9F47}" srcOrd="5" destOrd="0" presId="urn:microsoft.com/office/officeart/2005/8/layout/cycle8"/>
    <dgm:cxn modelId="{29B8414A-E760-44AC-ABFD-6FAD233CBCD5}" type="presParOf" srcId="{6DA1CB9E-825F-4156-B086-3FBE3F71C87C}" destId="{4892D675-16A0-4AB1-9DFC-9671D7479AE4}" srcOrd="6" destOrd="0" presId="urn:microsoft.com/office/officeart/2005/8/layout/cycle8"/>
    <dgm:cxn modelId="{8E5E734B-C894-4A57-B90E-F9C2359DC416}" type="presParOf" srcId="{6DA1CB9E-825F-4156-B086-3FBE3F71C87C}" destId="{796FB435-7119-418C-94D0-31EB51368FC8}" srcOrd="7" destOrd="0" presId="urn:microsoft.com/office/officeart/2005/8/layout/cycle8"/>
    <dgm:cxn modelId="{C957DC1C-D827-4D35-B797-A64C95950955}" type="presParOf" srcId="{6DA1CB9E-825F-4156-B086-3FBE3F71C87C}" destId="{1A33BB6A-0A2D-4110-9E37-93D0440BBDE7}" srcOrd="8" destOrd="0" presId="urn:microsoft.com/office/officeart/2005/8/layout/cycle8"/>
    <dgm:cxn modelId="{CCCD3AD8-EBE1-4EE1-9BA9-10954DDE1EA1}" type="presParOf" srcId="{6DA1CB9E-825F-4156-B086-3FBE3F71C87C}" destId="{46A56D96-1728-48B9-9DF3-11E2A89FB112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A6C9D2B-F9CA-4B18-80AD-62E06C363A2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46933C-3A27-462B-90D8-076113C0358B}">
      <dgm:prSet phldrT="[Текст]"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Аспирантура – 5.1.5. – Международно-правовые науки (юридические науки)</a:t>
          </a:r>
        </a:p>
      </dgm:t>
    </dgm:pt>
    <dgm:pt modelId="{B7FC3861-9030-4406-A94C-29F8980DBE09}" type="parTrans" cxnId="{4B676249-259F-4D1A-8F8A-6F42C314ACA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21D07C-9CBA-4E44-9700-6552C1E37CCC}" type="sibTrans" cxnId="{4B676249-259F-4D1A-8F8A-6F42C314ACA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7C5A1E-04EE-4097-BA44-4C8C132F1095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Магистратура  «Юрист в сфере международного бизнеса» (с 2018 года);</a:t>
          </a:r>
        </a:p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Магистратура «Международная защита прав человека (с 2013 года)</a:t>
          </a:r>
        </a:p>
      </dgm:t>
    </dgm:pt>
    <dgm:pt modelId="{BC011993-65C7-4A83-A9B7-F635642924A5}" type="parTrans" cxnId="{FB5CECA1-12A4-45C3-97A7-AE376FD69A54}">
      <dgm:prSet/>
      <dgm:spPr/>
      <dgm:t>
        <a:bodyPr/>
        <a:lstStyle/>
        <a:p>
          <a:endParaRPr lang="ru-RU"/>
        </a:p>
      </dgm:t>
    </dgm:pt>
    <dgm:pt modelId="{CDD9D2B1-B30B-44DB-AAD4-77F4D29FA34C}" type="sibTrans" cxnId="{FB5CECA1-12A4-45C3-97A7-AE376FD69A54}">
      <dgm:prSet/>
      <dgm:spPr/>
      <dgm:t>
        <a:bodyPr/>
        <a:lstStyle/>
        <a:p>
          <a:endParaRPr lang="ru-RU"/>
        </a:p>
      </dgm:t>
    </dgm:pt>
    <dgm:pt modelId="{48AF8968-AD0E-4FA8-A886-E6CC3DBDF2F3}" type="pres">
      <dgm:prSet presAssocID="{AA6C9D2B-F9CA-4B18-80AD-62E06C363A2A}" presName="linear" presStyleCnt="0">
        <dgm:presLayoutVars>
          <dgm:animLvl val="lvl"/>
          <dgm:resizeHandles val="exact"/>
        </dgm:presLayoutVars>
      </dgm:prSet>
      <dgm:spPr/>
    </dgm:pt>
    <dgm:pt modelId="{65452952-2205-495A-B79E-FC1E917CC44F}" type="pres">
      <dgm:prSet presAssocID="{777C5A1E-04EE-4097-BA44-4C8C132F109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DEB1A82-61ED-40B5-837C-7C9FE72104AE}" type="pres">
      <dgm:prSet presAssocID="{CDD9D2B1-B30B-44DB-AAD4-77F4D29FA34C}" presName="spacer" presStyleCnt="0"/>
      <dgm:spPr/>
    </dgm:pt>
    <dgm:pt modelId="{78BDD5ED-7EF2-446E-9F0A-5097D190622F}" type="pres">
      <dgm:prSet presAssocID="{D546933C-3A27-462B-90D8-076113C0358B}" presName="parentText" presStyleLbl="node1" presStyleIdx="1" presStyleCnt="2" custScaleX="100000" custLinFactNeighborX="-1248" custLinFactNeighborY="76869">
        <dgm:presLayoutVars>
          <dgm:chMax val="0"/>
          <dgm:bulletEnabled val="1"/>
        </dgm:presLayoutVars>
      </dgm:prSet>
      <dgm:spPr/>
    </dgm:pt>
  </dgm:ptLst>
  <dgm:cxnLst>
    <dgm:cxn modelId="{4B676249-259F-4D1A-8F8A-6F42C314ACAE}" srcId="{AA6C9D2B-F9CA-4B18-80AD-62E06C363A2A}" destId="{D546933C-3A27-462B-90D8-076113C0358B}" srcOrd="1" destOrd="0" parTransId="{B7FC3861-9030-4406-A94C-29F8980DBE09}" sibTransId="{AB21D07C-9CBA-4E44-9700-6552C1E37CCC}"/>
    <dgm:cxn modelId="{1071B67D-0156-4497-98E8-7A341B52E61A}" type="presOf" srcId="{AA6C9D2B-F9CA-4B18-80AD-62E06C363A2A}" destId="{48AF8968-AD0E-4FA8-A886-E6CC3DBDF2F3}" srcOrd="0" destOrd="0" presId="urn:microsoft.com/office/officeart/2005/8/layout/vList2"/>
    <dgm:cxn modelId="{7DD422A0-2B0D-4680-A3A4-BCAE31E703A9}" type="presOf" srcId="{D546933C-3A27-462B-90D8-076113C0358B}" destId="{78BDD5ED-7EF2-446E-9F0A-5097D190622F}" srcOrd="0" destOrd="0" presId="urn:microsoft.com/office/officeart/2005/8/layout/vList2"/>
    <dgm:cxn modelId="{FB5CECA1-12A4-45C3-97A7-AE376FD69A54}" srcId="{AA6C9D2B-F9CA-4B18-80AD-62E06C363A2A}" destId="{777C5A1E-04EE-4097-BA44-4C8C132F1095}" srcOrd="0" destOrd="0" parTransId="{BC011993-65C7-4A83-A9B7-F635642924A5}" sibTransId="{CDD9D2B1-B30B-44DB-AAD4-77F4D29FA34C}"/>
    <dgm:cxn modelId="{9ACD17DD-9032-4FF1-A30C-BF641715D157}" type="presOf" srcId="{777C5A1E-04EE-4097-BA44-4C8C132F1095}" destId="{65452952-2205-495A-B79E-FC1E917CC44F}" srcOrd="0" destOrd="0" presId="urn:microsoft.com/office/officeart/2005/8/layout/vList2"/>
    <dgm:cxn modelId="{E40F3270-6338-4062-BF60-E41FC3A78E61}" type="presParOf" srcId="{48AF8968-AD0E-4FA8-A886-E6CC3DBDF2F3}" destId="{65452952-2205-495A-B79E-FC1E917CC44F}" srcOrd="0" destOrd="0" presId="urn:microsoft.com/office/officeart/2005/8/layout/vList2"/>
    <dgm:cxn modelId="{0BB79D57-1556-4B58-BFED-A875D9D4507A}" type="presParOf" srcId="{48AF8968-AD0E-4FA8-A886-E6CC3DBDF2F3}" destId="{9DEB1A82-61ED-40B5-837C-7C9FE72104AE}" srcOrd="1" destOrd="0" presId="urn:microsoft.com/office/officeart/2005/8/layout/vList2"/>
    <dgm:cxn modelId="{1E918CF7-DE49-46C5-AC12-25596E34455B}" type="presParOf" srcId="{48AF8968-AD0E-4FA8-A886-E6CC3DBDF2F3}" destId="{78BDD5ED-7EF2-446E-9F0A-5097D190622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C2276AE-37D0-4D77-9D63-1C9E43BE534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87CC85-2166-4ED8-A4A6-649CE2C95B51}">
      <dgm:prSet custT="1"/>
      <dgm:spPr/>
      <dgm:t>
        <a:bodyPr/>
        <a:lstStyle/>
        <a:p>
          <a:pPr rtl="0"/>
          <a:r>
            <a:rPr lang="ru-RU" sz="1200" dirty="0"/>
            <a:t>Объем НИОКР в расчете на одного НПР  </a:t>
          </a:r>
        </a:p>
      </dgm:t>
    </dgm:pt>
    <dgm:pt modelId="{5032624E-2B8E-4008-9CC0-5B9948673B5E}" type="parTrans" cxnId="{41759BF1-D50F-4648-8C77-431B92642FD2}">
      <dgm:prSet/>
      <dgm:spPr/>
      <dgm:t>
        <a:bodyPr/>
        <a:lstStyle/>
        <a:p>
          <a:endParaRPr lang="ru-RU"/>
        </a:p>
      </dgm:t>
    </dgm:pt>
    <dgm:pt modelId="{ACB97B9E-AE04-476E-9486-A3E493B77590}" type="sibTrans" cxnId="{41759BF1-D50F-4648-8C77-431B92642FD2}">
      <dgm:prSet/>
      <dgm:spPr/>
      <dgm:t>
        <a:bodyPr/>
        <a:lstStyle/>
        <a:p>
          <a:endParaRPr lang="ru-RU"/>
        </a:p>
      </dgm:t>
    </dgm:pt>
    <dgm:pt modelId="{3E41616E-04A3-4278-85BE-5F06AE8F71FF}">
      <dgm:prSet custT="1"/>
      <dgm:spPr/>
      <dgm:t>
        <a:bodyPr/>
        <a:lstStyle/>
        <a:p>
          <a:pPr rtl="0"/>
          <a:r>
            <a:rPr lang="ru-RU" sz="1200" dirty="0"/>
            <a:t>Объем средств, поступивших от выполнения НИОКР и оказания НТУ по договорам с организациями реального сектора экономики и за счет средств бюджета субъекта Российской Федерации и местных бюджетов, в расчете на одного НПР</a:t>
          </a:r>
        </a:p>
      </dgm:t>
    </dgm:pt>
    <dgm:pt modelId="{9BE868FF-B94D-400F-857F-7A469149FBE5}" type="parTrans" cxnId="{3CE1BEA5-4523-4071-B85E-9F5EB622E5EF}">
      <dgm:prSet/>
      <dgm:spPr/>
      <dgm:t>
        <a:bodyPr/>
        <a:lstStyle/>
        <a:p>
          <a:endParaRPr lang="ru-RU"/>
        </a:p>
      </dgm:t>
    </dgm:pt>
    <dgm:pt modelId="{CD3E126C-D81A-4AD0-B115-D9BA8216DC16}" type="sibTrans" cxnId="{3CE1BEA5-4523-4071-B85E-9F5EB622E5EF}">
      <dgm:prSet/>
      <dgm:spPr/>
      <dgm:t>
        <a:bodyPr/>
        <a:lstStyle/>
        <a:p>
          <a:endParaRPr lang="ru-RU"/>
        </a:p>
      </dgm:t>
    </dgm:pt>
    <dgm:pt modelId="{A95B84E4-6092-4918-9A7B-82675A0FEE6B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/>
            <a:t> 83,3 тыс. руб. </a:t>
          </a:r>
        </a:p>
      </dgm:t>
    </dgm:pt>
    <dgm:pt modelId="{CAA0F107-D003-4E9F-9F91-A2DFE69FE900}" type="parTrans" cxnId="{3927E073-F5A3-45DD-A1C9-BD7DAC27C73B}">
      <dgm:prSet/>
      <dgm:spPr/>
      <dgm:t>
        <a:bodyPr/>
        <a:lstStyle/>
        <a:p>
          <a:endParaRPr lang="ru-RU"/>
        </a:p>
      </dgm:t>
    </dgm:pt>
    <dgm:pt modelId="{336FFB50-8623-4B3A-B28F-5512AB15396B}" type="sibTrans" cxnId="{3927E073-F5A3-45DD-A1C9-BD7DAC27C73B}">
      <dgm:prSet/>
      <dgm:spPr/>
      <dgm:t>
        <a:bodyPr/>
        <a:lstStyle/>
        <a:p>
          <a:endParaRPr lang="ru-RU"/>
        </a:p>
      </dgm:t>
    </dgm:pt>
    <dgm:pt modelId="{7B215531-BBCA-4C6A-B540-C0D2D6F4938B}">
      <dgm:prSet custT="1"/>
      <dgm:spPr/>
      <dgm:t>
        <a:bodyPr/>
        <a:lstStyle/>
        <a:p>
          <a:r>
            <a:rPr lang="ru-RU" sz="1200" dirty="0"/>
            <a:t>70 тыс. руб.</a:t>
          </a:r>
        </a:p>
      </dgm:t>
    </dgm:pt>
    <dgm:pt modelId="{4DE834FE-FAB3-4AC5-B3D1-DF333FA744B2}" type="parTrans" cxnId="{587F386A-D04B-456C-A3E1-5AC2818D28FA}">
      <dgm:prSet/>
      <dgm:spPr/>
      <dgm:t>
        <a:bodyPr/>
        <a:lstStyle/>
        <a:p>
          <a:endParaRPr lang="ru-RU"/>
        </a:p>
      </dgm:t>
    </dgm:pt>
    <dgm:pt modelId="{E43B24E9-98CD-4846-977D-5FC8A0BEF41F}" type="sibTrans" cxnId="{587F386A-D04B-456C-A3E1-5AC2818D28FA}">
      <dgm:prSet/>
      <dgm:spPr/>
      <dgm:t>
        <a:bodyPr/>
        <a:lstStyle/>
        <a:p>
          <a:endParaRPr lang="ru-RU"/>
        </a:p>
      </dgm:t>
    </dgm:pt>
    <dgm:pt modelId="{9BAA104B-9CBD-4268-98CA-992C34369A9D}">
      <dgm:prSet custT="1"/>
      <dgm:spPr/>
      <dgm:t>
        <a:bodyPr/>
        <a:lstStyle/>
        <a:p>
          <a:r>
            <a:rPr lang="ru-RU" sz="1100" dirty="0"/>
            <a:t>Количество публикаций в изданиях, индексируемых в ядре РИНЦ, в расчете на одного НПР</a:t>
          </a:r>
        </a:p>
      </dgm:t>
    </dgm:pt>
    <dgm:pt modelId="{FA134C3A-59C1-4D08-8FEC-013A7448F758}" type="parTrans" cxnId="{E5500237-C994-415C-B8AE-086009F64311}">
      <dgm:prSet/>
      <dgm:spPr/>
      <dgm:t>
        <a:bodyPr/>
        <a:lstStyle/>
        <a:p>
          <a:endParaRPr lang="ru-RU"/>
        </a:p>
      </dgm:t>
    </dgm:pt>
    <dgm:pt modelId="{91E3818A-EFA2-4533-AAF9-1C076F99063F}" type="sibTrans" cxnId="{E5500237-C994-415C-B8AE-086009F64311}">
      <dgm:prSet/>
      <dgm:spPr/>
      <dgm:t>
        <a:bodyPr/>
        <a:lstStyle/>
        <a:p>
          <a:endParaRPr lang="ru-RU"/>
        </a:p>
      </dgm:t>
    </dgm:pt>
    <dgm:pt modelId="{5017E468-308B-4859-88D7-DCD1090A95FC}">
      <dgm:prSet custT="1"/>
      <dgm:spPr/>
      <dgm:t>
        <a:bodyPr/>
        <a:lstStyle/>
        <a:p>
          <a:r>
            <a:rPr lang="ru-RU" sz="1200" dirty="0"/>
            <a:t>11</a:t>
          </a:r>
        </a:p>
      </dgm:t>
    </dgm:pt>
    <dgm:pt modelId="{8A355113-35BE-493E-9AE4-7A7D814A9B6B}" type="parTrans" cxnId="{AE3C1D2B-EAE9-4753-91F1-227263BE676D}">
      <dgm:prSet/>
      <dgm:spPr/>
      <dgm:t>
        <a:bodyPr/>
        <a:lstStyle/>
        <a:p>
          <a:endParaRPr lang="ru-RU"/>
        </a:p>
      </dgm:t>
    </dgm:pt>
    <dgm:pt modelId="{87E94F5C-1DD0-4C87-AD7D-B5FFD486067A}" type="sibTrans" cxnId="{AE3C1D2B-EAE9-4753-91F1-227263BE676D}">
      <dgm:prSet/>
      <dgm:spPr/>
      <dgm:t>
        <a:bodyPr/>
        <a:lstStyle/>
        <a:p>
          <a:endParaRPr lang="ru-RU"/>
        </a:p>
      </dgm:t>
    </dgm:pt>
    <dgm:pt modelId="{A6EC9A21-3CC0-47F8-A742-6B5A9542ADE4}">
      <dgm:prSet custT="1"/>
      <dgm:spPr/>
      <dgm:t>
        <a:bodyPr/>
        <a:lstStyle/>
        <a:p>
          <a:r>
            <a:rPr lang="en-US" sz="1200" dirty="0"/>
            <a:t>FWCI</a:t>
          </a:r>
          <a:endParaRPr lang="ru-RU" sz="1200" dirty="0"/>
        </a:p>
      </dgm:t>
    </dgm:pt>
    <dgm:pt modelId="{E90FBE5D-1804-44EB-B758-228ECFA4D846}" type="parTrans" cxnId="{BFD57D6E-6600-46D8-B40A-22FC961FAD32}">
      <dgm:prSet/>
      <dgm:spPr/>
      <dgm:t>
        <a:bodyPr/>
        <a:lstStyle/>
        <a:p>
          <a:endParaRPr lang="ru-RU"/>
        </a:p>
      </dgm:t>
    </dgm:pt>
    <dgm:pt modelId="{847CD645-4BE0-420C-A6A0-5EBB5D5FCE2E}" type="sibTrans" cxnId="{BFD57D6E-6600-46D8-B40A-22FC961FAD32}">
      <dgm:prSet/>
      <dgm:spPr/>
      <dgm:t>
        <a:bodyPr/>
        <a:lstStyle/>
        <a:p>
          <a:endParaRPr lang="ru-RU"/>
        </a:p>
      </dgm:t>
    </dgm:pt>
    <dgm:pt modelId="{8FCC6DDF-99FD-473D-BE3C-9F34E9FCE785}">
      <dgm:prSet custT="1"/>
      <dgm:spPr/>
      <dgm:t>
        <a:bodyPr/>
        <a:lstStyle/>
        <a:p>
          <a:r>
            <a:rPr lang="ru-RU" sz="1200" dirty="0"/>
            <a:t>0,6</a:t>
          </a:r>
        </a:p>
      </dgm:t>
    </dgm:pt>
    <dgm:pt modelId="{579AEB34-835D-457E-9CBC-5B666902D4D7}" type="parTrans" cxnId="{9024AF9A-8B68-4551-9AA3-F389C096B3C9}">
      <dgm:prSet/>
      <dgm:spPr/>
      <dgm:t>
        <a:bodyPr/>
        <a:lstStyle/>
        <a:p>
          <a:endParaRPr lang="ru-RU"/>
        </a:p>
      </dgm:t>
    </dgm:pt>
    <dgm:pt modelId="{9C20EAA6-5FFA-4E79-84A7-BCEA4127C860}" type="sibTrans" cxnId="{9024AF9A-8B68-4551-9AA3-F389C096B3C9}">
      <dgm:prSet/>
      <dgm:spPr/>
      <dgm:t>
        <a:bodyPr/>
        <a:lstStyle/>
        <a:p>
          <a:endParaRPr lang="ru-RU"/>
        </a:p>
      </dgm:t>
    </dgm:pt>
    <dgm:pt modelId="{C2D51F1C-ECD6-4B8E-9952-E882CC082375}">
      <dgm:prSet custT="1"/>
      <dgm:spPr/>
      <dgm:t>
        <a:bodyPr/>
        <a:lstStyle/>
        <a:p>
          <a:r>
            <a:rPr lang="ru-RU" sz="1100" dirty="0"/>
            <a:t>Численность зарубежных профессоров и российских специалистов с PhD</a:t>
          </a:r>
        </a:p>
      </dgm:t>
    </dgm:pt>
    <dgm:pt modelId="{AC8E20D8-945C-4F41-BDDC-F773F761BD26}" type="parTrans" cxnId="{62DD4522-EAB6-4F06-BECB-3E492AF6F211}">
      <dgm:prSet/>
      <dgm:spPr/>
      <dgm:t>
        <a:bodyPr/>
        <a:lstStyle/>
        <a:p>
          <a:endParaRPr lang="ru-RU"/>
        </a:p>
      </dgm:t>
    </dgm:pt>
    <dgm:pt modelId="{AE9CD2EE-0A2D-462E-8F44-60EEA7D800AD}" type="sibTrans" cxnId="{62DD4522-EAB6-4F06-BECB-3E492AF6F211}">
      <dgm:prSet/>
      <dgm:spPr/>
      <dgm:t>
        <a:bodyPr/>
        <a:lstStyle/>
        <a:p>
          <a:endParaRPr lang="ru-RU"/>
        </a:p>
      </dgm:t>
    </dgm:pt>
    <dgm:pt modelId="{7CE2F6D7-1A83-434C-8024-390E3A258E23}">
      <dgm:prSet custT="1"/>
      <dgm:spPr/>
      <dgm:t>
        <a:bodyPr/>
        <a:lstStyle/>
        <a:p>
          <a:r>
            <a:rPr lang="ru-RU" sz="1200" dirty="0"/>
            <a:t>1</a:t>
          </a:r>
        </a:p>
      </dgm:t>
    </dgm:pt>
    <dgm:pt modelId="{AF4A8CBB-EE4A-4E7B-8B34-021AAA21CF25}" type="parTrans" cxnId="{9D16CABB-5472-4D6E-9ACE-F7341496CFD4}">
      <dgm:prSet/>
      <dgm:spPr/>
      <dgm:t>
        <a:bodyPr/>
        <a:lstStyle/>
        <a:p>
          <a:endParaRPr lang="ru-RU"/>
        </a:p>
      </dgm:t>
    </dgm:pt>
    <dgm:pt modelId="{CC0CD36C-C06F-460B-9B69-0A062CD6B7F9}" type="sibTrans" cxnId="{9D16CABB-5472-4D6E-9ACE-F7341496CFD4}">
      <dgm:prSet/>
      <dgm:spPr/>
      <dgm:t>
        <a:bodyPr/>
        <a:lstStyle/>
        <a:p>
          <a:endParaRPr lang="ru-RU"/>
        </a:p>
      </dgm:t>
    </dgm:pt>
    <dgm:pt modelId="{AA310AC9-D53D-47BB-B311-6A7D65F5830A}">
      <dgm:prSet custT="1"/>
      <dgm:spPr/>
      <dgm:t>
        <a:bodyPr/>
        <a:lstStyle/>
        <a:p>
          <a:pPr algn="l"/>
          <a:r>
            <a:rPr lang="ru-RU" sz="1200" dirty="0"/>
            <a:t>Доля работников в возрасте до 39 лет в общей численности ППС  </a:t>
          </a:r>
        </a:p>
        <a:p>
          <a:pPr algn="l"/>
          <a:r>
            <a:rPr lang="ru-RU" sz="1200" dirty="0"/>
            <a:t>39</a:t>
          </a:r>
        </a:p>
      </dgm:t>
    </dgm:pt>
    <dgm:pt modelId="{C8D27AED-B205-4AF2-BC2D-FAF68207FFD8}" type="parTrans" cxnId="{F03EEE7A-690D-454B-BC81-3F4CDC760EE0}">
      <dgm:prSet/>
      <dgm:spPr/>
      <dgm:t>
        <a:bodyPr/>
        <a:lstStyle/>
        <a:p>
          <a:endParaRPr lang="ru-RU"/>
        </a:p>
      </dgm:t>
    </dgm:pt>
    <dgm:pt modelId="{EDE795C9-B1BB-4057-A807-EE48F52A7B17}" type="sibTrans" cxnId="{F03EEE7A-690D-454B-BC81-3F4CDC760EE0}">
      <dgm:prSet/>
      <dgm:spPr/>
      <dgm:t>
        <a:bodyPr/>
        <a:lstStyle/>
        <a:p>
          <a:endParaRPr lang="ru-RU"/>
        </a:p>
      </dgm:t>
    </dgm:pt>
    <dgm:pt modelId="{1C0A2E87-69B5-47BF-BE0B-773C7EEA2BF8}" type="pres">
      <dgm:prSet presAssocID="{DC2276AE-37D0-4D77-9D63-1C9E43BE5346}" presName="diagram" presStyleCnt="0">
        <dgm:presLayoutVars>
          <dgm:dir/>
          <dgm:resizeHandles val="exact"/>
        </dgm:presLayoutVars>
      </dgm:prSet>
      <dgm:spPr/>
    </dgm:pt>
    <dgm:pt modelId="{06F20B89-E55B-4A23-B7AE-15EC115BD287}" type="pres">
      <dgm:prSet presAssocID="{8F87CC85-2166-4ED8-A4A6-649CE2C95B51}" presName="node" presStyleLbl="node1" presStyleIdx="0" presStyleCnt="6">
        <dgm:presLayoutVars>
          <dgm:bulletEnabled val="1"/>
        </dgm:presLayoutVars>
      </dgm:prSet>
      <dgm:spPr/>
    </dgm:pt>
    <dgm:pt modelId="{3C613C0A-FB24-47EC-9DDA-57B632606F27}" type="pres">
      <dgm:prSet presAssocID="{ACB97B9E-AE04-476E-9486-A3E493B77590}" presName="sibTrans" presStyleCnt="0"/>
      <dgm:spPr/>
    </dgm:pt>
    <dgm:pt modelId="{4765A9D9-5641-477D-A9AE-FD32816F174C}" type="pres">
      <dgm:prSet presAssocID="{3E41616E-04A3-4278-85BE-5F06AE8F71FF}" presName="node" presStyleLbl="node1" presStyleIdx="1" presStyleCnt="6" custScaleX="323269" custLinFactX="-11027" custLinFactY="10328" custLinFactNeighborX="-100000" custLinFactNeighborY="100000">
        <dgm:presLayoutVars>
          <dgm:bulletEnabled val="1"/>
        </dgm:presLayoutVars>
      </dgm:prSet>
      <dgm:spPr/>
    </dgm:pt>
    <dgm:pt modelId="{07B03D40-7195-495A-B594-CEDC7DFBFF64}" type="pres">
      <dgm:prSet presAssocID="{CD3E126C-D81A-4AD0-B115-D9BA8216DC16}" presName="sibTrans" presStyleCnt="0"/>
      <dgm:spPr/>
    </dgm:pt>
    <dgm:pt modelId="{65EF4D58-EC6B-455A-B611-D179C2608315}" type="pres">
      <dgm:prSet presAssocID="{9BAA104B-9CBD-4268-98CA-992C34369A9D}" presName="node" presStyleLbl="node1" presStyleIdx="2" presStyleCnt="6" custLinFactX="134491" custLinFactY="-14326" custLinFactNeighborX="200000" custLinFactNeighborY="-100000">
        <dgm:presLayoutVars>
          <dgm:bulletEnabled val="1"/>
        </dgm:presLayoutVars>
      </dgm:prSet>
      <dgm:spPr/>
    </dgm:pt>
    <dgm:pt modelId="{B856DB44-DF00-4EA6-9360-470123232D80}" type="pres">
      <dgm:prSet presAssocID="{91E3818A-EFA2-4533-AAF9-1C076F99063F}" presName="sibTrans" presStyleCnt="0"/>
      <dgm:spPr/>
    </dgm:pt>
    <dgm:pt modelId="{268FE4E9-9430-4D76-A806-AE420654DA28}" type="pres">
      <dgm:prSet presAssocID="{A6EC9A21-3CC0-47F8-A742-6B5A9542ADE4}" presName="node" presStyleLbl="node1" presStyleIdx="3" presStyleCnt="6" custLinFactY="-16808" custLinFactNeighborX="-1294" custLinFactNeighborY="-100000">
        <dgm:presLayoutVars>
          <dgm:bulletEnabled val="1"/>
        </dgm:presLayoutVars>
      </dgm:prSet>
      <dgm:spPr/>
    </dgm:pt>
    <dgm:pt modelId="{5F4E7B76-5663-456B-89BF-9CEC8ED67AA2}" type="pres">
      <dgm:prSet presAssocID="{847CD645-4BE0-420C-A6A0-5EBB5D5FCE2E}" presName="sibTrans" presStyleCnt="0"/>
      <dgm:spPr/>
    </dgm:pt>
    <dgm:pt modelId="{744FEB1D-E153-4C79-8C53-4FEECF116B2C}" type="pres">
      <dgm:prSet presAssocID="{C2D51F1C-ECD6-4B8E-9952-E882CC082375}" presName="node" presStyleLbl="node1" presStyleIdx="4" presStyleCnt="6" custLinFactY="-16489" custLinFactNeighborX="-555" custLinFactNeighborY="-100000">
        <dgm:presLayoutVars>
          <dgm:bulletEnabled val="1"/>
        </dgm:presLayoutVars>
      </dgm:prSet>
      <dgm:spPr/>
    </dgm:pt>
    <dgm:pt modelId="{4EECEEF1-4E6B-4B61-BD56-00488A99BF56}" type="pres">
      <dgm:prSet presAssocID="{AE9CD2EE-0A2D-462E-8F44-60EEA7D800AD}" presName="sibTrans" presStyleCnt="0"/>
      <dgm:spPr/>
    </dgm:pt>
    <dgm:pt modelId="{004452C5-094C-46DC-9B22-6339B27E1743}" type="pres">
      <dgm:prSet presAssocID="{AA310AC9-D53D-47BB-B311-6A7D65F5830A}" presName="node" presStyleLbl="node1" presStyleIdx="5" presStyleCnt="6" custLinFactNeighborX="4491" custLinFactNeighborY="-6339">
        <dgm:presLayoutVars>
          <dgm:bulletEnabled val="1"/>
        </dgm:presLayoutVars>
      </dgm:prSet>
      <dgm:spPr/>
    </dgm:pt>
  </dgm:ptLst>
  <dgm:cxnLst>
    <dgm:cxn modelId="{FD99AC18-2E70-49F8-9728-203A8074745F}" type="presOf" srcId="{7B215531-BBCA-4C6A-B540-C0D2D6F4938B}" destId="{4765A9D9-5641-477D-A9AE-FD32816F174C}" srcOrd="0" destOrd="1" presId="urn:microsoft.com/office/officeart/2005/8/layout/default"/>
    <dgm:cxn modelId="{62DD4522-EAB6-4F06-BECB-3E492AF6F211}" srcId="{DC2276AE-37D0-4D77-9D63-1C9E43BE5346}" destId="{C2D51F1C-ECD6-4B8E-9952-E882CC082375}" srcOrd="4" destOrd="0" parTransId="{AC8E20D8-945C-4F41-BDDC-F773F761BD26}" sibTransId="{AE9CD2EE-0A2D-462E-8F44-60EEA7D800AD}"/>
    <dgm:cxn modelId="{43079C22-ED4B-4296-8D5D-4FCF3F2B19BF}" type="presOf" srcId="{7CE2F6D7-1A83-434C-8024-390E3A258E23}" destId="{744FEB1D-E153-4C79-8C53-4FEECF116B2C}" srcOrd="0" destOrd="1" presId="urn:microsoft.com/office/officeart/2005/8/layout/default"/>
    <dgm:cxn modelId="{AE3C1D2B-EAE9-4753-91F1-227263BE676D}" srcId="{9BAA104B-9CBD-4268-98CA-992C34369A9D}" destId="{5017E468-308B-4859-88D7-DCD1090A95FC}" srcOrd="0" destOrd="0" parTransId="{8A355113-35BE-493E-9AE4-7A7D814A9B6B}" sibTransId="{87E94F5C-1DD0-4C87-AD7D-B5FFD486067A}"/>
    <dgm:cxn modelId="{72F23333-FF19-4D91-8F48-87D26E1AA87F}" type="presOf" srcId="{8FCC6DDF-99FD-473D-BE3C-9F34E9FCE785}" destId="{268FE4E9-9430-4D76-A806-AE420654DA28}" srcOrd="0" destOrd="1" presId="urn:microsoft.com/office/officeart/2005/8/layout/default"/>
    <dgm:cxn modelId="{888A4633-91FE-4EAE-89B5-81140411B3D7}" type="presOf" srcId="{8F87CC85-2166-4ED8-A4A6-649CE2C95B51}" destId="{06F20B89-E55B-4A23-B7AE-15EC115BD287}" srcOrd="0" destOrd="0" presId="urn:microsoft.com/office/officeart/2005/8/layout/default"/>
    <dgm:cxn modelId="{E5500237-C994-415C-B8AE-086009F64311}" srcId="{DC2276AE-37D0-4D77-9D63-1C9E43BE5346}" destId="{9BAA104B-9CBD-4268-98CA-992C34369A9D}" srcOrd="2" destOrd="0" parTransId="{FA134C3A-59C1-4D08-8FEC-013A7448F758}" sibTransId="{91E3818A-EFA2-4533-AAF9-1C076F99063F}"/>
    <dgm:cxn modelId="{587F386A-D04B-456C-A3E1-5AC2818D28FA}" srcId="{3E41616E-04A3-4278-85BE-5F06AE8F71FF}" destId="{7B215531-BBCA-4C6A-B540-C0D2D6F4938B}" srcOrd="0" destOrd="0" parTransId="{4DE834FE-FAB3-4AC5-B3D1-DF333FA744B2}" sibTransId="{E43B24E9-98CD-4846-977D-5FC8A0BEF41F}"/>
    <dgm:cxn modelId="{654E9F6B-16E6-4E02-A358-796F18B12619}" type="presOf" srcId="{9BAA104B-9CBD-4268-98CA-992C34369A9D}" destId="{65EF4D58-EC6B-455A-B611-D179C2608315}" srcOrd="0" destOrd="0" presId="urn:microsoft.com/office/officeart/2005/8/layout/default"/>
    <dgm:cxn modelId="{7625F96B-9677-4F35-A6FC-5CD0DC65B33D}" type="presOf" srcId="{3E41616E-04A3-4278-85BE-5F06AE8F71FF}" destId="{4765A9D9-5641-477D-A9AE-FD32816F174C}" srcOrd="0" destOrd="0" presId="urn:microsoft.com/office/officeart/2005/8/layout/default"/>
    <dgm:cxn modelId="{7CB5074D-C917-42E9-A596-D615A6BBA74A}" type="presOf" srcId="{A6EC9A21-3CC0-47F8-A742-6B5A9542ADE4}" destId="{268FE4E9-9430-4D76-A806-AE420654DA28}" srcOrd="0" destOrd="0" presId="urn:microsoft.com/office/officeart/2005/8/layout/default"/>
    <dgm:cxn modelId="{BFD57D6E-6600-46D8-B40A-22FC961FAD32}" srcId="{DC2276AE-37D0-4D77-9D63-1C9E43BE5346}" destId="{A6EC9A21-3CC0-47F8-A742-6B5A9542ADE4}" srcOrd="3" destOrd="0" parTransId="{E90FBE5D-1804-44EB-B758-228ECFA4D846}" sibTransId="{847CD645-4BE0-420C-A6A0-5EBB5D5FCE2E}"/>
    <dgm:cxn modelId="{3927E073-F5A3-45DD-A1C9-BD7DAC27C73B}" srcId="{8F87CC85-2166-4ED8-A4A6-649CE2C95B51}" destId="{A95B84E4-6092-4918-9A7B-82675A0FEE6B}" srcOrd="0" destOrd="0" parTransId="{CAA0F107-D003-4E9F-9F91-A2DFE69FE900}" sibTransId="{336FFB50-8623-4B3A-B28F-5512AB15396B}"/>
    <dgm:cxn modelId="{F03EEE7A-690D-454B-BC81-3F4CDC760EE0}" srcId="{DC2276AE-37D0-4D77-9D63-1C9E43BE5346}" destId="{AA310AC9-D53D-47BB-B311-6A7D65F5830A}" srcOrd="5" destOrd="0" parTransId="{C8D27AED-B205-4AF2-BC2D-FAF68207FFD8}" sibTransId="{EDE795C9-B1BB-4057-A807-EE48F52A7B17}"/>
    <dgm:cxn modelId="{6C061D7F-A7D0-4FD6-8282-3C623018FF57}" type="presOf" srcId="{DC2276AE-37D0-4D77-9D63-1C9E43BE5346}" destId="{1C0A2E87-69B5-47BF-BE0B-773C7EEA2BF8}" srcOrd="0" destOrd="0" presId="urn:microsoft.com/office/officeart/2005/8/layout/default"/>
    <dgm:cxn modelId="{63272497-F8AD-4EEE-80B8-7948182E8EB0}" type="presOf" srcId="{A95B84E4-6092-4918-9A7B-82675A0FEE6B}" destId="{06F20B89-E55B-4A23-B7AE-15EC115BD287}" srcOrd="0" destOrd="1" presId="urn:microsoft.com/office/officeart/2005/8/layout/default"/>
    <dgm:cxn modelId="{9024AF9A-8B68-4551-9AA3-F389C096B3C9}" srcId="{A6EC9A21-3CC0-47F8-A742-6B5A9542ADE4}" destId="{8FCC6DDF-99FD-473D-BE3C-9F34E9FCE785}" srcOrd="0" destOrd="0" parTransId="{579AEB34-835D-457E-9CBC-5B666902D4D7}" sibTransId="{9C20EAA6-5FFA-4E79-84A7-BCEA4127C860}"/>
    <dgm:cxn modelId="{3CE1BEA5-4523-4071-B85E-9F5EB622E5EF}" srcId="{DC2276AE-37D0-4D77-9D63-1C9E43BE5346}" destId="{3E41616E-04A3-4278-85BE-5F06AE8F71FF}" srcOrd="1" destOrd="0" parTransId="{9BE868FF-B94D-400F-857F-7A469149FBE5}" sibTransId="{CD3E126C-D81A-4AD0-B115-D9BA8216DC16}"/>
    <dgm:cxn modelId="{9D16CABB-5472-4D6E-9ACE-F7341496CFD4}" srcId="{C2D51F1C-ECD6-4B8E-9952-E882CC082375}" destId="{7CE2F6D7-1A83-434C-8024-390E3A258E23}" srcOrd="0" destOrd="0" parTransId="{AF4A8CBB-EE4A-4E7B-8B34-021AAA21CF25}" sibTransId="{CC0CD36C-C06F-460B-9B69-0A062CD6B7F9}"/>
    <dgm:cxn modelId="{D2B1DAE5-BED3-4E41-AE37-B297D2038B6F}" type="presOf" srcId="{C2D51F1C-ECD6-4B8E-9952-E882CC082375}" destId="{744FEB1D-E153-4C79-8C53-4FEECF116B2C}" srcOrd="0" destOrd="0" presId="urn:microsoft.com/office/officeart/2005/8/layout/default"/>
    <dgm:cxn modelId="{289374E6-5A0A-4F55-85EF-B6EE125BFA19}" type="presOf" srcId="{AA310AC9-D53D-47BB-B311-6A7D65F5830A}" destId="{004452C5-094C-46DC-9B22-6339B27E1743}" srcOrd="0" destOrd="0" presId="urn:microsoft.com/office/officeart/2005/8/layout/default"/>
    <dgm:cxn modelId="{72998EF1-4761-41B9-8F39-CD3CB7C947C9}" type="presOf" srcId="{5017E468-308B-4859-88D7-DCD1090A95FC}" destId="{65EF4D58-EC6B-455A-B611-D179C2608315}" srcOrd="0" destOrd="1" presId="urn:microsoft.com/office/officeart/2005/8/layout/default"/>
    <dgm:cxn modelId="{41759BF1-D50F-4648-8C77-431B92642FD2}" srcId="{DC2276AE-37D0-4D77-9D63-1C9E43BE5346}" destId="{8F87CC85-2166-4ED8-A4A6-649CE2C95B51}" srcOrd="0" destOrd="0" parTransId="{5032624E-2B8E-4008-9CC0-5B9948673B5E}" sibTransId="{ACB97B9E-AE04-476E-9486-A3E493B77590}"/>
    <dgm:cxn modelId="{3EAD687E-F4CA-473A-AE71-9097BAE1FF24}" type="presParOf" srcId="{1C0A2E87-69B5-47BF-BE0B-773C7EEA2BF8}" destId="{06F20B89-E55B-4A23-B7AE-15EC115BD287}" srcOrd="0" destOrd="0" presId="urn:microsoft.com/office/officeart/2005/8/layout/default"/>
    <dgm:cxn modelId="{8EF0CF26-37EA-4E3A-A2C8-E5E1400D8D4D}" type="presParOf" srcId="{1C0A2E87-69B5-47BF-BE0B-773C7EEA2BF8}" destId="{3C613C0A-FB24-47EC-9DDA-57B632606F27}" srcOrd="1" destOrd="0" presId="urn:microsoft.com/office/officeart/2005/8/layout/default"/>
    <dgm:cxn modelId="{36084AF3-E26E-4F62-8ED7-9B4288F01070}" type="presParOf" srcId="{1C0A2E87-69B5-47BF-BE0B-773C7EEA2BF8}" destId="{4765A9D9-5641-477D-A9AE-FD32816F174C}" srcOrd="2" destOrd="0" presId="urn:microsoft.com/office/officeart/2005/8/layout/default"/>
    <dgm:cxn modelId="{E1680A03-D352-41FF-9BFF-1FEB2E8C9AE5}" type="presParOf" srcId="{1C0A2E87-69B5-47BF-BE0B-773C7EEA2BF8}" destId="{07B03D40-7195-495A-B594-CEDC7DFBFF64}" srcOrd="3" destOrd="0" presId="urn:microsoft.com/office/officeart/2005/8/layout/default"/>
    <dgm:cxn modelId="{D568D680-F617-4FA1-8C38-9E9FBAB2D649}" type="presParOf" srcId="{1C0A2E87-69B5-47BF-BE0B-773C7EEA2BF8}" destId="{65EF4D58-EC6B-455A-B611-D179C2608315}" srcOrd="4" destOrd="0" presId="urn:microsoft.com/office/officeart/2005/8/layout/default"/>
    <dgm:cxn modelId="{7863E1CA-D0CE-4861-92B3-0B52B459E034}" type="presParOf" srcId="{1C0A2E87-69B5-47BF-BE0B-773C7EEA2BF8}" destId="{B856DB44-DF00-4EA6-9360-470123232D80}" srcOrd="5" destOrd="0" presId="urn:microsoft.com/office/officeart/2005/8/layout/default"/>
    <dgm:cxn modelId="{04D0CE93-993E-4CDD-8C8C-40484DCC9FAC}" type="presParOf" srcId="{1C0A2E87-69B5-47BF-BE0B-773C7EEA2BF8}" destId="{268FE4E9-9430-4D76-A806-AE420654DA28}" srcOrd="6" destOrd="0" presId="urn:microsoft.com/office/officeart/2005/8/layout/default"/>
    <dgm:cxn modelId="{7DC92D1A-7F84-4B8E-9B3C-C395958C0761}" type="presParOf" srcId="{1C0A2E87-69B5-47BF-BE0B-773C7EEA2BF8}" destId="{5F4E7B76-5663-456B-89BF-9CEC8ED67AA2}" srcOrd="7" destOrd="0" presId="urn:microsoft.com/office/officeart/2005/8/layout/default"/>
    <dgm:cxn modelId="{58A563FA-95E2-409B-AA09-7A469FAE9031}" type="presParOf" srcId="{1C0A2E87-69B5-47BF-BE0B-773C7EEA2BF8}" destId="{744FEB1D-E153-4C79-8C53-4FEECF116B2C}" srcOrd="8" destOrd="0" presId="urn:microsoft.com/office/officeart/2005/8/layout/default"/>
    <dgm:cxn modelId="{C86660D4-A1A2-4111-BF03-CD89F7BF458D}" type="presParOf" srcId="{1C0A2E87-69B5-47BF-BE0B-773C7EEA2BF8}" destId="{4EECEEF1-4E6B-4B61-BD56-00488A99BF56}" srcOrd="9" destOrd="0" presId="urn:microsoft.com/office/officeart/2005/8/layout/default"/>
    <dgm:cxn modelId="{4268FA62-99D4-45A7-9E67-80CC5A789673}" type="presParOf" srcId="{1C0A2E87-69B5-47BF-BE0B-773C7EEA2BF8}" destId="{004452C5-094C-46DC-9B22-6339B27E174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951DBD5-C3F9-45E7-8775-64DD857971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F58A81-BF92-4813-9726-A664D2952C8C}">
      <dgm:prSet custT="1"/>
      <dgm:spPr/>
      <dgm:t>
        <a:bodyPr/>
        <a:lstStyle/>
        <a:p>
          <a:pPr rtl="0"/>
          <a:r>
            <a:rPr lang="ru-RU" sz="1400" b="1" dirty="0"/>
            <a:t>Вызовы «новой реальности»:  </a:t>
          </a:r>
        </a:p>
        <a:p>
          <a:pPr rtl="0"/>
          <a:r>
            <a:rPr lang="ru-RU" sz="1400" dirty="0"/>
            <a:t>из  источников финансирования НИОКР для кафедры основным  остается РНФ; в современных условиях сократилось число доступных журналов в БД </a:t>
          </a:r>
          <a:r>
            <a:rPr lang="en-US" sz="1400" dirty="0"/>
            <a:t>Scopus / </a:t>
          </a:r>
          <a:r>
            <a:rPr lang="en-US" sz="1400" dirty="0" err="1"/>
            <a:t>WoS</a:t>
          </a:r>
          <a:r>
            <a:rPr lang="en-US" sz="1400" dirty="0"/>
            <a:t>, </a:t>
          </a:r>
          <a:r>
            <a:rPr lang="ru-RU" sz="1400" dirty="0"/>
            <a:t> в ядре РИНЦ, ограничена возможность привлечения иностранных профессоров с высоким индексом </a:t>
          </a:r>
          <a:r>
            <a:rPr lang="ru-RU" sz="1400" dirty="0" err="1"/>
            <a:t>Хирша</a:t>
          </a:r>
          <a:r>
            <a:rPr lang="ru-RU" sz="1400" dirty="0"/>
            <a:t> по специальности 5.1.5.</a:t>
          </a:r>
        </a:p>
      </dgm:t>
    </dgm:pt>
    <dgm:pt modelId="{19626EB8-A78D-4CC6-8AE5-0A274C5617C4}" type="parTrans" cxnId="{6C6CF82B-6C8B-4774-AC64-E1D65B99AF00}">
      <dgm:prSet/>
      <dgm:spPr/>
      <dgm:t>
        <a:bodyPr/>
        <a:lstStyle/>
        <a:p>
          <a:endParaRPr lang="ru-RU"/>
        </a:p>
      </dgm:t>
    </dgm:pt>
    <dgm:pt modelId="{553F7443-4B3E-4051-97EF-FB1AC2022453}" type="sibTrans" cxnId="{6C6CF82B-6C8B-4774-AC64-E1D65B99AF00}">
      <dgm:prSet/>
      <dgm:spPr/>
      <dgm:t>
        <a:bodyPr/>
        <a:lstStyle/>
        <a:p>
          <a:endParaRPr lang="ru-RU"/>
        </a:p>
      </dgm:t>
    </dgm:pt>
    <dgm:pt modelId="{E7B062B9-B80A-4507-90F3-BFD06BC4AA29}">
      <dgm:prSet custT="1"/>
      <dgm:spPr/>
      <dgm:t>
        <a:bodyPr/>
        <a:lstStyle/>
        <a:p>
          <a:pPr rtl="0"/>
          <a:r>
            <a:rPr lang="ru-RU" sz="1400" b="1" dirty="0"/>
            <a:t>Разрывы с целевой моделью:  </a:t>
          </a:r>
        </a:p>
        <a:p>
          <a:pPr rtl="0"/>
          <a:r>
            <a:rPr lang="ru-RU" sz="1400" dirty="0"/>
            <a:t>в силу вызовов «новой реальности» в зоне риска находятся показатели целевой модели по НИОКР, публикационной активности, привлечению иностранных профессоров</a:t>
          </a:r>
        </a:p>
      </dgm:t>
    </dgm:pt>
    <dgm:pt modelId="{AB92A14C-8FB7-45D9-A061-BF3E58D05142}" type="parTrans" cxnId="{40F83C45-67A0-409B-9027-44E31CB328C7}">
      <dgm:prSet/>
      <dgm:spPr/>
      <dgm:t>
        <a:bodyPr/>
        <a:lstStyle/>
        <a:p>
          <a:endParaRPr lang="ru-RU"/>
        </a:p>
      </dgm:t>
    </dgm:pt>
    <dgm:pt modelId="{04CA2DE3-1F7A-4DA4-8A07-A6E86C6CBC8D}" type="sibTrans" cxnId="{40F83C45-67A0-409B-9027-44E31CB328C7}">
      <dgm:prSet/>
      <dgm:spPr/>
      <dgm:t>
        <a:bodyPr/>
        <a:lstStyle/>
        <a:p>
          <a:endParaRPr lang="ru-RU"/>
        </a:p>
      </dgm:t>
    </dgm:pt>
    <dgm:pt modelId="{63FF628C-649C-45CA-94AB-99E2F6B9745E}">
      <dgm:prSet custT="1"/>
      <dgm:spPr/>
      <dgm:t>
        <a:bodyPr/>
        <a:lstStyle/>
        <a:p>
          <a:pPr rtl="0"/>
          <a:r>
            <a:rPr lang="ru-RU" sz="1200" b="1" dirty="0"/>
            <a:t>Новые проекты и программы, направленные на преодоления разрывов  по всем областям:</a:t>
          </a:r>
        </a:p>
        <a:p>
          <a:pPr rtl="0"/>
          <a:r>
            <a:rPr lang="ru-RU" sz="1200" dirty="0"/>
            <a:t>1. Активизация подачи </a:t>
          </a:r>
          <a:r>
            <a:rPr lang="ru-RU" sz="1200" dirty="0" err="1"/>
            <a:t>грантовых</a:t>
          </a:r>
          <a:r>
            <a:rPr lang="ru-RU" sz="1200" dirty="0"/>
            <a:t> заявок на конкурсы РНФ, поиск иных источников финансирования НИОКР</a:t>
          </a:r>
        </a:p>
        <a:p>
          <a:pPr rtl="0"/>
          <a:r>
            <a:rPr lang="ru-RU" sz="1200" dirty="0"/>
            <a:t>2. Усиление публикационной активности в рамках имеющихся изданий за счет докторантов, аспирантов кафедры, создания творческих коллективов</a:t>
          </a:r>
        </a:p>
        <a:p>
          <a:pPr rtl="0"/>
          <a:r>
            <a:rPr lang="ru-RU" sz="1200" dirty="0"/>
            <a:t>3. Установление контактов с профессорами из дружественных государств, привлечение за счет программ поддержки академической мобильности (</a:t>
          </a:r>
          <a:r>
            <a:rPr lang="ru-RU" sz="1200" dirty="0" err="1"/>
            <a:t>Алгарыш</a:t>
          </a:r>
          <a:r>
            <a:rPr lang="ru-RU" sz="1200" dirty="0"/>
            <a:t> и др.)</a:t>
          </a:r>
        </a:p>
      </dgm:t>
    </dgm:pt>
    <dgm:pt modelId="{626A1097-00A8-466A-936F-296759B855B8}" type="parTrans" cxnId="{79874D9A-83D0-4A30-BAC4-D5B8A17DF4EC}">
      <dgm:prSet/>
      <dgm:spPr/>
      <dgm:t>
        <a:bodyPr/>
        <a:lstStyle/>
        <a:p>
          <a:endParaRPr lang="ru-RU"/>
        </a:p>
      </dgm:t>
    </dgm:pt>
    <dgm:pt modelId="{DF989D3E-838B-44E1-804A-6FF20788D82D}" type="sibTrans" cxnId="{79874D9A-83D0-4A30-BAC4-D5B8A17DF4EC}">
      <dgm:prSet/>
      <dgm:spPr/>
      <dgm:t>
        <a:bodyPr/>
        <a:lstStyle/>
        <a:p>
          <a:endParaRPr lang="ru-RU"/>
        </a:p>
      </dgm:t>
    </dgm:pt>
    <dgm:pt modelId="{B9C358DE-EE94-4BCC-BD59-B3D1EE2CDAEB}" type="pres">
      <dgm:prSet presAssocID="{D951DBD5-C3F9-45E7-8775-64DD85797146}" presName="linear" presStyleCnt="0">
        <dgm:presLayoutVars>
          <dgm:animLvl val="lvl"/>
          <dgm:resizeHandles val="exact"/>
        </dgm:presLayoutVars>
      </dgm:prSet>
      <dgm:spPr/>
    </dgm:pt>
    <dgm:pt modelId="{BBC8257A-22C9-4EE3-BB70-04D00FA895A6}" type="pres">
      <dgm:prSet presAssocID="{56F58A81-BF92-4813-9726-A664D2952C8C}" presName="parentText" presStyleLbl="node1" presStyleIdx="0" presStyleCnt="3" custLinFactY="-18148" custLinFactNeighborX="264" custLinFactNeighborY="-100000">
        <dgm:presLayoutVars>
          <dgm:chMax val="0"/>
          <dgm:bulletEnabled val="1"/>
        </dgm:presLayoutVars>
      </dgm:prSet>
      <dgm:spPr/>
    </dgm:pt>
    <dgm:pt modelId="{D4232C11-4B94-4721-9A67-1A3D9AC985AF}" type="pres">
      <dgm:prSet presAssocID="{553F7443-4B3E-4051-97EF-FB1AC2022453}" presName="spacer" presStyleCnt="0"/>
      <dgm:spPr/>
    </dgm:pt>
    <dgm:pt modelId="{258D435B-FA02-47B8-8DD6-79F0793086AF}" type="pres">
      <dgm:prSet presAssocID="{E7B062B9-B80A-4507-90F3-BFD06BC4AA29}" presName="parentText" presStyleLbl="node1" presStyleIdx="1" presStyleCnt="3" custLinFactY="-3635" custLinFactNeighborX="264" custLinFactNeighborY="-100000">
        <dgm:presLayoutVars>
          <dgm:chMax val="0"/>
          <dgm:bulletEnabled val="1"/>
        </dgm:presLayoutVars>
      </dgm:prSet>
      <dgm:spPr/>
    </dgm:pt>
    <dgm:pt modelId="{5A41E0BC-23B9-4276-A00B-5C8481CB1DE5}" type="pres">
      <dgm:prSet presAssocID="{04CA2DE3-1F7A-4DA4-8A07-A6E86C6CBC8D}" presName="spacer" presStyleCnt="0"/>
      <dgm:spPr/>
    </dgm:pt>
    <dgm:pt modelId="{76F23E2F-EC32-4EDF-AF2A-4C01C41814D5}" type="pres">
      <dgm:prSet presAssocID="{63FF628C-649C-45CA-94AB-99E2F6B9745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909E122-BFD6-4DBA-87AF-022B91AD9521}" type="presOf" srcId="{E7B062B9-B80A-4507-90F3-BFD06BC4AA29}" destId="{258D435B-FA02-47B8-8DD6-79F0793086AF}" srcOrd="0" destOrd="0" presId="urn:microsoft.com/office/officeart/2005/8/layout/vList2"/>
    <dgm:cxn modelId="{6C6CF82B-6C8B-4774-AC64-E1D65B99AF00}" srcId="{D951DBD5-C3F9-45E7-8775-64DD85797146}" destId="{56F58A81-BF92-4813-9726-A664D2952C8C}" srcOrd="0" destOrd="0" parTransId="{19626EB8-A78D-4CC6-8AE5-0A274C5617C4}" sibTransId="{553F7443-4B3E-4051-97EF-FB1AC2022453}"/>
    <dgm:cxn modelId="{29E23E2F-0061-4DA6-9CBB-78CF7AA210A9}" type="presOf" srcId="{56F58A81-BF92-4813-9726-A664D2952C8C}" destId="{BBC8257A-22C9-4EE3-BB70-04D00FA895A6}" srcOrd="0" destOrd="0" presId="urn:microsoft.com/office/officeart/2005/8/layout/vList2"/>
    <dgm:cxn modelId="{40F83C45-67A0-409B-9027-44E31CB328C7}" srcId="{D951DBD5-C3F9-45E7-8775-64DD85797146}" destId="{E7B062B9-B80A-4507-90F3-BFD06BC4AA29}" srcOrd="1" destOrd="0" parTransId="{AB92A14C-8FB7-45D9-A061-BF3E58D05142}" sibTransId="{04CA2DE3-1F7A-4DA4-8A07-A6E86C6CBC8D}"/>
    <dgm:cxn modelId="{A0A0C545-EBB4-45FC-84F9-A7BE83F7ED42}" type="presOf" srcId="{D951DBD5-C3F9-45E7-8775-64DD85797146}" destId="{B9C358DE-EE94-4BCC-BD59-B3D1EE2CDAEB}" srcOrd="0" destOrd="0" presId="urn:microsoft.com/office/officeart/2005/8/layout/vList2"/>
    <dgm:cxn modelId="{A3738176-BC0F-4F43-92CC-1668B8F9BCEB}" type="presOf" srcId="{63FF628C-649C-45CA-94AB-99E2F6B9745E}" destId="{76F23E2F-EC32-4EDF-AF2A-4C01C41814D5}" srcOrd="0" destOrd="0" presId="urn:microsoft.com/office/officeart/2005/8/layout/vList2"/>
    <dgm:cxn modelId="{79874D9A-83D0-4A30-BAC4-D5B8A17DF4EC}" srcId="{D951DBD5-C3F9-45E7-8775-64DD85797146}" destId="{63FF628C-649C-45CA-94AB-99E2F6B9745E}" srcOrd="2" destOrd="0" parTransId="{626A1097-00A8-466A-936F-296759B855B8}" sibTransId="{DF989D3E-838B-44E1-804A-6FF20788D82D}"/>
    <dgm:cxn modelId="{2025649F-2800-43D1-9DAE-6BCB1642F040}" type="presParOf" srcId="{B9C358DE-EE94-4BCC-BD59-B3D1EE2CDAEB}" destId="{BBC8257A-22C9-4EE3-BB70-04D00FA895A6}" srcOrd="0" destOrd="0" presId="urn:microsoft.com/office/officeart/2005/8/layout/vList2"/>
    <dgm:cxn modelId="{2BB7FC25-8875-491E-89EE-33E62BB536E4}" type="presParOf" srcId="{B9C358DE-EE94-4BCC-BD59-B3D1EE2CDAEB}" destId="{D4232C11-4B94-4721-9A67-1A3D9AC985AF}" srcOrd="1" destOrd="0" presId="urn:microsoft.com/office/officeart/2005/8/layout/vList2"/>
    <dgm:cxn modelId="{6C48E58F-9027-48D2-AB63-DE39BE12FA25}" type="presParOf" srcId="{B9C358DE-EE94-4BCC-BD59-B3D1EE2CDAEB}" destId="{258D435B-FA02-47B8-8DD6-79F0793086AF}" srcOrd="2" destOrd="0" presId="urn:microsoft.com/office/officeart/2005/8/layout/vList2"/>
    <dgm:cxn modelId="{B6BF8D0D-5EF0-4EAF-9305-58A4F9DC69B1}" type="presParOf" srcId="{B9C358DE-EE94-4BCC-BD59-B3D1EE2CDAEB}" destId="{5A41E0BC-23B9-4276-A00B-5C8481CB1DE5}" srcOrd="3" destOrd="0" presId="urn:microsoft.com/office/officeart/2005/8/layout/vList2"/>
    <dgm:cxn modelId="{533F90FC-7A02-4721-BF04-2FBA4FE46E45}" type="presParOf" srcId="{B9C358DE-EE94-4BCC-BD59-B3D1EE2CDAEB}" destId="{76F23E2F-EC32-4EDF-AF2A-4C01C41814D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9FB30ED-5D84-4DE7-8415-B9B1FE7981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5BCECF-B08C-4BA7-BF47-27CF071599E5}">
      <dgm:prSet custT="1"/>
      <dgm:spPr/>
      <dgm:t>
        <a:bodyPr/>
        <a:lstStyle/>
        <a:p>
          <a:pPr rtl="0"/>
          <a:r>
            <a:rPr lang="ru-RU" sz="1400" b="1" dirty="0"/>
            <a:t>МАГИСТРАТУРА:</a:t>
          </a:r>
          <a:br>
            <a:rPr lang="ru-RU" sz="1400" b="0" dirty="0"/>
          </a:br>
          <a:r>
            <a:rPr lang="ru-RU" sz="1300" b="0" dirty="0"/>
            <a:t>продолжение реализации преподавания профильных дисциплин в магистратуре 40.04.01, устойчивая реализация профилей «Международная защита прав человека» и «Юрист в сфере международного бизнеса» с набором на очное отделение не менее 30 чел. в год</a:t>
          </a:r>
          <a:endParaRPr lang="ru-RU" sz="1300" dirty="0"/>
        </a:p>
      </dgm:t>
    </dgm:pt>
    <dgm:pt modelId="{C953F488-F669-436C-A1E5-4D6388FE3D00}" type="parTrans" cxnId="{F0CEAFB4-79D6-4A03-BC2F-6D555C430DBA}">
      <dgm:prSet/>
      <dgm:spPr/>
      <dgm:t>
        <a:bodyPr/>
        <a:lstStyle/>
        <a:p>
          <a:endParaRPr lang="ru-RU"/>
        </a:p>
      </dgm:t>
    </dgm:pt>
    <dgm:pt modelId="{57026E55-D2CA-4B02-A6AA-D28DFB55362A}" type="sibTrans" cxnId="{F0CEAFB4-79D6-4A03-BC2F-6D555C430DBA}">
      <dgm:prSet/>
      <dgm:spPr/>
      <dgm:t>
        <a:bodyPr/>
        <a:lstStyle/>
        <a:p>
          <a:endParaRPr lang="ru-RU"/>
        </a:p>
      </dgm:t>
    </dgm:pt>
    <dgm:pt modelId="{DF13CD26-7A88-42A0-A2B0-3BBCC136971C}" type="pres">
      <dgm:prSet presAssocID="{99FB30ED-5D84-4DE7-8415-B9B1FE7981DA}" presName="linear" presStyleCnt="0">
        <dgm:presLayoutVars>
          <dgm:animLvl val="lvl"/>
          <dgm:resizeHandles val="exact"/>
        </dgm:presLayoutVars>
      </dgm:prSet>
      <dgm:spPr/>
    </dgm:pt>
    <dgm:pt modelId="{5062329D-2052-473A-906F-D9848981DD50}" type="pres">
      <dgm:prSet presAssocID="{D25BCECF-B08C-4BA7-BF47-27CF071599E5}" presName="parentText" presStyleLbl="node1" presStyleIdx="0" presStyleCnt="1" custLinFactNeighborX="1441" custLinFactNeighborY="27278">
        <dgm:presLayoutVars>
          <dgm:chMax val="0"/>
          <dgm:bulletEnabled val="1"/>
        </dgm:presLayoutVars>
      </dgm:prSet>
      <dgm:spPr/>
    </dgm:pt>
  </dgm:ptLst>
  <dgm:cxnLst>
    <dgm:cxn modelId="{BB5C6F16-9E25-43B0-8A9B-88651A7558E6}" type="presOf" srcId="{D25BCECF-B08C-4BA7-BF47-27CF071599E5}" destId="{5062329D-2052-473A-906F-D9848981DD50}" srcOrd="0" destOrd="0" presId="urn:microsoft.com/office/officeart/2005/8/layout/vList2"/>
    <dgm:cxn modelId="{5EFE1BB3-40A2-43B9-A58B-9857A0F27147}" type="presOf" srcId="{99FB30ED-5D84-4DE7-8415-B9B1FE7981DA}" destId="{DF13CD26-7A88-42A0-A2B0-3BBCC136971C}" srcOrd="0" destOrd="0" presId="urn:microsoft.com/office/officeart/2005/8/layout/vList2"/>
    <dgm:cxn modelId="{F0CEAFB4-79D6-4A03-BC2F-6D555C430DBA}" srcId="{99FB30ED-5D84-4DE7-8415-B9B1FE7981DA}" destId="{D25BCECF-B08C-4BA7-BF47-27CF071599E5}" srcOrd="0" destOrd="0" parTransId="{C953F488-F669-436C-A1E5-4D6388FE3D00}" sibTransId="{57026E55-D2CA-4B02-A6AA-D28DFB55362A}"/>
    <dgm:cxn modelId="{E766B961-D03B-4BF6-AB41-9F2557C9E88A}" type="presParOf" srcId="{DF13CD26-7A88-42A0-A2B0-3BBCC136971C}" destId="{5062329D-2052-473A-906F-D9848981DD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A84F26F-3619-4244-B627-552D977A0C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4770B3-1F5A-43E9-A5A5-2A7B95160A65}">
      <dgm:prSet custT="1"/>
      <dgm:spPr/>
      <dgm:t>
        <a:bodyPr/>
        <a:lstStyle/>
        <a:p>
          <a:pPr rtl="0"/>
          <a:r>
            <a:rPr lang="ru-RU" sz="1600" b="1" dirty="0"/>
            <a:t>БАКАЛАВРИАТ, СПЕЦИАЛИТЕТ: </a:t>
          </a:r>
        </a:p>
        <a:p>
          <a:pPr rtl="0"/>
          <a:r>
            <a:rPr lang="ru-RU" sz="1600" dirty="0"/>
            <a:t>Кафедра </a:t>
          </a:r>
          <a:r>
            <a:rPr lang="ru-RU" sz="1600" dirty="0" err="1"/>
            <a:t>МиЕП</a:t>
          </a:r>
          <a:r>
            <a:rPr lang="ru-RU" sz="1600" dirty="0"/>
            <a:t> планирует продолжение реализации профильных правовых дисциплин на Юридическом факультете, включая фундаментальные правовые дисциплины, преподавание дисциплин в институтах КФУ (ИУЭФ, ИМО, ИФМК и др.), включая проект «Открытое образование»</a:t>
          </a:r>
        </a:p>
      </dgm:t>
    </dgm:pt>
    <dgm:pt modelId="{BBA3E100-F1F4-4887-AC50-42D37C243E30}" type="parTrans" cxnId="{28D42E70-F71C-4008-BEC3-FB7170C695B5}">
      <dgm:prSet/>
      <dgm:spPr/>
      <dgm:t>
        <a:bodyPr/>
        <a:lstStyle/>
        <a:p>
          <a:endParaRPr lang="ru-RU"/>
        </a:p>
      </dgm:t>
    </dgm:pt>
    <dgm:pt modelId="{483EC16D-1CD2-4193-B80E-2D6FEA9DB3B7}" type="sibTrans" cxnId="{28D42E70-F71C-4008-BEC3-FB7170C695B5}">
      <dgm:prSet/>
      <dgm:spPr/>
      <dgm:t>
        <a:bodyPr/>
        <a:lstStyle/>
        <a:p>
          <a:endParaRPr lang="ru-RU"/>
        </a:p>
      </dgm:t>
    </dgm:pt>
    <dgm:pt modelId="{3D731F4D-7B35-4C87-A555-A0DF39E6ACEF}" type="pres">
      <dgm:prSet presAssocID="{EA84F26F-3619-4244-B627-552D977A0CD1}" presName="linear" presStyleCnt="0">
        <dgm:presLayoutVars>
          <dgm:animLvl val="lvl"/>
          <dgm:resizeHandles val="exact"/>
        </dgm:presLayoutVars>
      </dgm:prSet>
      <dgm:spPr/>
    </dgm:pt>
    <dgm:pt modelId="{D4CD9711-28FB-42F1-865E-B8A75CA34496}" type="pres">
      <dgm:prSet presAssocID="{EB4770B3-1F5A-43E9-A5A5-2A7B95160A6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2F8BF19-E3B2-4F0B-B1DD-FF4DC8B89099}" type="presOf" srcId="{EA84F26F-3619-4244-B627-552D977A0CD1}" destId="{3D731F4D-7B35-4C87-A555-A0DF39E6ACEF}" srcOrd="0" destOrd="0" presId="urn:microsoft.com/office/officeart/2005/8/layout/vList2"/>
    <dgm:cxn modelId="{28D42E70-F71C-4008-BEC3-FB7170C695B5}" srcId="{EA84F26F-3619-4244-B627-552D977A0CD1}" destId="{EB4770B3-1F5A-43E9-A5A5-2A7B95160A65}" srcOrd="0" destOrd="0" parTransId="{BBA3E100-F1F4-4887-AC50-42D37C243E30}" sibTransId="{483EC16D-1CD2-4193-B80E-2D6FEA9DB3B7}"/>
    <dgm:cxn modelId="{ABA96D97-3D03-4610-86B5-C1D94DA855F0}" type="presOf" srcId="{EB4770B3-1F5A-43E9-A5A5-2A7B95160A65}" destId="{D4CD9711-28FB-42F1-865E-B8A75CA34496}" srcOrd="0" destOrd="0" presId="urn:microsoft.com/office/officeart/2005/8/layout/vList2"/>
    <dgm:cxn modelId="{3BFED261-402E-49EB-84F0-73912CA92218}" type="presParOf" srcId="{3D731F4D-7B35-4C87-A555-A0DF39E6ACEF}" destId="{D4CD9711-28FB-42F1-865E-B8A75CA344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B976672-6DAF-47D4-89DD-A7498224F6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552691-0416-4646-BCFB-36A2F318C462}">
      <dgm:prSet/>
      <dgm:spPr/>
      <dgm:t>
        <a:bodyPr/>
        <a:lstStyle/>
        <a:p>
          <a:pPr rtl="0"/>
          <a:r>
            <a:rPr lang="ru-RU" b="1" dirty="0"/>
            <a:t>АСПИРАНТУРА:</a:t>
          </a:r>
        </a:p>
        <a:p>
          <a:pPr rtl="0"/>
          <a:r>
            <a:rPr lang="ru-RU" dirty="0"/>
            <a:t>Набор аспирантов по специальности 5.1.5. – международно-правовые науки в количестве до 20 чел. к 2029 году.</a:t>
          </a:r>
        </a:p>
      </dgm:t>
    </dgm:pt>
    <dgm:pt modelId="{C3380567-3A94-4645-B49B-C9820376085E}" type="parTrans" cxnId="{1DE537E3-BE81-4028-9EB9-0C9FFCB1206E}">
      <dgm:prSet/>
      <dgm:spPr/>
      <dgm:t>
        <a:bodyPr/>
        <a:lstStyle/>
        <a:p>
          <a:endParaRPr lang="ru-RU"/>
        </a:p>
      </dgm:t>
    </dgm:pt>
    <dgm:pt modelId="{4F490011-4FCF-4AC1-BDF8-FA183DADE8A5}" type="sibTrans" cxnId="{1DE537E3-BE81-4028-9EB9-0C9FFCB1206E}">
      <dgm:prSet/>
      <dgm:spPr/>
      <dgm:t>
        <a:bodyPr/>
        <a:lstStyle/>
        <a:p>
          <a:endParaRPr lang="ru-RU"/>
        </a:p>
      </dgm:t>
    </dgm:pt>
    <dgm:pt modelId="{FFB56CF1-C3E8-458B-8D3D-5DEF270ED106}" type="pres">
      <dgm:prSet presAssocID="{2B976672-6DAF-47D4-89DD-A7498224F675}" presName="linear" presStyleCnt="0">
        <dgm:presLayoutVars>
          <dgm:animLvl val="lvl"/>
          <dgm:resizeHandles val="exact"/>
        </dgm:presLayoutVars>
      </dgm:prSet>
      <dgm:spPr/>
    </dgm:pt>
    <dgm:pt modelId="{AADDE7A7-A404-4318-8651-97FD5543B860}" type="pres">
      <dgm:prSet presAssocID="{02552691-0416-4646-BCFB-36A2F318C462}" presName="parentText" presStyleLbl="node1" presStyleIdx="0" presStyleCnt="1" custLinFactNeighborX="-1548" custLinFactNeighborY="-36897">
        <dgm:presLayoutVars>
          <dgm:chMax val="0"/>
          <dgm:bulletEnabled val="1"/>
        </dgm:presLayoutVars>
      </dgm:prSet>
      <dgm:spPr/>
    </dgm:pt>
  </dgm:ptLst>
  <dgm:cxnLst>
    <dgm:cxn modelId="{3743E500-3794-4B63-89FE-5CC909D9DA9A}" type="presOf" srcId="{2B976672-6DAF-47D4-89DD-A7498224F675}" destId="{FFB56CF1-C3E8-458B-8D3D-5DEF270ED106}" srcOrd="0" destOrd="0" presId="urn:microsoft.com/office/officeart/2005/8/layout/vList2"/>
    <dgm:cxn modelId="{2261AD0A-3082-4432-8118-265708AD2FAF}" type="presOf" srcId="{02552691-0416-4646-BCFB-36A2F318C462}" destId="{AADDE7A7-A404-4318-8651-97FD5543B860}" srcOrd="0" destOrd="0" presId="urn:microsoft.com/office/officeart/2005/8/layout/vList2"/>
    <dgm:cxn modelId="{1DE537E3-BE81-4028-9EB9-0C9FFCB1206E}" srcId="{2B976672-6DAF-47D4-89DD-A7498224F675}" destId="{02552691-0416-4646-BCFB-36A2F318C462}" srcOrd="0" destOrd="0" parTransId="{C3380567-3A94-4645-B49B-C9820376085E}" sibTransId="{4F490011-4FCF-4AC1-BDF8-FA183DADE8A5}"/>
    <dgm:cxn modelId="{C15AF76F-1965-487A-9CE6-0FE8B056D3C9}" type="presParOf" srcId="{FFB56CF1-C3E8-458B-8D3D-5DEF270ED106}" destId="{AADDE7A7-A404-4318-8651-97FD5543B8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A84F26F-3619-4244-B627-552D977A0C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4770B3-1F5A-43E9-A5A5-2A7B95160A65}">
      <dgm:prSet custT="1"/>
      <dgm:spPr/>
      <dgm:t>
        <a:bodyPr/>
        <a:lstStyle/>
        <a:p>
          <a:pPr rtl="0"/>
          <a:r>
            <a:rPr lang="ru-RU" sz="1400" b="1" dirty="0"/>
            <a:t>Программы дополнительного образования: </a:t>
          </a:r>
        </a:p>
        <a:p>
          <a:pPr rtl="0"/>
          <a:r>
            <a:rPr lang="ru-RU" sz="1400" b="1" dirty="0"/>
            <a:t>Разработка и реализация программы дополнительного образования «Правовое регулирование внешнеэкономической деятельности» – 16 часов  - 500 тыс. руб. к 2029 г.</a:t>
          </a:r>
        </a:p>
        <a:p>
          <a:pPr rtl="0"/>
          <a:r>
            <a:rPr lang="ru-RU" sz="1400" b="1" dirty="0"/>
            <a:t>Регулярное участие в повышении квалификации работников юридических служб органов государственной власти и управления, коммерческих организаций по программам Юридического факультета – 500 тыс. руб. к 2029 г.</a:t>
          </a:r>
        </a:p>
        <a:p>
          <a:pPr rtl="0"/>
          <a:r>
            <a:rPr lang="ru-RU" sz="1400" b="1" dirty="0"/>
            <a:t>Реализация программы ДПО для магистрантов Китайского нефтяного университета (Восточный Китай) – 648 ч.</a:t>
          </a:r>
          <a:endParaRPr lang="ru-RU" sz="1400" dirty="0"/>
        </a:p>
      </dgm:t>
    </dgm:pt>
    <dgm:pt modelId="{BBA3E100-F1F4-4887-AC50-42D37C243E30}" type="parTrans" cxnId="{28D42E70-F71C-4008-BEC3-FB7170C695B5}">
      <dgm:prSet/>
      <dgm:spPr/>
      <dgm:t>
        <a:bodyPr/>
        <a:lstStyle/>
        <a:p>
          <a:endParaRPr lang="ru-RU"/>
        </a:p>
      </dgm:t>
    </dgm:pt>
    <dgm:pt modelId="{483EC16D-1CD2-4193-B80E-2D6FEA9DB3B7}" type="sibTrans" cxnId="{28D42E70-F71C-4008-BEC3-FB7170C695B5}">
      <dgm:prSet/>
      <dgm:spPr/>
      <dgm:t>
        <a:bodyPr/>
        <a:lstStyle/>
        <a:p>
          <a:endParaRPr lang="ru-RU"/>
        </a:p>
      </dgm:t>
    </dgm:pt>
    <dgm:pt modelId="{3D731F4D-7B35-4C87-A555-A0DF39E6ACEF}" type="pres">
      <dgm:prSet presAssocID="{EA84F26F-3619-4244-B627-552D977A0CD1}" presName="linear" presStyleCnt="0">
        <dgm:presLayoutVars>
          <dgm:animLvl val="lvl"/>
          <dgm:resizeHandles val="exact"/>
        </dgm:presLayoutVars>
      </dgm:prSet>
      <dgm:spPr/>
    </dgm:pt>
    <dgm:pt modelId="{D4CD9711-28FB-42F1-865E-B8A75CA34496}" type="pres">
      <dgm:prSet presAssocID="{EB4770B3-1F5A-43E9-A5A5-2A7B95160A6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67F1B46-EC40-4109-9896-2CF8C0D36B29}" type="presOf" srcId="{EB4770B3-1F5A-43E9-A5A5-2A7B95160A65}" destId="{D4CD9711-28FB-42F1-865E-B8A75CA34496}" srcOrd="0" destOrd="0" presId="urn:microsoft.com/office/officeart/2005/8/layout/vList2"/>
    <dgm:cxn modelId="{28D42E70-F71C-4008-BEC3-FB7170C695B5}" srcId="{EA84F26F-3619-4244-B627-552D977A0CD1}" destId="{EB4770B3-1F5A-43E9-A5A5-2A7B95160A65}" srcOrd="0" destOrd="0" parTransId="{BBA3E100-F1F4-4887-AC50-42D37C243E30}" sibTransId="{483EC16D-1CD2-4193-B80E-2D6FEA9DB3B7}"/>
    <dgm:cxn modelId="{375EFC9B-24DA-4574-9165-2353F5D00F2A}" type="presOf" srcId="{EA84F26F-3619-4244-B627-552D977A0CD1}" destId="{3D731F4D-7B35-4C87-A555-A0DF39E6ACEF}" srcOrd="0" destOrd="0" presId="urn:microsoft.com/office/officeart/2005/8/layout/vList2"/>
    <dgm:cxn modelId="{66CC848E-665E-4001-9840-91C9F3429674}" type="presParOf" srcId="{3D731F4D-7B35-4C87-A555-A0DF39E6ACEF}" destId="{D4CD9711-28FB-42F1-865E-B8A75CA344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3F1F8D8-8DC5-493F-8A6D-EAFF4C4BDE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8159CF-2B42-4C33-892A-3391F3CAA93E}">
      <dgm:prSet/>
      <dgm:spPr/>
      <dgm:t>
        <a:bodyPr/>
        <a:lstStyle/>
        <a:p>
          <a:pPr rtl="0"/>
          <a:r>
            <a:rPr lang="ru-RU"/>
            <a:t>Электронное обучение: </a:t>
          </a:r>
        </a:p>
      </dgm:t>
    </dgm:pt>
    <dgm:pt modelId="{0315CA14-446D-418D-AA53-4AE48075F10E}" type="parTrans" cxnId="{0A3F6CD0-434F-41D0-8D58-8C03EF4B1EA4}">
      <dgm:prSet/>
      <dgm:spPr/>
      <dgm:t>
        <a:bodyPr/>
        <a:lstStyle/>
        <a:p>
          <a:endParaRPr lang="ru-RU"/>
        </a:p>
      </dgm:t>
    </dgm:pt>
    <dgm:pt modelId="{366DD781-487F-4B81-8E0C-0723CEECC849}" type="sibTrans" cxnId="{0A3F6CD0-434F-41D0-8D58-8C03EF4B1EA4}">
      <dgm:prSet/>
      <dgm:spPr/>
      <dgm:t>
        <a:bodyPr/>
        <a:lstStyle/>
        <a:p>
          <a:endParaRPr lang="ru-RU"/>
        </a:p>
      </dgm:t>
    </dgm:pt>
    <dgm:pt modelId="{F8F33FEF-0BDD-4999-8C55-9731D6E4EBCF}">
      <dgm:prSet/>
      <dgm:spPr/>
      <dgm:t>
        <a:bodyPr/>
        <a:lstStyle/>
        <a:p>
          <a:pPr rtl="0"/>
          <a:r>
            <a:rPr lang="ru-RU"/>
            <a:t>Разработка и размещение цифровых образовательных ресурсов на открытых площадках </a:t>
          </a:r>
          <a:r>
            <a:rPr lang="en-US"/>
            <a:t>(Stepik)</a:t>
          </a:r>
          <a:r>
            <a:rPr lang="ru-RU"/>
            <a:t>: </a:t>
          </a:r>
        </a:p>
      </dgm:t>
    </dgm:pt>
    <dgm:pt modelId="{9B22DCC4-C7A6-4324-9D49-424F8FD2C75A}" type="parTrans" cxnId="{22901FF4-23CE-4EBA-A136-D282A277ABDD}">
      <dgm:prSet/>
      <dgm:spPr/>
      <dgm:t>
        <a:bodyPr/>
        <a:lstStyle/>
        <a:p>
          <a:endParaRPr lang="ru-RU"/>
        </a:p>
      </dgm:t>
    </dgm:pt>
    <dgm:pt modelId="{8B71DDF6-D27E-4E35-8E3A-4E45E50CFBC1}" type="sibTrans" cxnId="{22901FF4-23CE-4EBA-A136-D282A277ABDD}">
      <dgm:prSet/>
      <dgm:spPr/>
      <dgm:t>
        <a:bodyPr/>
        <a:lstStyle/>
        <a:p>
          <a:endParaRPr lang="ru-RU"/>
        </a:p>
      </dgm:t>
    </dgm:pt>
    <dgm:pt modelId="{646C66F2-1AD0-42F1-B1EA-00140AE73AE6}">
      <dgm:prSet/>
      <dgm:spPr/>
      <dgm:t>
        <a:bodyPr/>
        <a:lstStyle/>
        <a:p>
          <a:pPr rtl="0"/>
          <a:r>
            <a:rPr lang="ru-RU" dirty="0"/>
            <a:t>МООС курс «Правовое регулирование внешнеэкономической деятельности» (2025 г.)</a:t>
          </a:r>
        </a:p>
      </dgm:t>
    </dgm:pt>
    <dgm:pt modelId="{37D9E730-2376-4F13-A0E9-7E7AB7EE450A}" type="parTrans" cxnId="{9F7DF2EE-6AA9-4476-97A4-ABF6EF0DA5E3}">
      <dgm:prSet/>
      <dgm:spPr/>
      <dgm:t>
        <a:bodyPr/>
        <a:lstStyle/>
        <a:p>
          <a:endParaRPr lang="ru-RU"/>
        </a:p>
      </dgm:t>
    </dgm:pt>
    <dgm:pt modelId="{43E5C7A3-1FA6-40C2-B126-2DC4ED71CE80}" type="sibTrans" cxnId="{9F7DF2EE-6AA9-4476-97A4-ABF6EF0DA5E3}">
      <dgm:prSet/>
      <dgm:spPr/>
      <dgm:t>
        <a:bodyPr/>
        <a:lstStyle/>
        <a:p>
          <a:endParaRPr lang="ru-RU"/>
        </a:p>
      </dgm:t>
    </dgm:pt>
    <dgm:pt modelId="{6DF599F9-F222-45D9-A827-80927A8F2280}">
      <dgm:prSet/>
      <dgm:spPr/>
      <dgm:t>
        <a:bodyPr/>
        <a:lstStyle/>
        <a:p>
          <a:pPr rtl="0"/>
          <a:r>
            <a:rPr lang="ru-RU" dirty="0"/>
            <a:t>МООС курс «Международное экономическое право» (2027 г.)</a:t>
          </a:r>
        </a:p>
      </dgm:t>
    </dgm:pt>
    <dgm:pt modelId="{E21AD198-0B82-4D63-8279-7AA3351E383A}" type="parTrans" cxnId="{EC0614D8-2165-4EC4-9BF9-23C5F488B6A7}">
      <dgm:prSet/>
      <dgm:spPr/>
      <dgm:t>
        <a:bodyPr/>
        <a:lstStyle/>
        <a:p>
          <a:endParaRPr lang="ru-RU"/>
        </a:p>
      </dgm:t>
    </dgm:pt>
    <dgm:pt modelId="{B2B5B599-B354-443A-9A64-C86284AFF9F9}" type="sibTrans" cxnId="{EC0614D8-2165-4EC4-9BF9-23C5F488B6A7}">
      <dgm:prSet/>
      <dgm:spPr/>
      <dgm:t>
        <a:bodyPr/>
        <a:lstStyle/>
        <a:p>
          <a:endParaRPr lang="ru-RU"/>
        </a:p>
      </dgm:t>
    </dgm:pt>
    <dgm:pt modelId="{9AEBCE02-BB3D-46E0-8647-5FE0A21A5C55}">
      <dgm:prSet/>
      <dgm:spPr/>
      <dgm:t>
        <a:bodyPr/>
        <a:lstStyle/>
        <a:p>
          <a:pPr rtl="0"/>
          <a:r>
            <a:rPr lang="en-US" dirty="0"/>
            <a:t>MOOC </a:t>
          </a:r>
          <a:r>
            <a:rPr lang="ru-RU" dirty="0"/>
            <a:t>курс «Международная охрана прав человека» (2029 г.) для российских и иностранных студентов</a:t>
          </a:r>
        </a:p>
      </dgm:t>
    </dgm:pt>
    <dgm:pt modelId="{C19A665B-EA07-4E38-A09E-437B0207BFA0}" type="parTrans" cxnId="{3D1FEC05-F1B9-4FE5-8EFA-2CDAEA7F8A94}">
      <dgm:prSet/>
      <dgm:spPr/>
      <dgm:t>
        <a:bodyPr/>
        <a:lstStyle/>
        <a:p>
          <a:endParaRPr lang="ru-RU"/>
        </a:p>
      </dgm:t>
    </dgm:pt>
    <dgm:pt modelId="{B152ECCE-DC7F-43E7-9ABC-4CE7E5874C66}" type="sibTrans" cxnId="{3D1FEC05-F1B9-4FE5-8EFA-2CDAEA7F8A94}">
      <dgm:prSet/>
      <dgm:spPr/>
      <dgm:t>
        <a:bodyPr/>
        <a:lstStyle/>
        <a:p>
          <a:endParaRPr lang="ru-RU"/>
        </a:p>
      </dgm:t>
    </dgm:pt>
    <dgm:pt modelId="{86C55611-1C9B-4040-B48C-0E12D751A9DB}" type="pres">
      <dgm:prSet presAssocID="{23F1F8D8-8DC5-493F-8A6D-EAFF4C4BDE03}" presName="linear" presStyleCnt="0">
        <dgm:presLayoutVars>
          <dgm:animLvl val="lvl"/>
          <dgm:resizeHandles val="exact"/>
        </dgm:presLayoutVars>
      </dgm:prSet>
      <dgm:spPr/>
    </dgm:pt>
    <dgm:pt modelId="{2402EFC7-CA77-4E28-87F9-64B94FE799E3}" type="pres">
      <dgm:prSet presAssocID="{FE8159CF-2B42-4C33-892A-3391F3CAA93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80CEFAE-188C-4CCC-867F-7CBAEFD4109E}" type="pres">
      <dgm:prSet presAssocID="{366DD781-487F-4B81-8E0C-0723CEECC849}" presName="spacer" presStyleCnt="0"/>
      <dgm:spPr/>
    </dgm:pt>
    <dgm:pt modelId="{FB4D4DC9-B5A1-4502-859F-A4FD0B9C071E}" type="pres">
      <dgm:prSet presAssocID="{F8F33FEF-0BDD-4999-8C55-9731D6E4EBC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531DC99-1D65-4AAB-8F8F-81BD24848ED3}" type="pres">
      <dgm:prSet presAssocID="{8B71DDF6-D27E-4E35-8E3A-4E45E50CFBC1}" presName="spacer" presStyleCnt="0"/>
      <dgm:spPr/>
    </dgm:pt>
    <dgm:pt modelId="{D427410E-ED4A-4DFB-A665-482552E4EAE0}" type="pres">
      <dgm:prSet presAssocID="{646C66F2-1AD0-42F1-B1EA-00140AE73AE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96156DD-3838-42A1-BB9B-C8E1D65A9970}" type="pres">
      <dgm:prSet presAssocID="{43E5C7A3-1FA6-40C2-B126-2DC4ED71CE80}" presName="spacer" presStyleCnt="0"/>
      <dgm:spPr/>
    </dgm:pt>
    <dgm:pt modelId="{58A33CC2-CF9A-4058-A8E2-64E80A45EE71}" type="pres">
      <dgm:prSet presAssocID="{6DF599F9-F222-45D9-A827-80927A8F228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BC385EE-5F89-4020-AD32-EE4E98D1BDE6}" type="pres">
      <dgm:prSet presAssocID="{B2B5B599-B354-443A-9A64-C86284AFF9F9}" presName="spacer" presStyleCnt="0"/>
      <dgm:spPr/>
    </dgm:pt>
    <dgm:pt modelId="{889F5D06-BD41-4F0C-80C8-535F60A3DE07}" type="pres">
      <dgm:prSet presAssocID="{9AEBCE02-BB3D-46E0-8647-5FE0A21A5C5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D1FEC05-F1B9-4FE5-8EFA-2CDAEA7F8A94}" srcId="{23F1F8D8-8DC5-493F-8A6D-EAFF4C4BDE03}" destId="{9AEBCE02-BB3D-46E0-8647-5FE0A21A5C55}" srcOrd="4" destOrd="0" parTransId="{C19A665B-EA07-4E38-A09E-437B0207BFA0}" sibTransId="{B152ECCE-DC7F-43E7-9ABC-4CE7E5874C66}"/>
    <dgm:cxn modelId="{77443029-518A-408F-A477-ED2CD6C3F626}" type="presOf" srcId="{FE8159CF-2B42-4C33-892A-3391F3CAA93E}" destId="{2402EFC7-CA77-4E28-87F9-64B94FE799E3}" srcOrd="0" destOrd="0" presId="urn:microsoft.com/office/officeart/2005/8/layout/vList2"/>
    <dgm:cxn modelId="{7F536441-1064-47C0-B651-2B7341CABFC6}" type="presOf" srcId="{9AEBCE02-BB3D-46E0-8647-5FE0A21A5C55}" destId="{889F5D06-BD41-4F0C-80C8-535F60A3DE07}" srcOrd="0" destOrd="0" presId="urn:microsoft.com/office/officeart/2005/8/layout/vList2"/>
    <dgm:cxn modelId="{9FB6CB6B-F674-44E9-8CDA-A3F5F562ED18}" type="presOf" srcId="{6DF599F9-F222-45D9-A827-80927A8F2280}" destId="{58A33CC2-CF9A-4058-A8E2-64E80A45EE71}" srcOrd="0" destOrd="0" presId="urn:microsoft.com/office/officeart/2005/8/layout/vList2"/>
    <dgm:cxn modelId="{911AD38B-C029-4ED6-BFFD-ABD5D963DC1C}" type="presOf" srcId="{23F1F8D8-8DC5-493F-8A6D-EAFF4C4BDE03}" destId="{86C55611-1C9B-4040-B48C-0E12D751A9DB}" srcOrd="0" destOrd="0" presId="urn:microsoft.com/office/officeart/2005/8/layout/vList2"/>
    <dgm:cxn modelId="{2AF80BB5-D859-44BF-9C25-AF854D3F9D2C}" type="presOf" srcId="{F8F33FEF-0BDD-4999-8C55-9731D6E4EBCF}" destId="{FB4D4DC9-B5A1-4502-859F-A4FD0B9C071E}" srcOrd="0" destOrd="0" presId="urn:microsoft.com/office/officeart/2005/8/layout/vList2"/>
    <dgm:cxn modelId="{A06D96BD-7AE8-4981-B815-517BDB4DC6DE}" type="presOf" srcId="{646C66F2-1AD0-42F1-B1EA-00140AE73AE6}" destId="{D427410E-ED4A-4DFB-A665-482552E4EAE0}" srcOrd="0" destOrd="0" presId="urn:microsoft.com/office/officeart/2005/8/layout/vList2"/>
    <dgm:cxn modelId="{0A3F6CD0-434F-41D0-8D58-8C03EF4B1EA4}" srcId="{23F1F8D8-8DC5-493F-8A6D-EAFF4C4BDE03}" destId="{FE8159CF-2B42-4C33-892A-3391F3CAA93E}" srcOrd="0" destOrd="0" parTransId="{0315CA14-446D-418D-AA53-4AE48075F10E}" sibTransId="{366DD781-487F-4B81-8E0C-0723CEECC849}"/>
    <dgm:cxn modelId="{EC0614D8-2165-4EC4-9BF9-23C5F488B6A7}" srcId="{23F1F8D8-8DC5-493F-8A6D-EAFF4C4BDE03}" destId="{6DF599F9-F222-45D9-A827-80927A8F2280}" srcOrd="3" destOrd="0" parTransId="{E21AD198-0B82-4D63-8279-7AA3351E383A}" sibTransId="{B2B5B599-B354-443A-9A64-C86284AFF9F9}"/>
    <dgm:cxn modelId="{9F7DF2EE-6AA9-4476-97A4-ABF6EF0DA5E3}" srcId="{23F1F8D8-8DC5-493F-8A6D-EAFF4C4BDE03}" destId="{646C66F2-1AD0-42F1-B1EA-00140AE73AE6}" srcOrd="2" destOrd="0" parTransId="{37D9E730-2376-4F13-A0E9-7E7AB7EE450A}" sibTransId="{43E5C7A3-1FA6-40C2-B126-2DC4ED71CE80}"/>
    <dgm:cxn modelId="{22901FF4-23CE-4EBA-A136-D282A277ABDD}" srcId="{23F1F8D8-8DC5-493F-8A6D-EAFF4C4BDE03}" destId="{F8F33FEF-0BDD-4999-8C55-9731D6E4EBCF}" srcOrd="1" destOrd="0" parTransId="{9B22DCC4-C7A6-4324-9D49-424F8FD2C75A}" sibTransId="{8B71DDF6-D27E-4E35-8E3A-4E45E50CFBC1}"/>
    <dgm:cxn modelId="{5825C520-4354-48A3-81FE-9FC5A65232F9}" type="presParOf" srcId="{86C55611-1C9B-4040-B48C-0E12D751A9DB}" destId="{2402EFC7-CA77-4E28-87F9-64B94FE799E3}" srcOrd="0" destOrd="0" presId="urn:microsoft.com/office/officeart/2005/8/layout/vList2"/>
    <dgm:cxn modelId="{8BC6C3B7-CDC7-4FCF-B873-0792EB5CF4A1}" type="presParOf" srcId="{86C55611-1C9B-4040-B48C-0E12D751A9DB}" destId="{780CEFAE-188C-4CCC-867F-7CBAEFD4109E}" srcOrd="1" destOrd="0" presId="urn:microsoft.com/office/officeart/2005/8/layout/vList2"/>
    <dgm:cxn modelId="{DD5BF6A7-1ED7-4D85-9254-8884632A502B}" type="presParOf" srcId="{86C55611-1C9B-4040-B48C-0E12D751A9DB}" destId="{FB4D4DC9-B5A1-4502-859F-A4FD0B9C071E}" srcOrd="2" destOrd="0" presId="urn:microsoft.com/office/officeart/2005/8/layout/vList2"/>
    <dgm:cxn modelId="{F3064F5A-8A88-4B51-A1E6-5B2D85FB9B6E}" type="presParOf" srcId="{86C55611-1C9B-4040-B48C-0E12D751A9DB}" destId="{6531DC99-1D65-4AAB-8F8F-81BD24848ED3}" srcOrd="3" destOrd="0" presId="urn:microsoft.com/office/officeart/2005/8/layout/vList2"/>
    <dgm:cxn modelId="{AA7B9471-9A0D-4C3B-9395-7F2914F2F7F8}" type="presParOf" srcId="{86C55611-1C9B-4040-B48C-0E12D751A9DB}" destId="{D427410E-ED4A-4DFB-A665-482552E4EAE0}" srcOrd="4" destOrd="0" presId="urn:microsoft.com/office/officeart/2005/8/layout/vList2"/>
    <dgm:cxn modelId="{FC348AA9-E6B4-447A-9D79-767D62A34B89}" type="presParOf" srcId="{86C55611-1C9B-4040-B48C-0E12D751A9DB}" destId="{796156DD-3838-42A1-BB9B-C8E1D65A9970}" srcOrd="5" destOrd="0" presId="urn:microsoft.com/office/officeart/2005/8/layout/vList2"/>
    <dgm:cxn modelId="{6549C84D-EE4B-4DA5-B708-6688AEA7D9F8}" type="presParOf" srcId="{86C55611-1C9B-4040-B48C-0E12D751A9DB}" destId="{58A33CC2-CF9A-4058-A8E2-64E80A45EE71}" srcOrd="6" destOrd="0" presId="urn:microsoft.com/office/officeart/2005/8/layout/vList2"/>
    <dgm:cxn modelId="{2E8DA7E0-6114-4AA2-B65A-16D214C00FCA}" type="presParOf" srcId="{86C55611-1C9B-4040-B48C-0E12D751A9DB}" destId="{BBC385EE-5F89-4020-AD32-EE4E98D1BDE6}" srcOrd="7" destOrd="0" presId="urn:microsoft.com/office/officeart/2005/8/layout/vList2"/>
    <dgm:cxn modelId="{4E07BB46-5452-4530-9D23-3277C3E79CBC}" type="presParOf" srcId="{86C55611-1C9B-4040-B48C-0E12D751A9DB}" destId="{889F5D06-BD41-4F0C-80C8-535F60A3DE0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A84F26F-3619-4244-B627-552D977A0C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E03319-19A0-4264-9D29-0A13BE140A17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>
              <a:solidFill>
                <a:srgbClr val="FF0000"/>
              </a:solidFill>
            </a:rPr>
            <a:t>Планируемые мероприятия на 2024 г.: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>
            <a:solidFill>
              <a:schemeClr val="accent2">
                <a:lumMod val="75000"/>
              </a:schemeClr>
            </a:solidFill>
          </a:endParaRPr>
        </a:p>
      </dgm:t>
    </dgm:pt>
    <dgm:pt modelId="{FD798BA7-C48E-4327-99A2-92F6EFA0137F}" type="parTrans" cxnId="{649C6A1C-8497-4A2C-B210-38C5B18F88A8}">
      <dgm:prSet/>
      <dgm:spPr/>
      <dgm:t>
        <a:bodyPr/>
        <a:lstStyle/>
        <a:p>
          <a:endParaRPr lang="ru-RU"/>
        </a:p>
      </dgm:t>
    </dgm:pt>
    <dgm:pt modelId="{DD1DB088-7335-49D8-9685-63B1EB1612FA}" type="sibTrans" cxnId="{649C6A1C-8497-4A2C-B210-38C5B18F88A8}">
      <dgm:prSet/>
      <dgm:spPr/>
      <dgm:t>
        <a:bodyPr/>
        <a:lstStyle/>
        <a:p>
          <a:endParaRPr lang="ru-RU"/>
        </a:p>
      </dgm:t>
    </dgm:pt>
    <dgm:pt modelId="{D466CD1A-0871-45C7-987C-AC2DE9F36627}">
      <dgm:prSet/>
      <dgm:spPr/>
      <dgm:t>
        <a:bodyPr/>
        <a:lstStyle/>
        <a:p>
          <a:r>
            <a:rPr lang="ru-RU" dirty="0"/>
            <a:t>Проведение международной научной конференции «Эволюция правовых систем стран БРИКС и Евразийского пространства», март,</a:t>
          </a:r>
        </a:p>
      </dgm:t>
    </dgm:pt>
    <dgm:pt modelId="{78319577-0A6E-4938-B825-13861FBC7EF5}" type="parTrans" cxnId="{D6F7F23A-5676-475F-879F-C0C40437693C}">
      <dgm:prSet/>
      <dgm:spPr/>
      <dgm:t>
        <a:bodyPr/>
        <a:lstStyle/>
        <a:p>
          <a:endParaRPr lang="ru-RU"/>
        </a:p>
      </dgm:t>
    </dgm:pt>
    <dgm:pt modelId="{4B12F31E-D05C-4050-9431-9B64C0EEAFE2}" type="sibTrans" cxnId="{D6F7F23A-5676-475F-879F-C0C40437693C}">
      <dgm:prSet/>
      <dgm:spPr/>
      <dgm:t>
        <a:bodyPr/>
        <a:lstStyle/>
        <a:p>
          <a:endParaRPr lang="ru-RU"/>
        </a:p>
      </dgm:t>
    </dgm:pt>
    <dgm:pt modelId="{F394A2DE-1A8C-43AB-8236-E8CF2499BC90}">
      <dgm:prSet/>
      <dgm:spPr/>
      <dgm:t>
        <a:bodyPr/>
        <a:lstStyle/>
        <a:p>
          <a:r>
            <a:rPr lang="ru-RU" dirty="0"/>
            <a:t>Проведение международной научно-практической конференции «Международное трудовое право: генезис, проблемы и перспективы», апрель</a:t>
          </a:r>
        </a:p>
      </dgm:t>
    </dgm:pt>
    <dgm:pt modelId="{E4B96A2C-5A48-4AEC-AC29-13BCE155EC59}" type="parTrans" cxnId="{B8C79E37-0412-4894-B7A5-C31C6F22DFFB}">
      <dgm:prSet/>
      <dgm:spPr/>
      <dgm:t>
        <a:bodyPr/>
        <a:lstStyle/>
        <a:p>
          <a:endParaRPr lang="ru-RU"/>
        </a:p>
      </dgm:t>
    </dgm:pt>
    <dgm:pt modelId="{9BAF9D47-A1F5-41A9-B9C0-BBEEFC0B53CA}" type="sibTrans" cxnId="{B8C79E37-0412-4894-B7A5-C31C6F22DFFB}">
      <dgm:prSet/>
      <dgm:spPr/>
      <dgm:t>
        <a:bodyPr/>
        <a:lstStyle/>
        <a:p>
          <a:endParaRPr lang="ru-RU"/>
        </a:p>
      </dgm:t>
    </dgm:pt>
    <dgm:pt modelId="{074C95BC-E4C7-4AE6-BF99-D7C4741E922D}">
      <dgm:prSet/>
      <dgm:spPr/>
      <dgm:t>
        <a:bodyPr/>
        <a:lstStyle/>
        <a:p>
          <a:r>
            <a:rPr lang="ru-RU"/>
            <a:t>III Казанский международный юридический форум, сентябрь, </a:t>
          </a:r>
          <a:endParaRPr lang="ru-RU" dirty="0"/>
        </a:p>
      </dgm:t>
    </dgm:pt>
    <dgm:pt modelId="{5D3F2860-0CC7-4277-BA58-CA98220D757F}" type="parTrans" cxnId="{71BB4B7A-896E-477D-BFBF-919CBE1CC3EB}">
      <dgm:prSet/>
      <dgm:spPr/>
      <dgm:t>
        <a:bodyPr/>
        <a:lstStyle/>
        <a:p>
          <a:endParaRPr lang="ru-RU"/>
        </a:p>
      </dgm:t>
    </dgm:pt>
    <dgm:pt modelId="{5208CA35-413B-418C-B221-2DBDA69B4609}" type="sibTrans" cxnId="{71BB4B7A-896E-477D-BFBF-919CBE1CC3EB}">
      <dgm:prSet/>
      <dgm:spPr/>
      <dgm:t>
        <a:bodyPr/>
        <a:lstStyle/>
        <a:p>
          <a:endParaRPr lang="ru-RU"/>
        </a:p>
      </dgm:t>
    </dgm:pt>
    <dgm:pt modelId="{AE9D6B61-D52A-4BD0-BB57-DB571BED1F47}">
      <dgm:prSet/>
      <dgm:spPr/>
      <dgm:t>
        <a:bodyPr/>
        <a:lstStyle/>
        <a:p>
          <a:r>
            <a:rPr lang="ru-RU"/>
            <a:t>Международная научно-практическая конференция «Права человека в условиях современных вызовов: проблемы, поиски, решения», декабрь</a:t>
          </a:r>
          <a:endParaRPr lang="ru-RU" dirty="0"/>
        </a:p>
      </dgm:t>
    </dgm:pt>
    <dgm:pt modelId="{1788C3AE-A9B1-4DFA-A229-F68489F46BCC}" type="parTrans" cxnId="{041E5955-C64F-4E1A-9BD3-A82C523ED5C5}">
      <dgm:prSet/>
      <dgm:spPr/>
      <dgm:t>
        <a:bodyPr/>
        <a:lstStyle/>
        <a:p>
          <a:endParaRPr lang="ru-RU"/>
        </a:p>
      </dgm:t>
    </dgm:pt>
    <dgm:pt modelId="{128AF522-4073-420C-BDBD-25B3323837D7}" type="sibTrans" cxnId="{041E5955-C64F-4E1A-9BD3-A82C523ED5C5}">
      <dgm:prSet/>
      <dgm:spPr/>
      <dgm:t>
        <a:bodyPr/>
        <a:lstStyle/>
        <a:p>
          <a:endParaRPr lang="ru-RU"/>
        </a:p>
      </dgm:t>
    </dgm:pt>
    <dgm:pt modelId="{52E16D84-792F-4487-AE5D-7446E360AA2B}">
      <dgm:prSet/>
      <dgm:spPr/>
      <dgm:t>
        <a:bodyPr/>
        <a:lstStyle/>
        <a:p>
          <a:r>
            <a:rPr lang="ru-RU"/>
            <a:t>Школа молодых юристов ИЗиСП при Правительстве РФ, май,</a:t>
          </a:r>
          <a:endParaRPr lang="ru-RU" dirty="0"/>
        </a:p>
      </dgm:t>
    </dgm:pt>
    <dgm:pt modelId="{0AFF3C83-891F-4AD9-A911-5A999A8145A4}" type="parTrans" cxnId="{97F6E9D1-F0C0-42AC-9FA7-B29351E72414}">
      <dgm:prSet/>
      <dgm:spPr/>
      <dgm:t>
        <a:bodyPr/>
        <a:lstStyle/>
        <a:p>
          <a:endParaRPr lang="ru-RU"/>
        </a:p>
      </dgm:t>
    </dgm:pt>
    <dgm:pt modelId="{3731C427-AB3E-4916-8FCD-463FC468CBBB}" type="sibTrans" cxnId="{97F6E9D1-F0C0-42AC-9FA7-B29351E72414}">
      <dgm:prSet/>
      <dgm:spPr/>
      <dgm:t>
        <a:bodyPr/>
        <a:lstStyle/>
        <a:p>
          <a:endParaRPr lang="ru-RU"/>
        </a:p>
      </dgm:t>
    </dgm:pt>
    <dgm:pt modelId="{3D731F4D-7B35-4C87-A555-A0DF39E6ACEF}" type="pres">
      <dgm:prSet presAssocID="{EA84F26F-3619-4244-B627-552D977A0CD1}" presName="linear" presStyleCnt="0">
        <dgm:presLayoutVars>
          <dgm:animLvl val="lvl"/>
          <dgm:resizeHandles val="exact"/>
        </dgm:presLayoutVars>
      </dgm:prSet>
      <dgm:spPr/>
    </dgm:pt>
    <dgm:pt modelId="{BDE00AB3-C807-4A00-B8ED-1C03112AC630}" type="pres">
      <dgm:prSet presAssocID="{1CE03319-19A0-4264-9D29-0A13BE140A1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28F54DB-5DA4-4409-AF46-37FB3AFD11C5}" type="pres">
      <dgm:prSet presAssocID="{DD1DB088-7335-49D8-9685-63B1EB1612FA}" presName="spacer" presStyleCnt="0"/>
      <dgm:spPr/>
    </dgm:pt>
    <dgm:pt modelId="{1A32BFDD-D50D-4D86-9B69-7FD404D960AF}" type="pres">
      <dgm:prSet presAssocID="{D466CD1A-0871-45C7-987C-AC2DE9F3662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18A46C6-3522-4F90-9086-4A099123F866}" type="pres">
      <dgm:prSet presAssocID="{4B12F31E-D05C-4050-9431-9B64C0EEAFE2}" presName="spacer" presStyleCnt="0"/>
      <dgm:spPr/>
    </dgm:pt>
    <dgm:pt modelId="{CEF6801E-FB88-4CDC-82AA-71A9332CF778}" type="pres">
      <dgm:prSet presAssocID="{F394A2DE-1A8C-43AB-8236-E8CF2499BC9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675BB25-03E4-4C45-9CD4-36B75404A5DA}" type="pres">
      <dgm:prSet presAssocID="{9BAF9D47-A1F5-41A9-B9C0-BBEEFC0B53CA}" presName="spacer" presStyleCnt="0"/>
      <dgm:spPr/>
    </dgm:pt>
    <dgm:pt modelId="{A643E72C-318F-4BA6-90D9-92AEFA70D6FE}" type="pres">
      <dgm:prSet presAssocID="{52E16D84-792F-4487-AE5D-7446E360AA2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42906EF-6A7A-4482-AC04-755412F3C4D9}" type="pres">
      <dgm:prSet presAssocID="{3731C427-AB3E-4916-8FCD-463FC468CBBB}" presName="spacer" presStyleCnt="0"/>
      <dgm:spPr/>
    </dgm:pt>
    <dgm:pt modelId="{E2446451-0586-4508-B8FB-8848C5F00FD5}" type="pres">
      <dgm:prSet presAssocID="{074C95BC-E4C7-4AE6-BF99-D7C4741E922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51B459E-C919-4EC4-BA23-49A9EB41FD7D}" type="pres">
      <dgm:prSet presAssocID="{5208CA35-413B-418C-B221-2DBDA69B4609}" presName="spacer" presStyleCnt="0"/>
      <dgm:spPr/>
    </dgm:pt>
    <dgm:pt modelId="{8ED26E03-BCA1-4CD5-BFAB-63BD03A567A1}" type="pres">
      <dgm:prSet presAssocID="{AE9D6B61-D52A-4BD0-BB57-DB571BED1F47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79DA618-5428-4635-A6D3-F17EC90C06B1}" type="presOf" srcId="{1CE03319-19A0-4264-9D29-0A13BE140A17}" destId="{BDE00AB3-C807-4A00-B8ED-1C03112AC630}" srcOrd="0" destOrd="0" presId="urn:microsoft.com/office/officeart/2005/8/layout/vList2"/>
    <dgm:cxn modelId="{649C6A1C-8497-4A2C-B210-38C5B18F88A8}" srcId="{EA84F26F-3619-4244-B627-552D977A0CD1}" destId="{1CE03319-19A0-4264-9D29-0A13BE140A17}" srcOrd="0" destOrd="0" parTransId="{FD798BA7-C48E-4327-99A2-92F6EFA0137F}" sibTransId="{DD1DB088-7335-49D8-9685-63B1EB1612FA}"/>
    <dgm:cxn modelId="{2ECDFF30-4919-43A4-B607-2695FFF34792}" type="presOf" srcId="{AE9D6B61-D52A-4BD0-BB57-DB571BED1F47}" destId="{8ED26E03-BCA1-4CD5-BFAB-63BD03A567A1}" srcOrd="0" destOrd="0" presId="urn:microsoft.com/office/officeart/2005/8/layout/vList2"/>
    <dgm:cxn modelId="{B8C79E37-0412-4894-B7A5-C31C6F22DFFB}" srcId="{EA84F26F-3619-4244-B627-552D977A0CD1}" destId="{F394A2DE-1A8C-43AB-8236-E8CF2499BC90}" srcOrd="2" destOrd="0" parTransId="{E4B96A2C-5A48-4AEC-AC29-13BCE155EC59}" sibTransId="{9BAF9D47-A1F5-41A9-B9C0-BBEEFC0B53CA}"/>
    <dgm:cxn modelId="{D6F7F23A-5676-475F-879F-C0C40437693C}" srcId="{EA84F26F-3619-4244-B627-552D977A0CD1}" destId="{D466CD1A-0871-45C7-987C-AC2DE9F36627}" srcOrd="1" destOrd="0" parTransId="{78319577-0A6E-4938-B825-13861FBC7EF5}" sibTransId="{4B12F31E-D05C-4050-9431-9B64C0EEAFE2}"/>
    <dgm:cxn modelId="{77345B40-3E6C-4CAD-B260-4B05918BE709}" type="presOf" srcId="{52E16D84-792F-4487-AE5D-7446E360AA2B}" destId="{A643E72C-318F-4BA6-90D9-92AEFA70D6FE}" srcOrd="0" destOrd="0" presId="urn:microsoft.com/office/officeart/2005/8/layout/vList2"/>
    <dgm:cxn modelId="{DC4F576A-CF3E-4D3C-8647-0BDD8941DD0D}" type="presOf" srcId="{EA84F26F-3619-4244-B627-552D977A0CD1}" destId="{3D731F4D-7B35-4C87-A555-A0DF39E6ACEF}" srcOrd="0" destOrd="0" presId="urn:microsoft.com/office/officeart/2005/8/layout/vList2"/>
    <dgm:cxn modelId="{041E5955-C64F-4E1A-9BD3-A82C523ED5C5}" srcId="{EA84F26F-3619-4244-B627-552D977A0CD1}" destId="{AE9D6B61-D52A-4BD0-BB57-DB571BED1F47}" srcOrd="5" destOrd="0" parTransId="{1788C3AE-A9B1-4DFA-A229-F68489F46BCC}" sibTransId="{128AF522-4073-420C-BDBD-25B3323837D7}"/>
    <dgm:cxn modelId="{71BB4B7A-896E-477D-BFBF-919CBE1CC3EB}" srcId="{EA84F26F-3619-4244-B627-552D977A0CD1}" destId="{074C95BC-E4C7-4AE6-BF99-D7C4741E922D}" srcOrd="4" destOrd="0" parTransId="{5D3F2860-0CC7-4277-BA58-CA98220D757F}" sibTransId="{5208CA35-413B-418C-B221-2DBDA69B4609}"/>
    <dgm:cxn modelId="{4A021481-7719-4DD0-9009-CC3141271ED1}" type="presOf" srcId="{D466CD1A-0871-45C7-987C-AC2DE9F36627}" destId="{1A32BFDD-D50D-4D86-9B69-7FD404D960AF}" srcOrd="0" destOrd="0" presId="urn:microsoft.com/office/officeart/2005/8/layout/vList2"/>
    <dgm:cxn modelId="{01ECBBAC-918E-4958-AF43-5A0BE3075159}" type="presOf" srcId="{074C95BC-E4C7-4AE6-BF99-D7C4741E922D}" destId="{E2446451-0586-4508-B8FB-8848C5F00FD5}" srcOrd="0" destOrd="0" presId="urn:microsoft.com/office/officeart/2005/8/layout/vList2"/>
    <dgm:cxn modelId="{97F6E9D1-F0C0-42AC-9FA7-B29351E72414}" srcId="{EA84F26F-3619-4244-B627-552D977A0CD1}" destId="{52E16D84-792F-4487-AE5D-7446E360AA2B}" srcOrd="3" destOrd="0" parTransId="{0AFF3C83-891F-4AD9-A911-5A999A8145A4}" sibTransId="{3731C427-AB3E-4916-8FCD-463FC468CBBB}"/>
    <dgm:cxn modelId="{EA59A2EC-6F18-434B-A1C3-EC1EF94EDDF4}" type="presOf" srcId="{F394A2DE-1A8C-43AB-8236-E8CF2499BC90}" destId="{CEF6801E-FB88-4CDC-82AA-71A9332CF778}" srcOrd="0" destOrd="0" presId="urn:microsoft.com/office/officeart/2005/8/layout/vList2"/>
    <dgm:cxn modelId="{07ED01D6-BA64-4EDA-AF0F-6207ED9F3BC5}" type="presParOf" srcId="{3D731F4D-7B35-4C87-A555-A0DF39E6ACEF}" destId="{BDE00AB3-C807-4A00-B8ED-1C03112AC630}" srcOrd="0" destOrd="0" presId="urn:microsoft.com/office/officeart/2005/8/layout/vList2"/>
    <dgm:cxn modelId="{353A4723-EF01-4555-9087-8B983BAC18DE}" type="presParOf" srcId="{3D731F4D-7B35-4C87-A555-A0DF39E6ACEF}" destId="{D28F54DB-5DA4-4409-AF46-37FB3AFD11C5}" srcOrd="1" destOrd="0" presId="urn:microsoft.com/office/officeart/2005/8/layout/vList2"/>
    <dgm:cxn modelId="{E338ACE5-0991-4EF2-B4A8-0ED417E3EA98}" type="presParOf" srcId="{3D731F4D-7B35-4C87-A555-A0DF39E6ACEF}" destId="{1A32BFDD-D50D-4D86-9B69-7FD404D960AF}" srcOrd="2" destOrd="0" presId="urn:microsoft.com/office/officeart/2005/8/layout/vList2"/>
    <dgm:cxn modelId="{2FA93204-B2E4-432C-8FB9-58F290C60CE6}" type="presParOf" srcId="{3D731F4D-7B35-4C87-A555-A0DF39E6ACEF}" destId="{418A46C6-3522-4F90-9086-4A099123F866}" srcOrd="3" destOrd="0" presId="urn:microsoft.com/office/officeart/2005/8/layout/vList2"/>
    <dgm:cxn modelId="{D610DC4E-7AF9-46A1-A8A6-101121E959E2}" type="presParOf" srcId="{3D731F4D-7B35-4C87-A555-A0DF39E6ACEF}" destId="{CEF6801E-FB88-4CDC-82AA-71A9332CF778}" srcOrd="4" destOrd="0" presId="urn:microsoft.com/office/officeart/2005/8/layout/vList2"/>
    <dgm:cxn modelId="{B73E06A1-A93F-4B3F-8396-E9D34F568525}" type="presParOf" srcId="{3D731F4D-7B35-4C87-A555-A0DF39E6ACEF}" destId="{9675BB25-03E4-4C45-9CD4-36B75404A5DA}" srcOrd="5" destOrd="0" presId="urn:microsoft.com/office/officeart/2005/8/layout/vList2"/>
    <dgm:cxn modelId="{1124B0D6-C2BB-4AED-B778-F410E0BB4B08}" type="presParOf" srcId="{3D731F4D-7B35-4C87-A555-A0DF39E6ACEF}" destId="{A643E72C-318F-4BA6-90D9-92AEFA70D6FE}" srcOrd="6" destOrd="0" presId="urn:microsoft.com/office/officeart/2005/8/layout/vList2"/>
    <dgm:cxn modelId="{C6A1DE9D-D5CE-45B7-BD22-F9B24A46D36F}" type="presParOf" srcId="{3D731F4D-7B35-4C87-A555-A0DF39E6ACEF}" destId="{E42906EF-6A7A-4482-AC04-755412F3C4D9}" srcOrd="7" destOrd="0" presId="urn:microsoft.com/office/officeart/2005/8/layout/vList2"/>
    <dgm:cxn modelId="{C1A5F02C-ABF9-4AC1-82B6-427CA07A91E3}" type="presParOf" srcId="{3D731F4D-7B35-4C87-A555-A0DF39E6ACEF}" destId="{E2446451-0586-4508-B8FB-8848C5F00FD5}" srcOrd="8" destOrd="0" presId="urn:microsoft.com/office/officeart/2005/8/layout/vList2"/>
    <dgm:cxn modelId="{4DC53673-E7FF-47B9-A283-1644D1C73D4B}" type="presParOf" srcId="{3D731F4D-7B35-4C87-A555-A0DF39E6ACEF}" destId="{251B459E-C919-4EC4-BA23-49A9EB41FD7D}" srcOrd="9" destOrd="0" presId="urn:microsoft.com/office/officeart/2005/8/layout/vList2"/>
    <dgm:cxn modelId="{1AC9CDBF-E876-4C91-B676-43EBF18D6E21}" type="presParOf" srcId="{3D731F4D-7B35-4C87-A555-A0DF39E6ACEF}" destId="{8ED26E03-BCA1-4CD5-BFAB-63BD03A567A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A84F26F-3619-4244-B627-552D977A0C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4770B3-1F5A-43E9-A5A5-2A7B95160A65}">
      <dgm:prSet custT="1"/>
      <dgm:spPr/>
      <dgm:t>
        <a:bodyPr/>
        <a:lstStyle/>
        <a:p>
          <a:pPr rtl="0"/>
          <a:r>
            <a:rPr lang="ru-RU" sz="1600" b="1" dirty="0">
              <a:solidFill>
                <a:schemeClr val="accent2">
                  <a:lumMod val="75000"/>
                </a:schemeClr>
              </a:solidFill>
            </a:rPr>
            <a:t>2025 – 2029 гг.</a:t>
          </a:r>
        </a:p>
        <a:p>
          <a:r>
            <a:rPr lang="ru-RU" sz="1600" b="1" dirty="0">
              <a:solidFill>
                <a:schemeClr val="accent2">
                  <a:lumMod val="75000"/>
                </a:schemeClr>
              </a:solidFill>
            </a:rPr>
            <a:t>Ежегодная международная научно-практическая конференция по актуальным проблемам международного права</a:t>
          </a:r>
        </a:p>
        <a:p>
          <a:r>
            <a:rPr lang="ru-RU" sz="1600" b="1" dirty="0">
              <a:solidFill>
                <a:schemeClr val="accent2">
                  <a:lumMod val="75000"/>
                </a:schemeClr>
              </a:solidFill>
            </a:rPr>
            <a:t>Ежегодная международная научно-практическая конференция по правовым проблемам интеграции на Евразийском пространстве (с Судом ЕАЭС)</a:t>
          </a:r>
        </a:p>
        <a:p>
          <a:r>
            <a:rPr lang="ru-RU" sz="1600" b="1" dirty="0">
              <a:solidFill>
                <a:schemeClr val="accent2">
                  <a:lumMod val="75000"/>
                </a:schemeClr>
              </a:solidFill>
            </a:rPr>
            <a:t>Казанский международный юридический форум</a:t>
          </a:r>
        </a:p>
        <a:p>
          <a:r>
            <a:rPr lang="ru-RU" sz="1600" b="1" dirty="0">
              <a:solidFill>
                <a:schemeClr val="accent2">
                  <a:lumMod val="75000"/>
                </a:schemeClr>
              </a:solidFill>
            </a:rPr>
            <a:t>Конференции по правам человека</a:t>
          </a:r>
        </a:p>
        <a:p>
          <a:endParaRPr lang="ru-RU" sz="1600" dirty="0"/>
        </a:p>
      </dgm:t>
    </dgm:pt>
    <dgm:pt modelId="{BBA3E100-F1F4-4887-AC50-42D37C243E30}" type="parTrans" cxnId="{28D42E70-F71C-4008-BEC3-FB7170C695B5}">
      <dgm:prSet/>
      <dgm:spPr/>
      <dgm:t>
        <a:bodyPr/>
        <a:lstStyle/>
        <a:p>
          <a:endParaRPr lang="ru-RU"/>
        </a:p>
      </dgm:t>
    </dgm:pt>
    <dgm:pt modelId="{483EC16D-1CD2-4193-B80E-2D6FEA9DB3B7}" type="sibTrans" cxnId="{28D42E70-F71C-4008-BEC3-FB7170C695B5}">
      <dgm:prSet/>
      <dgm:spPr/>
      <dgm:t>
        <a:bodyPr/>
        <a:lstStyle/>
        <a:p>
          <a:endParaRPr lang="ru-RU"/>
        </a:p>
      </dgm:t>
    </dgm:pt>
    <dgm:pt modelId="{3D731F4D-7B35-4C87-A555-A0DF39E6ACEF}" type="pres">
      <dgm:prSet presAssocID="{EA84F26F-3619-4244-B627-552D977A0CD1}" presName="linear" presStyleCnt="0">
        <dgm:presLayoutVars>
          <dgm:animLvl val="lvl"/>
          <dgm:resizeHandles val="exact"/>
        </dgm:presLayoutVars>
      </dgm:prSet>
      <dgm:spPr/>
    </dgm:pt>
    <dgm:pt modelId="{D4CD9711-28FB-42F1-865E-B8A75CA34496}" type="pres">
      <dgm:prSet presAssocID="{EB4770B3-1F5A-43E9-A5A5-2A7B95160A65}" presName="parentText" presStyleLbl="node1" presStyleIdx="0" presStyleCnt="1" custScaleX="96409" custScaleY="497568">
        <dgm:presLayoutVars>
          <dgm:chMax val="0"/>
          <dgm:bulletEnabled val="1"/>
        </dgm:presLayoutVars>
      </dgm:prSet>
      <dgm:spPr/>
    </dgm:pt>
  </dgm:ptLst>
  <dgm:cxnLst>
    <dgm:cxn modelId="{640A5703-C64A-42F6-919B-BF1C84519857}" type="presOf" srcId="{EB4770B3-1F5A-43E9-A5A5-2A7B95160A65}" destId="{D4CD9711-28FB-42F1-865E-B8A75CA34496}" srcOrd="0" destOrd="0" presId="urn:microsoft.com/office/officeart/2005/8/layout/vList2"/>
    <dgm:cxn modelId="{28D42E70-F71C-4008-BEC3-FB7170C695B5}" srcId="{EA84F26F-3619-4244-B627-552D977A0CD1}" destId="{EB4770B3-1F5A-43E9-A5A5-2A7B95160A65}" srcOrd="0" destOrd="0" parTransId="{BBA3E100-F1F4-4887-AC50-42D37C243E30}" sibTransId="{483EC16D-1CD2-4193-B80E-2D6FEA9DB3B7}"/>
    <dgm:cxn modelId="{CFFEAFB3-CF43-46DF-9AC1-FE1A2FD2219C}" type="presOf" srcId="{EA84F26F-3619-4244-B627-552D977A0CD1}" destId="{3D731F4D-7B35-4C87-A555-A0DF39E6ACEF}" srcOrd="0" destOrd="0" presId="urn:microsoft.com/office/officeart/2005/8/layout/vList2"/>
    <dgm:cxn modelId="{ED014C05-4987-44FE-8033-6C35A928C5FA}" type="presParOf" srcId="{3D731F4D-7B35-4C87-A555-A0DF39E6ACEF}" destId="{D4CD9711-28FB-42F1-865E-B8A75CA344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68DD6DE-5752-41D8-929B-4FCA6F4387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489530-59AF-442A-B6A3-6B77CCD54048}">
      <dgm:prSet/>
      <dgm:spPr/>
      <dgm:t>
        <a:bodyPr/>
        <a:lstStyle/>
        <a:p>
          <a:pPr rtl="0"/>
          <a:r>
            <a:rPr lang="ru-RU" b="1" dirty="0"/>
            <a:t>Гранты РНФ, </a:t>
          </a:r>
          <a:r>
            <a:rPr lang="ru-RU" dirty="0"/>
            <a:t>Конкурс 2025 года</a:t>
          </a:r>
        </a:p>
      </dgm:t>
    </dgm:pt>
    <dgm:pt modelId="{D2A483E2-806F-4DD0-90A9-E9DA01023238}" type="parTrans" cxnId="{C7683565-2667-4521-A23F-798361488C9D}">
      <dgm:prSet/>
      <dgm:spPr/>
      <dgm:t>
        <a:bodyPr/>
        <a:lstStyle/>
        <a:p>
          <a:endParaRPr lang="ru-RU"/>
        </a:p>
      </dgm:t>
    </dgm:pt>
    <dgm:pt modelId="{4FA79CFE-EF4C-46C4-A771-479053BA4240}" type="sibTrans" cxnId="{C7683565-2667-4521-A23F-798361488C9D}">
      <dgm:prSet/>
      <dgm:spPr/>
      <dgm:t>
        <a:bodyPr/>
        <a:lstStyle/>
        <a:p>
          <a:endParaRPr lang="ru-RU"/>
        </a:p>
      </dgm:t>
    </dgm:pt>
    <dgm:pt modelId="{59233A65-C325-41A6-AF3E-B1BFBEBBAAA9}">
      <dgm:prSet/>
      <dgm:spPr/>
      <dgm:t>
        <a:bodyPr/>
        <a:lstStyle/>
        <a:p>
          <a:pPr rtl="0"/>
          <a:r>
            <a:rPr lang="ru-RU" dirty="0"/>
            <a:t>Руководители: </a:t>
          </a:r>
          <a:r>
            <a:rPr lang="ru-RU" dirty="0" err="1"/>
            <a:t>Давлетгильдеев</a:t>
          </a:r>
          <a:r>
            <a:rPr lang="ru-RU" dirty="0"/>
            <a:t> Р.Ш., Абдуллин А.И. Срок: 3 года, сумма: 6,3 млн. руб. на год</a:t>
          </a:r>
        </a:p>
      </dgm:t>
    </dgm:pt>
    <dgm:pt modelId="{CB540D44-19F2-41F1-8594-3A35EE91AD44}" type="parTrans" cxnId="{9145191E-C379-42A7-9DE4-955A2A83FDF6}">
      <dgm:prSet/>
      <dgm:spPr/>
      <dgm:t>
        <a:bodyPr/>
        <a:lstStyle/>
        <a:p>
          <a:endParaRPr lang="ru-RU"/>
        </a:p>
      </dgm:t>
    </dgm:pt>
    <dgm:pt modelId="{F46FECED-8829-4E8F-8BF1-ECD639D6BF9B}" type="sibTrans" cxnId="{9145191E-C379-42A7-9DE4-955A2A83FDF6}">
      <dgm:prSet/>
      <dgm:spPr/>
      <dgm:t>
        <a:bodyPr/>
        <a:lstStyle/>
        <a:p>
          <a:endParaRPr lang="ru-RU"/>
        </a:p>
      </dgm:t>
    </dgm:pt>
    <dgm:pt modelId="{954985F6-35F3-4B5E-8679-942D512E6DA3}">
      <dgm:prSet/>
      <dgm:spPr/>
      <dgm:t>
        <a:bodyPr/>
        <a:lstStyle/>
        <a:p>
          <a:pPr rtl="0"/>
          <a:r>
            <a:rPr lang="ru-RU"/>
            <a:t>Тема: «Регионализация науки и высшего образования в Евразии: проблемы и перспективы формирования общего научно-образовательного пространства в изменяющемся международном контексте»</a:t>
          </a:r>
        </a:p>
      </dgm:t>
    </dgm:pt>
    <dgm:pt modelId="{930A6E9C-5345-45D1-9BF9-4B158F9B2079}" type="parTrans" cxnId="{7C43C7BE-93B9-4D92-AAA2-560B1D22E15D}">
      <dgm:prSet/>
      <dgm:spPr/>
      <dgm:t>
        <a:bodyPr/>
        <a:lstStyle/>
        <a:p>
          <a:endParaRPr lang="ru-RU"/>
        </a:p>
      </dgm:t>
    </dgm:pt>
    <dgm:pt modelId="{FEAC221B-E005-48BD-A007-A25872DB897D}" type="sibTrans" cxnId="{7C43C7BE-93B9-4D92-AAA2-560B1D22E15D}">
      <dgm:prSet/>
      <dgm:spPr/>
      <dgm:t>
        <a:bodyPr/>
        <a:lstStyle/>
        <a:p>
          <a:endParaRPr lang="ru-RU"/>
        </a:p>
      </dgm:t>
    </dgm:pt>
    <dgm:pt modelId="{EFC924CA-B5ED-4D6A-A2E3-EE874ECDA38C}" type="pres">
      <dgm:prSet presAssocID="{268DD6DE-5752-41D8-929B-4FCA6F43871C}" presName="linear" presStyleCnt="0">
        <dgm:presLayoutVars>
          <dgm:animLvl val="lvl"/>
          <dgm:resizeHandles val="exact"/>
        </dgm:presLayoutVars>
      </dgm:prSet>
      <dgm:spPr/>
    </dgm:pt>
    <dgm:pt modelId="{EED47D5A-2067-4920-84FD-7C2CE3C6C8AA}" type="pres">
      <dgm:prSet presAssocID="{70489530-59AF-442A-B6A3-6B77CCD5404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79365B0-39BE-4DE0-AC7D-437528779E39}" type="pres">
      <dgm:prSet presAssocID="{4FA79CFE-EF4C-46C4-A771-479053BA4240}" presName="spacer" presStyleCnt="0"/>
      <dgm:spPr/>
    </dgm:pt>
    <dgm:pt modelId="{BD99718F-B413-446D-8FFD-19875585615B}" type="pres">
      <dgm:prSet presAssocID="{954985F6-35F3-4B5E-8679-942D512E6DA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2EBC075-05DB-4D86-8C47-EABA4C119368}" type="pres">
      <dgm:prSet presAssocID="{FEAC221B-E005-48BD-A007-A25872DB897D}" presName="spacer" presStyleCnt="0"/>
      <dgm:spPr/>
    </dgm:pt>
    <dgm:pt modelId="{4E8DAB2E-C938-44B0-8779-96347FF24202}" type="pres">
      <dgm:prSet presAssocID="{59233A65-C325-41A6-AF3E-B1BFBEBBAAA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145191E-C379-42A7-9DE4-955A2A83FDF6}" srcId="{268DD6DE-5752-41D8-929B-4FCA6F43871C}" destId="{59233A65-C325-41A6-AF3E-B1BFBEBBAAA9}" srcOrd="2" destOrd="0" parTransId="{CB540D44-19F2-41F1-8594-3A35EE91AD44}" sibTransId="{F46FECED-8829-4E8F-8BF1-ECD639D6BF9B}"/>
    <dgm:cxn modelId="{C9193B1F-0AE6-4E1C-82E1-F19BCA8895A5}" type="presOf" srcId="{70489530-59AF-442A-B6A3-6B77CCD54048}" destId="{EED47D5A-2067-4920-84FD-7C2CE3C6C8AA}" srcOrd="0" destOrd="0" presId="urn:microsoft.com/office/officeart/2005/8/layout/vList2"/>
    <dgm:cxn modelId="{2C97D827-1479-4A58-9C43-8D7B8E83472E}" type="presOf" srcId="{954985F6-35F3-4B5E-8679-942D512E6DA3}" destId="{BD99718F-B413-446D-8FFD-19875585615B}" srcOrd="0" destOrd="0" presId="urn:microsoft.com/office/officeart/2005/8/layout/vList2"/>
    <dgm:cxn modelId="{C7683565-2667-4521-A23F-798361488C9D}" srcId="{268DD6DE-5752-41D8-929B-4FCA6F43871C}" destId="{70489530-59AF-442A-B6A3-6B77CCD54048}" srcOrd="0" destOrd="0" parTransId="{D2A483E2-806F-4DD0-90A9-E9DA01023238}" sibTransId="{4FA79CFE-EF4C-46C4-A771-479053BA4240}"/>
    <dgm:cxn modelId="{8894E384-34BF-42B5-9048-39C4511E3660}" type="presOf" srcId="{268DD6DE-5752-41D8-929B-4FCA6F43871C}" destId="{EFC924CA-B5ED-4D6A-A2E3-EE874ECDA38C}" srcOrd="0" destOrd="0" presId="urn:microsoft.com/office/officeart/2005/8/layout/vList2"/>
    <dgm:cxn modelId="{DBD68D93-9238-4CAE-957F-9370F7EC59DC}" type="presOf" srcId="{59233A65-C325-41A6-AF3E-B1BFBEBBAAA9}" destId="{4E8DAB2E-C938-44B0-8779-96347FF24202}" srcOrd="0" destOrd="0" presId="urn:microsoft.com/office/officeart/2005/8/layout/vList2"/>
    <dgm:cxn modelId="{7C43C7BE-93B9-4D92-AAA2-560B1D22E15D}" srcId="{268DD6DE-5752-41D8-929B-4FCA6F43871C}" destId="{954985F6-35F3-4B5E-8679-942D512E6DA3}" srcOrd="1" destOrd="0" parTransId="{930A6E9C-5345-45D1-9BF9-4B158F9B2079}" sibTransId="{FEAC221B-E005-48BD-A007-A25872DB897D}"/>
    <dgm:cxn modelId="{1D76118A-9D42-47D3-9AAB-4258B6355633}" type="presParOf" srcId="{EFC924CA-B5ED-4D6A-A2E3-EE874ECDA38C}" destId="{EED47D5A-2067-4920-84FD-7C2CE3C6C8AA}" srcOrd="0" destOrd="0" presId="urn:microsoft.com/office/officeart/2005/8/layout/vList2"/>
    <dgm:cxn modelId="{43ADF16D-DD33-4A54-8450-66D908162A1E}" type="presParOf" srcId="{EFC924CA-B5ED-4D6A-A2E3-EE874ECDA38C}" destId="{479365B0-39BE-4DE0-AC7D-437528779E39}" srcOrd="1" destOrd="0" presId="urn:microsoft.com/office/officeart/2005/8/layout/vList2"/>
    <dgm:cxn modelId="{5FFA9D8F-96C1-4CC8-9570-AAFD7119702F}" type="presParOf" srcId="{EFC924CA-B5ED-4D6A-A2E3-EE874ECDA38C}" destId="{BD99718F-B413-446D-8FFD-19875585615B}" srcOrd="2" destOrd="0" presId="urn:microsoft.com/office/officeart/2005/8/layout/vList2"/>
    <dgm:cxn modelId="{B8D58E35-8ED3-4C49-A5AF-DD494F9C4D0E}" type="presParOf" srcId="{EFC924CA-B5ED-4D6A-A2E3-EE874ECDA38C}" destId="{12EBC075-05DB-4D86-8C47-EABA4C119368}" srcOrd="3" destOrd="0" presId="urn:microsoft.com/office/officeart/2005/8/layout/vList2"/>
    <dgm:cxn modelId="{2F1B8E46-1E45-4DEF-B58F-33F01D6648F8}" type="presParOf" srcId="{EFC924CA-B5ED-4D6A-A2E3-EE874ECDA38C}" destId="{4E8DAB2E-C938-44B0-8779-96347FF2420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9657EA6D-41B7-48F0-A99A-E17E069BD2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9F1EA1-FD72-48D2-8E32-78295CEFAEAB}">
      <dgm:prSet/>
      <dgm:spPr/>
      <dgm:t>
        <a:bodyPr/>
        <a:lstStyle/>
        <a:p>
          <a:pPr rtl="0"/>
          <a:r>
            <a:rPr lang="ru-RU" dirty="0"/>
            <a:t>Подготовка и внедрение программы повышения квалификации «Правовое регулирование внешнеэкономической деятельности» (2024 г.)</a:t>
          </a:r>
        </a:p>
      </dgm:t>
    </dgm:pt>
    <dgm:pt modelId="{430A3D78-AB75-4A18-B34A-FACE5AEFEB57}" type="parTrans" cxnId="{26127009-B044-44EE-82E0-55A1E936C8B1}">
      <dgm:prSet/>
      <dgm:spPr/>
      <dgm:t>
        <a:bodyPr/>
        <a:lstStyle/>
        <a:p>
          <a:endParaRPr lang="ru-RU"/>
        </a:p>
      </dgm:t>
    </dgm:pt>
    <dgm:pt modelId="{832CD834-61F5-43CE-A694-0652D025F0B4}" type="sibTrans" cxnId="{26127009-B044-44EE-82E0-55A1E936C8B1}">
      <dgm:prSet/>
      <dgm:spPr/>
      <dgm:t>
        <a:bodyPr/>
        <a:lstStyle/>
        <a:p>
          <a:endParaRPr lang="ru-RU"/>
        </a:p>
      </dgm:t>
    </dgm:pt>
    <dgm:pt modelId="{C70E9873-35B2-4C2C-9486-14B1D9DED2DA}">
      <dgm:prSet/>
      <dgm:spPr/>
      <dgm:t>
        <a:bodyPr/>
        <a:lstStyle/>
        <a:p>
          <a:pPr rtl="0"/>
          <a:r>
            <a:rPr lang="ru-RU" dirty="0"/>
            <a:t>Разработка и реализация МООС курса «Правовое регулирование внешнеэкономической деятельности» на площадке </a:t>
          </a:r>
          <a:r>
            <a:rPr lang="en-US" dirty="0" err="1"/>
            <a:t>Stepik</a:t>
          </a:r>
          <a:r>
            <a:rPr lang="en-US" dirty="0"/>
            <a:t> </a:t>
          </a:r>
          <a:r>
            <a:rPr lang="ru-RU" dirty="0"/>
            <a:t>для российских и иностранных участников (2025 г.)</a:t>
          </a:r>
        </a:p>
      </dgm:t>
    </dgm:pt>
    <dgm:pt modelId="{3330A83F-FCEC-4F53-A0C9-682C5B93841C}" type="parTrans" cxnId="{723DC12C-315C-415A-BD3E-3386AEB4C73D}">
      <dgm:prSet/>
      <dgm:spPr/>
      <dgm:t>
        <a:bodyPr/>
        <a:lstStyle/>
        <a:p>
          <a:endParaRPr lang="ru-RU"/>
        </a:p>
      </dgm:t>
    </dgm:pt>
    <dgm:pt modelId="{F1509417-7854-4846-A0E6-F75A63998E22}" type="sibTrans" cxnId="{723DC12C-315C-415A-BD3E-3386AEB4C73D}">
      <dgm:prSet/>
      <dgm:spPr/>
      <dgm:t>
        <a:bodyPr/>
        <a:lstStyle/>
        <a:p>
          <a:endParaRPr lang="ru-RU"/>
        </a:p>
      </dgm:t>
    </dgm:pt>
    <dgm:pt modelId="{FE9DD41C-1944-4DD8-929A-01363170255E}">
      <dgm:prSet/>
      <dgm:spPr/>
      <dgm:t>
        <a:bodyPr/>
        <a:lstStyle/>
        <a:p>
          <a:pPr rtl="0"/>
          <a:r>
            <a:rPr lang="ru-RU" dirty="0"/>
            <a:t>Подготовка и запуск школы по защите прав человека совместно с Уполномоченным по правам человека в РТ (2027 г.)</a:t>
          </a:r>
        </a:p>
      </dgm:t>
    </dgm:pt>
    <dgm:pt modelId="{07BEFAB6-031C-4A1D-871B-7595DBD302A6}" type="parTrans" cxnId="{7FC41489-A794-4C8C-9B47-069AAD9B04C3}">
      <dgm:prSet/>
      <dgm:spPr/>
      <dgm:t>
        <a:bodyPr/>
        <a:lstStyle/>
        <a:p>
          <a:endParaRPr lang="ru-RU"/>
        </a:p>
      </dgm:t>
    </dgm:pt>
    <dgm:pt modelId="{5F96975D-CD97-4490-A939-FAB677F5662B}" type="sibTrans" cxnId="{7FC41489-A794-4C8C-9B47-069AAD9B04C3}">
      <dgm:prSet/>
      <dgm:spPr/>
      <dgm:t>
        <a:bodyPr/>
        <a:lstStyle/>
        <a:p>
          <a:endParaRPr lang="ru-RU"/>
        </a:p>
      </dgm:t>
    </dgm:pt>
    <dgm:pt modelId="{A46FD770-4825-4C02-B82F-2B83E42947E1}" type="pres">
      <dgm:prSet presAssocID="{9657EA6D-41B7-48F0-A99A-E17E069BD294}" presName="linear" presStyleCnt="0">
        <dgm:presLayoutVars>
          <dgm:animLvl val="lvl"/>
          <dgm:resizeHandles val="exact"/>
        </dgm:presLayoutVars>
      </dgm:prSet>
      <dgm:spPr/>
    </dgm:pt>
    <dgm:pt modelId="{CF907751-DD8D-4F29-BEFE-C949A805F59A}" type="pres">
      <dgm:prSet presAssocID="{DE9F1EA1-FD72-48D2-8E32-78295CEFAEA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4095F99-2AFE-4E17-89B7-9C481B6F2A40}" type="pres">
      <dgm:prSet presAssocID="{832CD834-61F5-43CE-A694-0652D025F0B4}" presName="spacer" presStyleCnt="0"/>
      <dgm:spPr/>
    </dgm:pt>
    <dgm:pt modelId="{58D1B46D-281A-4465-8AB5-353BB7B267CC}" type="pres">
      <dgm:prSet presAssocID="{C70E9873-35B2-4C2C-9486-14B1D9DED2D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4AE5525-4CFE-4AAC-B853-ED8AAFCEA804}" type="pres">
      <dgm:prSet presAssocID="{F1509417-7854-4846-A0E6-F75A63998E22}" presName="spacer" presStyleCnt="0"/>
      <dgm:spPr/>
    </dgm:pt>
    <dgm:pt modelId="{2E7C2827-FB22-457C-80B2-72C82E1B6443}" type="pres">
      <dgm:prSet presAssocID="{FE9DD41C-1944-4DD8-929A-01363170255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6127009-B044-44EE-82E0-55A1E936C8B1}" srcId="{9657EA6D-41B7-48F0-A99A-E17E069BD294}" destId="{DE9F1EA1-FD72-48D2-8E32-78295CEFAEAB}" srcOrd="0" destOrd="0" parTransId="{430A3D78-AB75-4A18-B34A-FACE5AEFEB57}" sibTransId="{832CD834-61F5-43CE-A694-0652D025F0B4}"/>
    <dgm:cxn modelId="{723DC12C-315C-415A-BD3E-3386AEB4C73D}" srcId="{9657EA6D-41B7-48F0-A99A-E17E069BD294}" destId="{C70E9873-35B2-4C2C-9486-14B1D9DED2DA}" srcOrd="1" destOrd="0" parTransId="{3330A83F-FCEC-4F53-A0C9-682C5B93841C}" sibTransId="{F1509417-7854-4846-A0E6-F75A63998E22}"/>
    <dgm:cxn modelId="{488A6E3F-0EFD-4844-8993-59EFA7184A8E}" type="presOf" srcId="{DE9F1EA1-FD72-48D2-8E32-78295CEFAEAB}" destId="{CF907751-DD8D-4F29-BEFE-C949A805F59A}" srcOrd="0" destOrd="0" presId="urn:microsoft.com/office/officeart/2005/8/layout/vList2"/>
    <dgm:cxn modelId="{2A170665-021F-499D-9C46-2BD235F1C55E}" type="presOf" srcId="{C70E9873-35B2-4C2C-9486-14B1D9DED2DA}" destId="{58D1B46D-281A-4465-8AB5-353BB7B267CC}" srcOrd="0" destOrd="0" presId="urn:microsoft.com/office/officeart/2005/8/layout/vList2"/>
    <dgm:cxn modelId="{E05CFD83-1566-45EC-BAFF-FC98045F7BF3}" type="presOf" srcId="{FE9DD41C-1944-4DD8-929A-01363170255E}" destId="{2E7C2827-FB22-457C-80B2-72C82E1B6443}" srcOrd="0" destOrd="0" presId="urn:microsoft.com/office/officeart/2005/8/layout/vList2"/>
    <dgm:cxn modelId="{7FC41489-A794-4C8C-9B47-069AAD9B04C3}" srcId="{9657EA6D-41B7-48F0-A99A-E17E069BD294}" destId="{FE9DD41C-1944-4DD8-929A-01363170255E}" srcOrd="2" destOrd="0" parTransId="{07BEFAB6-031C-4A1D-871B-7595DBD302A6}" sibTransId="{5F96975D-CD97-4490-A939-FAB677F5662B}"/>
    <dgm:cxn modelId="{ABC78C93-9801-4F40-8971-7420F9CAE298}" type="presOf" srcId="{9657EA6D-41B7-48F0-A99A-E17E069BD294}" destId="{A46FD770-4825-4C02-B82F-2B83E42947E1}" srcOrd="0" destOrd="0" presId="urn:microsoft.com/office/officeart/2005/8/layout/vList2"/>
    <dgm:cxn modelId="{AB34A26D-48EF-4086-AE38-AE2214E12D70}" type="presParOf" srcId="{A46FD770-4825-4C02-B82F-2B83E42947E1}" destId="{CF907751-DD8D-4F29-BEFE-C949A805F59A}" srcOrd="0" destOrd="0" presId="urn:microsoft.com/office/officeart/2005/8/layout/vList2"/>
    <dgm:cxn modelId="{F4AEE041-201A-4864-9802-9C7D331D7AD6}" type="presParOf" srcId="{A46FD770-4825-4C02-B82F-2B83E42947E1}" destId="{44095F99-2AFE-4E17-89B7-9C481B6F2A40}" srcOrd="1" destOrd="0" presId="urn:microsoft.com/office/officeart/2005/8/layout/vList2"/>
    <dgm:cxn modelId="{EE938496-23E1-4DB2-AD3D-6B82A9D5C620}" type="presParOf" srcId="{A46FD770-4825-4C02-B82F-2B83E42947E1}" destId="{58D1B46D-281A-4465-8AB5-353BB7B267CC}" srcOrd="2" destOrd="0" presId="urn:microsoft.com/office/officeart/2005/8/layout/vList2"/>
    <dgm:cxn modelId="{6A97980D-31BB-4156-AFDA-1D0C8F5DEC4E}" type="presParOf" srcId="{A46FD770-4825-4C02-B82F-2B83E42947E1}" destId="{84AE5525-4CFE-4AAC-B853-ED8AAFCEA804}" srcOrd="3" destOrd="0" presId="urn:microsoft.com/office/officeart/2005/8/layout/vList2"/>
    <dgm:cxn modelId="{A4BC335F-E4AD-4FFF-A804-609F23538B2C}" type="presParOf" srcId="{A46FD770-4825-4C02-B82F-2B83E42947E1}" destId="{2E7C2827-FB22-457C-80B2-72C82E1B644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F798A1D-268B-4949-BDD3-729F2AFC0F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B33F08-1D2F-419F-AC94-16128E759332}">
      <dgm:prSet/>
      <dgm:spPr/>
      <dgm:t>
        <a:bodyPr/>
        <a:lstStyle/>
        <a:p>
          <a:pPr rtl="0"/>
          <a:r>
            <a:rPr lang="ru-RU" dirty="0" err="1"/>
            <a:t>соруководство</a:t>
          </a:r>
          <a:r>
            <a:rPr lang="ru-RU" dirty="0"/>
            <a:t> докторантами ЕНУ им. </a:t>
          </a:r>
          <a:r>
            <a:rPr lang="ru-RU" dirty="0" err="1"/>
            <a:t>Л.Н.Гумилева</a:t>
          </a:r>
          <a:r>
            <a:rPr lang="ru-RU" dirty="0"/>
            <a:t> (Казахстан), Дип. академии МИД Кыргызской Республики, Бакинского государственного университета</a:t>
          </a:r>
        </a:p>
      </dgm:t>
    </dgm:pt>
    <dgm:pt modelId="{D7DE681F-66DE-4F94-9E1C-F430680C1039}" type="parTrans" cxnId="{6BF3623F-9F2A-4B1E-BC1F-1C4E3C471EB7}">
      <dgm:prSet/>
      <dgm:spPr/>
      <dgm:t>
        <a:bodyPr/>
        <a:lstStyle/>
        <a:p>
          <a:endParaRPr lang="ru-RU"/>
        </a:p>
      </dgm:t>
    </dgm:pt>
    <dgm:pt modelId="{CF50D646-5351-4581-94CD-01B1672D082C}" type="sibTrans" cxnId="{6BF3623F-9F2A-4B1E-BC1F-1C4E3C471EB7}">
      <dgm:prSet/>
      <dgm:spPr/>
      <dgm:t>
        <a:bodyPr/>
        <a:lstStyle/>
        <a:p>
          <a:endParaRPr lang="ru-RU"/>
        </a:p>
      </dgm:t>
    </dgm:pt>
    <dgm:pt modelId="{DEE4DB1B-79F7-4C0D-9F02-23D3B0C0D7F1}">
      <dgm:prSet/>
      <dgm:spPr/>
      <dgm:t>
        <a:bodyPr/>
        <a:lstStyle/>
        <a:p>
          <a:pPr rtl="0"/>
          <a:r>
            <a:rPr lang="ru-RU" dirty="0"/>
            <a:t>членство в диссоветах зарубежных вузов: Дипломатическая академия МИД КР, Ташкентский государственный юридический университет, Бакинский государственный университет </a:t>
          </a:r>
        </a:p>
      </dgm:t>
    </dgm:pt>
    <dgm:pt modelId="{6CF27C9A-C40A-4198-BF12-EE2F094036B4}" type="parTrans" cxnId="{659DD86C-5179-40D6-A4ED-351A0C09A6E2}">
      <dgm:prSet/>
      <dgm:spPr/>
      <dgm:t>
        <a:bodyPr/>
        <a:lstStyle/>
        <a:p>
          <a:endParaRPr lang="ru-RU"/>
        </a:p>
      </dgm:t>
    </dgm:pt>
    <dgm:pt modelId="{3AD67EE7-F3BC-4B8C-9C4A-DEFC9D8359E1}" type="sibTrans" cxnId="{659DD86C-5179-40D6-A4ED-351A0C09A6E2}">
      <dgm:prSet/>
      <dgm:spPr/>
      <dgm:t>
        <a:bodyPr/>
        <a:lstStyle/>
        <a:p>
          <a:endParaRPr lang="ru-RU"/>
        </a:p>
      </dgm:t>
    </dgm:pt>
    <dgm:pt modelId="{79DC9423-5059-4C02-BF4E-4709D0F09DF9}">
      <dgm:prSet/>
      <dgm:spPr/>
      <dgm:t>
        <a:bodyPr/>
        <a:lstStyle/>
        <a:p>
          <a:pPr rtl="0"/>
          <a:r>
            <a:rPr lang="ru-RU" dirty="0" err="1"/>
            <a:t>грантовые</a:t>
          </a:r>
          <a:r>
            <a:rPr lang="ru-RU" dirty="0"/>
            <a:t> проекты РНФ совместно с научными фондами иностранных государств (КНР, Монголия, Республика Беларусь, Вьетнам, Иран, Индия)</a:t>
          </a:r>
        </a:p>
      </dgm:t>
    </dgm:pt>
    <dgm:pt modelId="{F428E42B-0C37-43F0-B11F-2DD54A31C294}" type="parTrans" cxnId="{14F9CB0D-42FD-42FD-8A33-D6E95DCBD2A1}">
      <dgm:prSet/>
      <dgm:spPr/>
      <dgm:t>
        <a:bodyPr/>
        <a:lstStyle/>
        <a:p>
          <a:endParaRPr lang="ru-RU"/>
        </a:p>
      </dgm:t>
    </dgm:pt>
    <dgm:pt modelId="{7E23BC22-A375-4BB6-8615-ADF9BA274501}" type="sibTrans" cxnId="{14F9CB0D-42FD-42FD-8A33-D6E95DCBD2A1}">
      <dgm:prSet/>
      <dgm:spPr/>
      <dgm:t>
        <a:bodyPr/>
        <a:lstStyle/>
        <a:p>
          <a:endParaRPr lang="ru-RU"/>
        </a:p>
      </dgm:t>
    </dgm:pt>
    <dgm:pt modelId="{20D51464-D959-4467-94AC-E3D50D604FE0}">
      <dgm:prSet/>
      <dgm:spPr/>
      <dgm:t>
        <a:bodyPr/>
        <a:lstStyle/>
        <a:p>
          <a:pPr rtl="0"/>
          <a:r>
            <a:rPr lang="ru-RU" dirty="0"/>
            <a:t>научные проекты с зарубежными  вузами в рамках межправительственных соглашений</a:t>
          </a:r>
        </a:p>
      </dgm:t>
    </dgm:pt>
    <dgm:pt modelId="{CF92FD24-91E8-4BAC-BD37-E959ACB2E0E6}" type="parTrans" cxnId="{FD0DACC1-FF96-4322-A720-19142AB2BD5C}">
      <dgm:prSet/>
      <dgm:spPr/>
      <dgm:t>
        <a:bodyPr/>
        <a:lstStyle/>
        <a:p>
          <a:endParaRPr lang="ru-RU"/>
        </a:p>
      </dgm:t>
    </dgm:pt>
    <dgm:pt modelId="{90B7181B-7598-4810-9FCF-AC4C1C605FC5}" type="sibTrans" cxnId="{FD0DACC1-FF96-4322-A720-19142AB2BD5C}">
      <dgm:prSet/>
      <dgm:spPr/>
      <dgm:t>
        <a:bodyPr/>
        <a:lstStyle/>
        <a:p>
          <a:endParaRPr lang="ru-RU"/>
        </a:p>
      </dgm:t>
    </dgm:pt>
    <dgm:pt modelId="{465E1B6B-A3F6-4BDA-929C-C3BF0A435021}">
      <dgm:prSet/>
      <dgm:spPr/>
      <dgm:t>
        <a:bodyPr/>
        <a:lstStyle/>
        <a:p>
          <a:pPr rtl="0"/>
          <a:r>
            <a:rPr lang="ru-RU" dirty="0"/>
            <a:t>участие в научных проектах партнерских вузов: ЕНУ им. </a:t>
          </a:r>
          <a:r>
            <a:rPr lang="ru-RU" dirty="0" err="1"/>
            <a:t>Л.Н.Гумилева</a:t>
          </a:r>
          <a:r>
            <a:rPr lang="ru-RU" dirty="0"/>
            <a:t>, КНУ (Восточный Китай), Белорусский </a:t>
          </a:r>
          <a:r>
            <a:rPr lang="ru-RU" dirty="0" err="1"/>
            <a:t>гос.университет</a:t>
          </a:r>
          <a:r>
            <a:rPr lang="ru-RU" dirty="0"/>
            <a:t>, Бакинский гос. университет</a:t>
          </a:r>
        </a:p>
      </dgm:t>
    </dgm:pt>
    <dgm:pt modelId="{9D448AA9-D2FB-476C-A4F3-D4342990745F}" type="parTrans" cxnId="{D83B7704-ABFD-4152-86DC-DD67DDBF20CB}">
      <dgm:prSet/>
      <dgm:spPr/>
      <dgm:t>
        <a:bodyPr/>
        <a:lstStyle/>
        <a:p>
          <a:endParaRPr lang="ru-RU"/>
        </a:p>
      </dgm:t>
    </dgm:pt>
    <dgm:pt modelId="{6BFF375D-67F4-47A0-938D-5DED7AF11312}" type="sibTrans" cxnId="{D83B7704-ABFD-4152-86DC-DD67DDBF20CB}">
      <dgm:prSet/>
      <dgm:spPr/>
      <dgm:t>
        <a:bodyPr/>
        <a:lstStyle/>
        <a:p>
          <a:endParaRPr lang="ru-RU"/>
        </a:p>
      </dgm:t>
    </dgm:pt>
    <dgm:pt modelId="{30B58F22-4FB3-44CE-AEF5-665FB001B212}" type="pres">
      <dgm:prSet presAssocID="{3F798A1D-268B-4949-BDD3-729F2AFC0F0D}" presName="linear" presStyleCnt="0">
        <dgm:presLayoutVars>
          <dgm:animLvl val="lvl"/>
          <dgm:resizeHandles val="exact"/>
        </dgm:presLayoutVars>
      </dgm:prSet>
      <dgm:spPr/>
    </dgm:pt>
    <dgm:pt modelId="{1BF48806-EF21-4A08-A269-024EEF6A194F}" type="pres">
      <dgm:prSet presAssocID="{6CB33F08-1D2F-419F-AC94-16128E75933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0153AAE-54AD-4DA1-896A-35369FA841FE}" type="pres">
      <dgm:prSet presAssocID="{CF50D646-5351-4581-94CD-01B1672D082C}" presName="spacer" presStyleCnt="0"/>
      <dgm:spPr/>
    </dgm:pt>
    <dgm:pt modelId="{C93AFE31-E6E8-47F4-8855-60337A8C8D14}" type="pres">
      <dgm:prSet presAssocID="{DEE4DB1B-79F7-4C0D-9F02-23D3B0C0D7F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1F01BDB-938D-46D0-84A8-8D7CE83A8F46}" type="pres">
      <dgm:prSet presAssocID="{3AD67EE7-F3BC-4B8C-9C4A-DEFC9D8359E1}" presName="spacer" presStyleCnt="0"/>
      <dgm:spPr/>
    </dgm:pt>
    <dgm:pt modelId="{24A29967-8195-4690-8FBE-7257EABF2C45}" type="pres">
      <dgm:prSet presAssocID="{79DC9423-5059-4C02-BF4E-4709D0F09DF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2E53426-796B-4640-8B58-9BDA97FB0AFC}" type="pres">
      <dgm:prSet presAssocID="{7E23BC22-A375-4BB6-8615-ADF9BA274501}" presName="spacer" presStyleCnt="0"/>
      <dgm:spPr/>
    </dgm:pt>
    <dgm:pt modelId="{8E66B2B0-23DF-469B-BCFC-3A2EF17118EC}" type="pres">
      <dgm:prSet presAssocID="{20D51464-D959-4467-94AC-E3D50D604FE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3DEF6AD-03E1-4161-9945-D4AC3258660A}" type="pres">
      <dgm:prSet presAssocID="{90B7181B-7598-4810-9FCF-AC4C1C605FC5}" presName="spacer" presStyleCnt="0"/>
      <dgm:spPr/>
    </dgm:pt>
    <dgm:pt modelId="{1469AA11-B536-4295-9B25-06D5E17DCCE7}" type="pres">
      <dgm:prSet presAssocID="{465E1B6B-A3F6-4BDA-929C-C3BF0A43502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83B7704-ABFD-4152-86DC-DD67DDBF20CB}" srcId="{3F798A1D-268B-4949-BDD3-729F2AFC0F0D}" destId="{465E1B6B-A3F6-4BDA-929C-C3BF0A435021}" srcOrd="4" destOrd="0" parTransId="{9D448AA9-D2FB-476C-A4F3-D4342990745F}" sibTransId="{6BFF375D-67F4-47A0-938D-5DED7AF11312}"/>
    <dgm:cxn modelId="{14F9CB0D-42FD-42FD-8A33-D6E95DCBD2A1}" srcId="{3F798A1D-268B-4949-BDD3-729F2AFC0F0D}" destId="{79DC9423-5059-4C02-BF4E-4709D0F09DF9}" srcOrd="2" destOrd="0" parTransId="{F428E42B-0C37-43F0-B11F-2DD54A31C294}" sibTransId="{7E23BC22-A375-4BB6-8615-ADF9BA274501}"/>
    <dgm:cxn modelId="{70465D28-A2BC-4A1E-AC27-F758E0BE9002}" type="presOf" srcId="{79DC9423-5059-4C02-BF4E-4709D0F09DF9}" destId="{24A29967-8195-4690-8FBE-7257EABF2C45}" srcOrd="0" destOrd="0" presId="urn:microsoft.com/office/officeart/2005/8/layout/vList2"/>
    <dgm:cxn modelId="{6BF3623F-9F2A-4B1E-BC1F-1C4E3C471EB7}" srcId="{3F798A1D-268B-4949-BDD3-729F2AFC0F0D}" destId="{6CB33F08-1D2F-419F-AC94-16128E759332}" srcOrd="0" destOrd="0" parTransId="{D7DE681F-66DE-4F94-9E1C-F430680C1039}" sibTransId="{CF50D646-5351-4581-94CD-01B1672D082C}"/>
    <dgm:cxn modelId="{659DD86C-5179-40D6-A4ED-351A0C09A6E2}" srcId="{3F798A1D-268B-4949-BDD3-729F2AFC0F0D}" destId="{DEE4DB1B-79F7-4C0D-9F02-23D3B0C0D7F1}" srcOrd="1" destOrd="0" parTransId="{6CF27C9A-C40A-4198-BF12-EE2F094036B4}" sibTransId="{3AD67EE7-F3BC-4B8C-9C4A-DEFC9D8359E1}"/>
    <dgm:cxn modelId="{FDECF658-71B6-473F-8EAA-A75E601ADC9A}" type="presOf" srcId="{3F798A1D-268B-4949-BDD3-729F2AFC0F0D}" destId="{30B58F22-4FB3-44CE-AEF5-665FB001B212}" srcOrd="0" destOrd="0" presId="urn:microsoft.com/office/officeart/2005/8/layout/vList2"/>
    <dgm:cxn modelId="{8C52CD5A-5743-4D35-A2B9-2DF94E0CA77C}" type="presOf" srcId="{6CB33F08-1D2F-419F-AC94-16128E759332}" destId="{1BF48806-EF21-4A08-A269-024EEF6A194F}" srcOrd="0" destOrd="0" presId="urn:microsoft.com/office/officeart/2005/8/layout/vList2"/>
    <dgm:cxn modelId="{6C06BA81-E1BA-4529-910E-75C57C6815B1}" type="presOf" srcId="{DEE4DB1B-79F7-4C0D-9F02-23D3B0C0D7F1}" destId="{C93AFE31-E6E8-47F4-8855-60337A8C8D14}" srcOrd="0" destOrd="0" presId="urn:microsoft.com/office/officeart/2005/8/layout/vList2"/>
    <dgm:cxn modelId="{69D9F389-983B-4A87-A6F0-AE7BADEAF1D0}" type="presOf" srcId="{20D51464-D959-4467-94AC-E3D50D604FE0}" destId="{8E66B2B0-23DF-469B-BCFC-3A2EF17118EC}" srcOrd="0" destOrd="0" presId="urn:microsoft.com/office/officeart/2005/8/layout/vList2"/>
    <dgm:cxn modelId="{FD0DACC1-FF96-4322-A720-19142AB2BD5C}" srcId="{3F798A1D-268B-4949-BDD3-729F2AFC0F0D}" destId="{20D51464-D959-4467-94AC-E3D50D604FE0}" srcOrd="3" destOrd="0" parTransId="{CF92FD24-91E8-4BAC-BD37-E959ACB2E0E6}" sibTransId="{90B7181B-7598-4810-9FCF-AC4C1C605FC5}"/>
    <dgm:cxn modelId="{F4D802E3-39C6-4852-A5FE-3E0862D5F38C}" type="presOf" srcId="{465E1B6B-A3F6-4BDA-929C-C3BF0A435021}" destId="{1469AA11-B536-4295-9B25-06D5E17DCCE7}" srcOrd="0" destOrd="0" presId="urn:microsoft.com/office/officeart/2005/8/layout/vList2"/>
    <dgm:cxn modelId="{38F6DF29-6FDF-4FA3-A799-8C0917B488BB}" type="presParOf" srcId="{30B58F22-4FB3-44CE-AEF5-665FB001B212}" destId="{1BF48806-EF21-4A08-A269-024EEF6A194F}" srcOrd="0" destOrd="0" presId="urn:microsoft.com/office/officeart/2005/8/layout/vList2"/>
    <dgm:cxn modelId="{7DAFAD8F-8A71-4708-941B-3E27E673637A}" type="presParOf" srcId="{30B58F22-4FB3-44CE-AEF5-665FB001B212}" destId="{B0153AAE-54AD-4DA1-896A-35369FA841FE}" srcOrd="1" destOrd="0" presId="urn:microsoft.com/office/officeart/2005/8/layout/vList2"/>
    <dgm:cxn modelId="{F43F32A2-5402-4AF3-A364-97A67C087215}" type="presParOf" srcId="{30B58F22-4FB3-44CE-AEF5-665FB001B212}" destId="{C93AFE31-E6E8-47F4-8855-60337A8C8D14}" srcOrd="2" destOrd="0" presId="urn:microsoft.com/office/officeart/2005/8/layout/vList2"/>
    <dgm:cxn modelId="{FA8DC58F-FA6D-457A-AFB8-1C4959376DDF}" type="presParOf" srcId="{30B58F22-4FB3-44CE-AEF5-665FB001B212}" destId="{21F01BDB-938D-46D0-84A8-8D7CE83A8F46}" srcOrd="3" destOrd="0" presId="urn:microsoft.com/office/officeart/2005/8/layout/vList2"/>
    <dgm:cxn modelId="{DBAE5316-EC3B-4C73-81C5-B1EB38A0DF83}" type="presParOf" srcId="{30B58F22-4FB3-44CE-AEF5-665FB001B212}" destId="{24A29967-8195-4690-8FBE-7257EABF2C45}" srcOrd="4" destOrd="0" presId="urn:microsoft.com/office/officeart/2005/8/layout/vList2"/>
    <dgm:cxn modelId="{985CAC70-88FF-4264-9F01-6E03DAE2CB6B}" type="presParOf" srcId="{30B58F22-4FB3-44CE-AEF5-665FB001B212}" destId="{82E53426-796B-4640-8B58-9BDA97FB0AFC}" srcOrd="5" destOrd="0" presId="urn:microsoft.com/office/officeart/2005/8/layout/vList2"/>
    <dgm:cxn modelId="{68FB553C-ACF0-49FE-A1BC-4171CE541E5F}" type="presParOf" srcId="{30B58F22-4FB3-44CE-AEF5-665FB001B212}" destId="{8E66B2B0-23DF-469B-BCFC-3A2EF17118EC}" srcOrd="6" destOrd="0" presId="urn:microsoft.com/office/officeart/2005/8/layout/vList2"/>
    <dgm:cxn modelId="{60628521-231A-4A02-BCEC-C853ED16BD49}" type="presParOf" srcId="{30B58F22-4FB3-44CE-AEF5-665FB001B212}" destId="{93DEF6AD-03E1-4161-9945-D4AC3258660A}" srcOrd="7" destOrd="0" presId="urn:microsoft.com/office/officeart/2005/8/layout/vList2"/>
    <dgm:cxn modelId="{0572E686-0C48-4960-9F2B-1DD72422842F}" type="presParOf" srcId="{30B58F22-4FB3-44CE-AEF5-665FB001B212}" destId="{1469AA11-B536-4295-9B25-06D5E17DCCE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AADF7-4F86-4D75-B4BF-D26BD9995216}">
      <dsp:nvSpPr>
        <dsp:cNvPr id="0" name=""/>
        <dsp:cNvSpPr/>
      </dsp:nvSpPr>
      <dsp:spPr>
        <a:xfrm>
          <a:off x="0" y="0"/>
          <a:ext cx="227365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BE60439-256F-4207-894B-2832048512C3}">
      <dsp:nvSpPr>
        <dsp:cNvPr id="0" name=""/>
        <dsp:cNvSpPr/>
      </dsp:nvSpPr>
      <dsp:spPr>
        <a:xfrm>
          <a:off x="0" y="0"/>
          <a:ext cx="454731" cy="1623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Всего ставок – 9,15</a:t>
          </a:r>
          <a:endParaRPr lang="ru-RU" sz="1000" b="1" kern="1200" dirty="0"/>
        </a:p>
      </dsp:txBody>
      <dsp:txXfrm>
        <a:off x="0" y="0"/>
        <a:ext cx="454731" cy="1623232"/>
      </dsp:txXfrm>
    </dsp:sp>
    <dsp:sp modelId="{6F510A14-CAF9-4399-B6C8-794B29E95C0E}">
      <dsp:nvSpPr>
        <dsp:cNvPr id="0" name=""/>
        <dsp:cNvSpPr/>
      </dsp:nvSpPr>
      <dsp:spPr>
        <a:xfrm>
          <a:off x="488835" y="25363"/>
          <a:ext cx="1784819" cy="507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Основные – 7,9</a:t>
          </a:r>
          <a:r>
            <a:rPr lang="ru-RU" sz="1000" b="1" kern="1200" dirty="0"/>
            <a:t> (11 чел.)</a:t>
          </a:r>
        </a:p>
      </dsp:txBody>
      <dsp:txXfrm>
        <a:off x="488835" y="25363"/>
        <a:ext cx="1784819" cy="507259"/>
      </dsp:txXfrm>
    </dsp:sp>
    <dsp:sp modelId="{45E12E86-2448-4183-86C0-78893DC914BA}">
      <dsp:nvSpPr>
        <dsp:cNvPr id="0" name=""/>
        <dsp:cNvSpPr/>
      </dsp:nvSpPr>
      <dsp:spPr>
        <a:xfrm>
          <a:off x="454731" y="532622"/>
          <a:ext cx="18189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4FCA599-DC2C-4FB9-B87C-9D0034A69BFB}">
      <dsp:nvSpPr>
        <dsp:cNvPr id="0" name=""/>
        <dsp:cNvSpPr/>
      </dsp:nvSpPr>
      <dsp:spPr>
        <a:xfrm>
          <a:off x="488835" y="557986"/>
          <a:ext cx="1784819" cy="507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Внутреннее 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совместительство – 1</a:t>
          </a:r>
          <a:r>
            <a:rPr lang="ru-RU" sz="1000" b="1" kern="1200" dirty="0"/>
            <a:t> (3 чел.)</a:t>
          </a:r>
        </a:p>
      </dsp:txBody>
      <dsp:txXfrm>
        <a:off x="488835" y="557986"/>
        <a:ext cx="1784819" cy="507259"/>
      </dsp:txXfrm>
    </dsp:sp>
    <dsp:sp modelId="{C462D9A7-3EE4-406B-A767-3A6DF741BDFB}">
      <dsp:nvSpPr>
        <dsp:cNvPr id="0" name=""/>
        <dsp:cNvSpPr/>
      </dsp:nvSpPr>
      <dsp:spPr>
        <a:xfrm>
          <a:off x="454731" y="1065245"/>
          <a:ext cx="18189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E0E9589-71E4-4023-9033-B3639575103D}">
      <dsp:nvSpPr>
        <dsp:cNvPr id="0" name=""/>
        <dsp:cNvSpPr/>
      </dsp:nvSpPr>
      <dsp:spPr>
        <a:xfrm>
          <a:off x="488835" y="1090609"/>
          <a:ext cx="1784819" cy="507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Внешние 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совместители – 0,25</a:t>
          </a:r>
          <a:r>
            <a:rPr lang="ru-RU" sz="1000" b="1" kern="1200" dirty="0"/>
            <a:t> (1 чел.)</a:t>
          </a:r>
        </a:p>
      </dsp:txBody>
      <dsp:txXfrm>
        <a:off x="488835" y="1090609"/>
        <a:ext cx="1784819" cy="507259"/>
      </dsp:txXfrm>
    </dsp:sp>
    <dsp:sp modelId="{E2E4A44C-01E0-44C4-B413-07CBECCD8783}">
      <dsp:nvSpPr>
        <dsp:cNvPr id="0" name=""/>
        <dsp:cNvSpPr/>
      </dsp:nvSpPr>
      <dsp:spPr>
        <a:xfrm>
          <a:off x="454731" y="1597869"/>
          <a:ext cx="18189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AD6467-5E09-4E87-B0D5-D296CF818968}">
      <dsp:nvSpPr>
        <dsp:cNvPr id="0" name=""/>
        <dsp:cNvSpPr/>
      </dsp:nvSpPr>
      <dsp:spPr>
        <a:xfrm>
          <a:off x="1562573" y="1347545"/>
          <a:ext cx="957706" cy="6203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/>
            <a:t>33.33%(5 чел.)</a:t>
          </a:r>
        </a:p>
      </dsp:txBody>
      <dsp:txXfrm>
        <a:off x="1863513" y="1516267"/>
        <a:ext cx="643138" cy="438026"/>
      </dsp:txXfrm>
    </dsp:sp>
    <dsp:sp modelId="{E43B183E-140D-4555-9A42-811E791343FD}">
      <dsp:nvSpPr>
        <dsp:cNvPr id="0" name=""/>
        <dsp:cNvSpPr/>
      </dsp:nvSpPr>
      <dsp:spPr>
        <a:xfrm>
          <a:off x="0" y="1347545"/>
          <a:ext cx="957706" cy="6203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/>
            <a:t>40%(6 чел.)</a:t>
          </a:r>
        </a:p>
      </dsp:txBody>
      <dsp:txXfrm>
        <a:off x="13628" y="1516267"/>
        <a:ext cx="643138" cy="438026"/>
      </dsp:txXfrm>
    </dsp:sp>
    <dsp:sp modelId="{9F1F1909-A41A-4271-875E-AF83C8259F9E}">
      <dsp:nvSpPr>
        <dsp:cNvPr id="0" name=""/>
        <dsp:cNvSpPr/>
      </dsp:nvSpPr>
      <dsp:spPr>
        <a:xfrm>
          <a:off x="1562573" y="29245"/>
          <a:ext cx="957706" cy="6203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/>
            <a:t>13.33%(2 чел.)</a:t>
          </a:r>
        </a:p>
      </dsp:txBody>
      <dsp:txXfrm>
        <a:off x="1863513" y="42873"/>
        <a:ext cx="643138" cy="438026"/>
      </dsp:txXfrm>
    </dsp:sp>
    <dsp:sp modelId="{300B4A97-0108-4B66-A65B-04F16BF6FC95}">
      <dsp:nvSpPr>
        <dsp:cNvPr id="0" name=""/>
        <dsp:cNvSpPr/>
      </dsp:nvSpPr>
      <dsp:spPr>
        <a:xfrm>
          <a:off x="0" y="29245"/>
          <a:ext cx="957706" cy="6203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/>
            <a:t>13.33%(2 чел.)</a:t>
          </a:r>
        </a:p>
      </dsp:txBody>
      <dsp:txXfrm>
        <a:off x="13628" y="42873"/>
        <a:ext cx="643138" cy="438026"/>
      </dsp:txXfrm>
    </dsp:sp>
    <dsp:sp modelId="{4A123A55-9146-4BCB-BE4E-4A1B8A1B0DAB}">
      <dsp:nvSpPr>
        <dsp:cNvPr id="0" name=""/>
        <dsp:cNvSpPr/>
      </dsp:nvSpPr>
      <dsp:spPr>
        <a:xfrm>
          <a:off x="401306" y="139750"/>
          <a:ext cx="839447" cy="839447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/>
            <a:t>Ассистент</a:t>
          </a:r>
          <a:endParaRPr lang="ru-RU" sz="800" kern="1200" dirty="0"/>
        </a:p>
      </dsp:txBody>
      <dsp:txXfrm>
        <a:off x="647174" y="385618"/>
        <a:ext cx="593579" cy="593579"/>
      </dsp:txXfrm>
    </dsp:sp>
    <dsp:sp modelId="{E6B12F10-EA54-486C-9099-98BC2012DCE5}">
      <dsp:nvSpPr>
        <dsp:cNvPr id="0" name=""/>
        <dsp:cNvSpPr/>
      </dsp:nvSpPr>
      <dsp:spPr>
        <a:xfrm rot="5400000">
          <a:off x="1279526" y="139750"/>
          <a:ext cx="839447" cy="839447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Старший преподаватель</a:t>
          </a:r>
        </a:p>
      </dsp:txBody>
      <dsp:txXfrm rot="-5400000">
        <a:off x="1279526" y="385618"/>
        <a:ext cx="593579" cy="593579"/>
      </dsp:txXfrm>
    </dsp:sp>
    <dsp:sp modelId="{CEF1244E-58E4-4404-8DCF-FF5A46873BC2}">
      <dsp:nvSpPr>
        <dsp:cNvPr id="0" name=""/>
        <dsp:cNvSpPr/>
      </dsp:nvSpPr>
      <dsp:spPr>
        <a:xfrm rot="10800000">
          <a:off x="1279526" y="1017970"/>
          <a:ext cx="839447" cy="839447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Доцент</a:t>
          </a:r>
        </a:p>
      </dsp:txBody>
      <dsp:txXfrm rot="10800000">
        <a:off x="1279526" y="1017970"/>
        <a:ext cx="593579" cy="593579"/>
      </dsp:txXfrm>
    </dsp:sp>
    <dsp:sp modelId="{653C7DA3-B081-46AF-9F63-0717644EECB7}">
      <dsp:nvSpPr>
        <dsp:cNvPr id="0" name=""/>
        <dsp:cNvSpPr/>
      </dsp:nvSpPr>
      <dsp:spPr>
        <a:xfrm rot="16200000">
          <a:off x="401306" y="1017970"/>
          <a:ext cx="839447" cy="839447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Профессор</a:t>
          </a:r>
        </a:p>
      </dsp:txBody>
      <dsp:txXfrm rot="5400000">
        <a:off x="647174" y="1017970"/>
        <a:ext cx="593579" cy="593579"/>
      </dsp:txXfrm>
    </dsp:sp>
    <dsp:sp modelId="{293A4C1D-CC59-4D9F-AB9A-D02E0C2DF18D}">
      <dsp:nvSpPr>
        <dsp:cNvPr id="0" name=""/>
        <dsp:cNvSpPr/>
      </dsp:nvSpPr>
      <dsp:spPr>
        <a:xfrm>
          <a:off x="1115223" y="824103"/>
          <a:ext cx="289832" cy="252028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0F91170-B143-46B5-9482-FF5F8CE602DA}">
      <dsp:nvSpPr>
        <dsp:cNvPr id="0" name=""/>
        <dsp:cNvSpPr/>
      </dsp:nvSpPr>
      <dsp:spPr>
        <a:xfrm rot="10800000">
          <a:off x="1115223" y="921036"/>
          <a:ext cx="289832" cy="252028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9DA658-6F21-49EF-A4D6-16BE7B71DC4F}">
      <dsp:nvSpPr>
        <dsp:cNvPr id="0" name=""/>
        <dsp:cNvSpPr/>
      </dsp:nvSpPr>
      <dsp:spPr>
        <a:xfrm>
          <a:off x="719770" y="342504"/>
          <a:ext cx="1245622" cy="124581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55F4C1-849B-4848-B4F4-D021B275578F}">
      <dsp:nvSpPr>
        <dsp:cNvPr id="0" name=""/>
        <dsp:cNvSpPr/>
      </dsp:nvSpPr>
      <dsp:spPr>
        <a:xfrm>
          <a:off x="995094" y="792280"/>
          <a:ext cx="692168" cy="346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Без степени – 13.33% (2 чел.)</a:t>
          </a:r>
        </a:p>
      </dsp:txBody>
      <dsp:txXfrm>
        <a:off x="995094" y="792280"/>
        <a:ext cx="692168" cy="346001"/>
      </dsp:txXfrm>
    </dsp:sp>
    <dsp:sp modelId="{A30B34AE-EFC6-42FA-A7F3-ABBF9F6515E3}">
      <dsp:nvSpPr>
        <dsp:cNvPr id="0" name=""/>
        <dsp:cNvSpPr/>
      </dsp:nvSpPr>
      <dsp:spPr>
        <a:xfrm>
          <a:off x="373803" y="1058315"/>
          <a:ext cx="1245622" cy="124581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5B7EA5-3619-4662-AB96-C61D9D230246}">
      <dsp:nvSpPr>
        <dsp:cNvPr id="0" name=""/>
        <dsp:cNvSpPr/>
      </dsp:nvSpPr>
      <dsp:spPr>
        <a:xfrm>
          <a:off x="650530" y="1512232"/>
          <a:ext cx="692168" cy="346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Кандидаты наук – 40% (6 чел.)</a:t>
          </a:r>
        </a:p>
      </dsp:txBody>
      <dsp:txXfrm>
        <a:off x="650530" y="1512232"/>
        <a:ext cx="692168" cy="346001"/>
      </dsp:txXfrm>
    </dsp:sp>
    <dsp:sp modelId="{16B52D5C-5C5B-441A-BAA8-BC30E75F07EE}">
      <dsp:nvSpPr>
        <dsp:cNvPr id="0" name=""/>
        <dsp:cNvSpPr/>
      </dsp:nvSpPr>
      <dsp:spPr>
        <a:xfrm>
          <a:off x="808426" y="1859786"/>
          <a:ext cx="1070182" cy="107061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1333E8-9C60-4A53-9850-A9B647485BC2}">
      <dsp:nvSpPr>
        <dsp:cNvPr id="0" name=""/>
        <dsp:cNvSpPr/>
      </dsp:nvSpPr>
      <dsp:spPr>
        <a:xfrm>
          <a:off x="996731" y="2233219"/>
          <a:ext cx="692168" cy="346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Доктора наук – 46,7% (7 чел.)</a:t>
          </a:r>
        </a:p>
      </dsp:txBody>
      <dsp:txXfrm>
        <a:off x="996731" y="2233219"/>
        <a:ext cx="692168" cy="3460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2B6CE-1EBC-4F7A-B5B2-525DE52074CA}">
      <dsp:nvSpPr>
        <dsp:cNvPr id="0" name=""/>
        <dsp:cNvSpPr/>
      </dsp:nvSpPr>
      <dsp:spPr>
        <a:xfrm>
          <a:off x="28445" y="237913"/>
          <a:ext cx="3178297" cy="462712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254000" bIns="73456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/>
            <a:t>до </a:t>
          </a:r>
          <a:r>
            <a:rPr lang="ru-RU" sz="1000" b="1" kern="1200" dirty="0"/>
            <a:t>39 лет </a:t>
          </a:r>
          <a:r>
            <a:rPr lang="ru-RU" sz="700" kern="1200" dirty="0"/>
            <a:t>включительно</a:t>
          </a:r>
        </a:p>
      </dsp:txBody>
      <dsp:txXfrm>
        <a:off x="28445" y="353591"/>
        <a:ext cx="3062619" cy="231356"/>
      </dsp:txXfrm>
    </dsp:sp>
    <dsp:sp modelId="{72D718BE-22CF-48F9-8B4F-9C7E27798FF2}">
      <dsp:nvSpPr>
        <dsp:cNvPr id="0" name=""/>
        <dsp:cNvSpPr/>
      </dsp:nvSpPr>
      <dsp:spPr>
        <a:xfrm>
          <a:off x="28445" y="595486"/>
          <a:ext cx="732597" cy="855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33.33% (5 чел.)</a:t>
          </a:r>
        </a:p>
      </dsp:txBody>
      <dsp:txXfrm>
        <a:off x="28445" y="595486"/>
        <a:ext cx="732597" cy="855878"/>
      </dsp:txXfrm>
    </dsp:sp>
    <dsp:sp modelId="{E2436DFC-4B81-453A-95F6-260FF2874DA5}">
      <dsp:nvSpPr>
        <dsp:cNvPr id="0" name=""/>
        <dsp:cNvSpPr/>
      </dsp:nvSpPr>
      <dsp:spPr>
        <a:xfrm>
          <a:off x="761043" y="392095"/>
          <a:ext cx="2445699" cy="462712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254000" bIns="73456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40 – 45 </a:t>
          </a:r>
          <a:r>
            <a:rPr lang="ru-RU" sz="700" kern="1200" dirty="0"/>
            <a:t>лет</a:t>
          </a:r>
        </a:p>
      </dsp:txBody>
      <dsp:txXfrm>
        <a:off x="761043" y="507773"/>
        <a:ext cx="2330021" cy="231356"/>
      </dsp:txXfrm>
    </dsp:sp>
    <dsp:sp modelId="{CCDD2A81-224B-478B-A230-6228A8F44BEF}">
      <dsp:nvSpPr>
        <dsp:cNvPr id="0" name=""/>
        <dsp:cNvSpPr/>
      </dsp:nvSpPr>
      <dsp:spPr>
        <a:xfrm>
          <a:off x="761043" y="749668"/>
          <a:ext cx="732597" cy="8340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20% (3 чел.)</a:t>
          </a:r>
        </a:p>
      </dsp:txBody>
      <dsp:txXfrm>
        <a:off x="761043" y="749668"/>
        <a:ext cx="732597" cy="834063"/>
      </dsp:txXfrm>
    </dsp:sp>
    <dsp:sp modelId="{D99B1DAA-38CC-4F11-86C5-9CECC5BBF6D7}">
      <dsp:nvSpPr>
        <dsp:cNvPr id="0" name=""/>
        <dsp:cNvSpPr/>
      </dsp:nvSpPr>
      <dsp:spPr>
        <a:xfrm>
          <a:off x="1493640" y="546278"/>
          <a:ext cx="1713102" cy="462712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254000" bIns="73456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46 – 65 </a:t>
          </a:r>
          <a:r>
            <a:rPr lang="ru-RU" sz="700" kern="1200" dirty="0"/>
            <a:t>лет</a:t>
          </a:r>
        </a:p>
      </dsp:txBody>
      <dsp:txXfrm>
        <a:off x="1493640" y="661956"/>
        <a:ext cx="1597424" cy="231356"/>
      </dsp:txXfrm>
    </dsp:sp>
    <dsp:sp modelId="{5BD6ED6A-981E-4221-A83F-D10715F96DC1}">
      <dsp:nvSpPr>
        <dsp:cNvPr id="0" name=""/>
        <dsp:cNvSpPr/>
      </dsp:nvSpPr>
      <dsp:spPr>
        <a:xfrm>
          <a:off x="1493640" y="903851"/>
          <a:ext cx="732597" cy="8396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26.67 % (4 чел.)</a:t>
          </a:r>
        </a:p>
      </dsp:txBody>
      <dsp:txXfrm>
        <a:off x="1493640" y="903851"/>
        <a:ext cx="732597" cy="839640"/>
      </dsp:txXfrm>
    </dsp:sp>
    <dsp:sp modelId="{1F8A4048-4D5C-4EAD-99E2-977A66B0380D}">
      <dsp:nvSpPr>
        <dsp:cNvPr id="0" name=""/>
        <dsp:cNvSpPr/>
      </dsp:nvSpPr>
      <dsp:spPr>
        <a:xfrm>
          <a:off x="2226238" y="700461"/>
          <a:ext cx="980504" cy="462712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254000" bIns="73456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66 лет</a:t>
          </a:r>
          <a:r>
            <a:rPr lang="ru-RU" sz="1000" kern="1200" dirty="0"/>
            <a:t> +</a:t>
          </a:r>
        </a:p>
      </dsp:txBody>
      <dsp:txXfrm>
        <a:off x="2226238" y="816139"/>
        <a:ext cx="864826" cy="231356"/>
      </dsp:txXfrm>
    </dsp:sp>
    <dsp:sp modelId="{1C2899E3-F003-4286-8171-935132981AE9}">
      <dsp:nvSpPr>
        <dsp:cNvPr id="0" name=""/>
        <dsp:cNvSpPr/>
      </dsp:nvSpPr>
      <dsp:spPr>
        <a:xfrm>
          <a:off x="2226238" y="1058034"/>
          <a:ext cx="739271" cy="8494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20% (3 чел.)</a:t>
          </a:r>
        </a:p>
      </dsp:txBody>
      <dsp:txXfrm>
        <a:off x="2226238" y="1058034"/>
        <a:ext cx="739271" cy="8494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4766F-4472-430D-AA9D-FFEE07287B05}">
      <dsp:nvSpPr>
        <dsp:cNvPr id="0" name=""/>
        <dsp:cNvSpPr/>
      </dsp:nvSpPr>
      <dsp:spPr>
        <a:xfrm>
          <a:off x="0" y="172537"/>
          <a:ext cx="7401091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Бакалавриат 40.03.01 «Юриспруденция» – 7 профильных дисциплин</a:t>
          </a:r>
        </a:p>
      </dsp:txBody>
      <dsp:txXfrm>
        <a:off x="18277" y="190814"/>
        <a:ext cx="7364537" cy="337846"/>
      </dsp:txXfrm>
    </dsp:sp>
    <dsp:sp modelId="{9391F50A-45A0-4B8B-9445-C2D3D5B0B3CC}">
      <dsp:nvSpPr>
        <dsp:cNvPr id="0" name=""/>
        <dsp:cNvSpPr/>
      </dsp:nvSpPr>
      <dsp:spPr>
        <a:xfrm>
          <a:off x="0" y="580459"/>
          <a:ext cx="7401091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Специалитет 40.05.01 «Судебная и прокурорская деятельность – 4 дисциплины</a:t>
          </a:r>
        </a:p>
      </dsp:txBody>
      <dsp:txXfrm>
        <a:off x="18277" y="598736"/>
        <a:ext cx="7364537" cy="337846"/>
      </dsp:txXfrm>
    </dsp:sp>
    <dsp:sp modelId="{AAC00F61-C769-4D72-84D5-A04DF481713A}">
      <dsp:nvSpPr>
        <dsp:cNvPr id="0" name=""/>
        <dsp:cNvSpPr/>
      </dsp:nvSpPr>
      <dsp:spPr>
        <a:xfrm>
          <a:off x="0" y="973773"/>
          <a:ext cx="7401091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Специалитет 40.05.01 «Правовое обеспечение национальной безопасности» – 4 дисциплины</a:t>
          </a:r>
        </a:p>
      </dsp:txBody>
      <dsp:txXfrm>
        <a:off x="18277" y="992050"/>
        <a:ext cx="7364537" cy="337846"/>
      </dsp:txXfrm>
    </dsp:sp>
    <dsp:sp modelId="{65452952-2205-495A-B79E-FC1E917CC44F}">
      <dsp:nvSpPr>
        <dsp:cNvPr id="0" name=""/>
        <dsp:cNvSpPr/>
      </dsp:nvSpPr>
      <dsp:spPr>
        <a:xfrm>
          <a:off x="0" y="1388438"/>
          <a:ext cx="7401091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Магистратура  40.04.01 «Юриспруденция» – 34 дисциплины</a:t>
          </a:r>
        </a:p>
      </dsp:txBody>
      <dsp:txXfrm>
        <a:off x="18277" y="1406715"/>
        <a:ext cx="7364537" cy="337846"/>
      </dsp:txXfrm>
    </dsp:sp>
    <dsp:sp modelId="{78BDD5ED-7EF2-446E-9F0A-5097D190622F}">
      <dsp:nvSpPr>
        <dsp:cNvPr id="0" name=""/>
        <dsp:cNvSpPr/>
      </dsp:nvSpPr>
      <dsp:spPr>
        <a:xfrm>
          <a:off x="0" y="1787321"/>
          <a:ext cx="7401091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Аспирантура – 40.06.01 «Юридические науки» - 1 дисциплина</a:t>
          </a:r>
        </a:p>
      </dsp:txBody>
      <dsp:txXfrm>
        <a:off x="18277" y="1805598"/>
        <a:ext cx="7364537" cy="3378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32F09-1C43-48CA-B0E8-912A914E872B}">
      <dsp:nvSpPr>
        <dsp:cNvPr id="0" name=""/>
        <dsp:cNvSpPr/>
      </dsp:nvSpPr>
      <dsp:spPr>
        <a:xfrm>
          <a:off x="506686" y="132690"/>
          <a:ext cx="1582251" cy="1582251"/>
        </a:xfrm>
        <a:prstGeom prst="pie">
          <a:avLst>
            <a:gd name="adj1" fmla="val 16200000"/>
            <a:gd name="adj2" fmla="val 54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Магистры – 12</a:t>
          </a:r>
          <a:r>
            <a:rPr lang="en-US" sz="900" kern="1200" dirty="0"/>
            <a:t>5</a:t>
          </a:r>
          <a:endParaRPr lang="ru-RU" sz="900" kern="1200" dirty="0"/>
        </a:p>
      </dsp:txBody>
      <dsp:txXfrm>
        <a:off x="1371274" y="547089"/>
        <a:ext cx="565089" cy="753453"/>
      </dsp:txXfrm>
    </dsp:sp>
    <dsp:sp modelId="{B42EC424-8473-4D6E-BD2F-87F1E2F1CBD3}">
      <dsp:nvSpPr>
        <dsp:cNvPr id="0" name=""/>
        <dsp:cNvSpPr/>
      </dsp:nvSpPr>
      <dsp:spPr>
        <a:xfrm>
          <a:off x="431341" y="132690"/>
          <a:ext cx="1582251" cy="158225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Аспиранты – 35</a:t>
          </a:r>
        </a:p>
      </dsp:txBody>
      <dsp:txXfrm>
        <a:off x="583915" y="547089"/>
        <a:ext cx="565089" cy="753453"/>
      </dsp:txXfrm>
    </dsp:sp>
    <dsp:sp modelId="{1A33BB6A-0A2D-4110-9E37-93D0440BBDE7}">
      <dsp:nvSpPr>
        <dsp:cNvPr id="0" name=""/>
        <dsp:cNvSpPr/>
      </dsp:nvSpPr>
      <dsp:spPr>
        <a:xfrm>
          <a:off x="408737" y="34741"/>
          <a:ext cx="1778149" cy="1778149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A56D96-1728-48B9-9DF3-11E2A89FB112}">
      <dsp:nvSpPr>
        <dsp:cNvPr id="0" name=""/>
        <dsp:cNvSpPr/>
      </dsp:nvSpPr>
      <dsp:spPr>
        <a:xfrm>
          <a:off x="333392" y="34741"/>
          <a:ext cx="1778149" cy="1778149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32F09-1C43-48CA-B0E8-912A914E872B}">
      <dsp:nvSpPr>
        <dsp:cNvPr id="0" name=""/>
        <dsp:cNvSpPr/>
      </dsp:nvSpPr>
      <dsp:spPr>
        <a:xfrm>
          <a:off x="506686" y="132690"/>
          <a:ext cx="1582251" cy="1582251"/>
        </a:xfrm>
        <a:prstGeom prst="pie">
          <a:avLst>
            <a:gd name="adj1" fmla="val 16200000"/>
            <a:gd name="adj2" fmla="val 54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Магистры – 119</a:t>
          </a:r>
        </a:p>
      </dsp:txBody>
      <dsp:txXfrm>
        <a:off x="1371274" y="547089"/>
        <a:ext cx="565089" cy="753453"/>
      </dsp:txXfrm>
    </dsp:sp>
    <dsp:sp modelId="{B42EC424-8473-4D6E-BD2F-87F1E2F1CBD3}">
      <dsp:nvSpPr>
        <dsp:cNvPr id="0" name=""/>
        <dsp:cNvSpPr/>
      </dsp:nvSpPr>
      <dsp:spPr>
        <a:xfrm>
          <a:off x="431341" y="132690"/>
          <a:ext cx="1582251" cy="158225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Аспиранты – 31</a:t>
          </a:r>
        </a:p>
      </dsp:txBody>
      <dsp:txXfrm>
        <a:off x="583915" y="547089"/>
        <a:ext cx="565089" cy="753453"/>
      </dsp:txXfrm>
    </dsp:sp>
    <dsp:sp modelId="{1A33BB6A-0A2D-4110-9E37-93D0440BBDE7}">
      <dsp:nvSpPr>
        <dsp:cNvPr id="0" name=""/>
        <dsp:cNvSpPr/>
      </dsp:nvSpPr>
      <dsp:spPr>
        <a:xfrm>
          <a:off x="408737" y="34741"/>
          <a:ext cx="1778149" cy="1778149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A56D96-1728-48B9-9DF3-11E2A89FB112}">
      <dsp:nvSpPr>
        <dsp:cNvPr id="0" name=""/>
        <dsp:cNvSpPr/>
      </dsp:nvSpPr>
      <dsp:spPr>
        <a:xfrm>
          <a:off x="333392" y="34741"/>
          <a:ext cx="1778149" cy="1778149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52952-2205-495A-B79E-FC1E917CC44F}">
      <dsp:nvSpPr>
        <dsp:cNvPr id="0" name=""/>
        <dsp:cNvSpPr/>
      </dsp:nvSpPr>
      <dsp:spPr>
        <a:xfrm>
          <a:off x="0" y="12427"/>
          <a:ext cx="7401091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Магистратура  «Юрист в сфере международного бизнеса» (с 2018 года);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Магистратура «Международная защита прав человека (с 2013 года)</a:t>
          </a:r>
        </a:p>
      </dsp:txBody>
      <dsp:txXfrm>
        <a:off x="31070" y="43497"/>
        <a:ext cx="7338951" cy="574340"/>
      </dsp:txXfrm>
    </dsp:sp>
    <dsp:sp modelId="{78BDD5ED-7EF2-446E-9F0A-5097D190622F}">
      <dsp:nvSpPr>
        <dsp:cNvPr id="0" name=""/>
        <dsp:cNvSpPr/>
      </dsp:nvSpPr>
      <dsp:spPr>
        <a:xfrm>
          <a:off x="0" y="759255"/>
          <a:ext cx="7401091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Аспирантура – 5.1.5. – Международно-правовые науки (юридические науки)</a:t>
          </a:r>
        </a:p>
      </dsp:txBody>
      <dsp:txXfrm>
        <a:off x="31070" y="790325"/>
        <a:ext cx="7338951" cy="5743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20B89-E55B-4A23-B7AE-15EC115BD287}">
      <dsp:nvSpPr>
        <dsp:cNvPr id="0" name=""/>
        <dsp:cNvSpPr/>
      </dsp:nvSpPr>
      <dsp:spPr>
        <a:xfrm>
          <a:off x="1469" y="627032"/>
          <a:ext cx="1727770" cy="10366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Объем НИОКР в расчете на одного НПР  </a:t>
          </a:r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/>
            <a:t> 83,3 тыс. руб. </a:t>
          </a:r>
        </a:p>
      </dsp:txBody>
      <dsp:txXfrm>
        <a:off x="1469" y="627032"/>
        <a:ext cx="1727770" cy="1036662"/>
      </dsp:txXfrm>
    </dsp:sp>
    <dsp:sp modelId="{4765A9D9-5641-477D-A9AE-FD32816F174C}">
      <dsp:nvSpPr>
        <dsp:cNvPr id="0" name=""/>
        <dsp:cNvSpPr/>
      </dsp:nvSpPr>
      <dsp:spPr>
        <a:xfrm>
          <a:off x="0" y="1770761"/>
          <a:ext cx="5585345" cy="10366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Объем средств, поступивших от выполнения НИОКР и оказания НТУ по договорам с организациями реального сектора экономики и за счет средств бюджета субъекта Российской Федерации и местных бюджетов, в расчете на одного НПР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70 тыс. руб.</a:t>
          </a:r>
        </a:p>
      </dsp:txBody>
      <dsp:txXfrm>
        <a:off x="0" y="1770761"/>
        <a:ext cx="5585345" cy="1036662"/>
      </dsp:txXfrm>
    </dsp:sp>
    <dsp:sp modelId="{65EF4D58-EC6B-455A-B611-D179C2608315}">
      <dsp:nvSpPr>
        <dsp:cNvPr id="0" name=""/>
        <dsp:cNvSpPr/>
      </dsp:nvSpPr>
      <dsp:spPr>
        <a:xfrm>
          <a:off x="5761061" y="651297"/>
          <a:ext cx="1727770" cy="10366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Количество публикаций в изданиях, индексируемых в ядре РИНЦ, в расчете на одного НПР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11</a:t>
          </a:r>
        </a:p>
      </dsp:txBody>
      <dsp:txXfrm>
        <a:off x="5761061" y="651297"/>
        <a:ext cx="1727770" cy="1036662"/>
      </dsp:txXfrm>
    </dsp:sp>
    <dsp:sp modelId="{268FE4E9-9430-4D76-A806-AE420654DA28}">
      <dsp:nvSpPr>
        <dsp:cNvPr id="0" name=""/>
        <dsp:cNvSpPr/>
      </dsp:nvSpPr>
      <dsp:spPr>
        <a:xfrm>
          <a:off x="1907900" y="625567"/>
          <a:ext cx="1727770" cy="10366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FWCI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0,6</a:t>
          </a:r>
        </a:p>
      </dsp:txBody>
      <dsp:txXfrm>
        <a:off x="1907900" y="625567"/>
        <a:ext cx="1727770" cy="1036662"/>
      </dsp:txXfrm>
    </dsp:sp>
    <dsp:sp modelId="{744FEB1D-E153-4C79-8C53-4FEECF116B2C}">
      <dsp:nvSpPr>
        <dsp:cNvPr id="0" name=""/>
        <dsp:cNvSpPr/>
      </dsp:nvSpPr>
      <dsp:spPr>
        <a:xfrm>
          <a:off x="3821215" y="628874"/>
          <a:ext cx="1727770" cy="10366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Численность зарубежных профессоров и российских специалистов с PhD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1</a:t>
          </a:r>
        </a:p>
      </dsp:txBody>
      <dsp:txXfrm>
        <a:off x="3821215" y="628874"/>
        <a:ext cx="1727770" cy="1036662"/>
      </dsp:txXfrm>
    </dsp:sp>
    <dsp:sp modelId="{004452C5-094C-46DC-9B22-6339B27E1743}">
      <dsp:nvSpPr>
        <dsp:cNvPr id="0" name=""/>
        <dsp:cNvSpPr/>
      </dsp:nvSpPr>
      <dsp:spPr>
        <a:xfrm>
          <a:off x="5761061" y="1770757"/>
          <a:ext cx="1727770" cy="10366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Доля работников в возрасте до 39 лет в общей численности ППС 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39</a:t>
          </a:r>
        </a:p>
      </dsp:txBody>
      <dsp:txXfrm>
        <a:off x="5761061" y="1770757"/>
        <a:ext cx="1727770" cy="10366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C8257A-22C9-4EE3-BB70-04D00FA895A6}">
      <dsp:nvSpPr>
        <dsp:cNvPr id="0" name=""/>
        <dsp:cNvSpPr/>
      </dsp:nvSpPr>
      <dsp:spPr>
        <a:xfrm>
          <a:off x="0" y="0"/>
          <a:ext cx="7272807" cy="13418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Вызовы «новой реальности»:  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из  источников финансирования НИОКР для кафедры основным  остается РНФ; в современных условиях сократилось число доступных журналов в БД </a:t>
          </a:r>
          <a:r>
            <a:rPr lang="en-US" sz="1400" kern="1200" dirty="0"/>
            <a:t>Scopus / </a:t>
          </a:r>
          <a:r>
            <a:rPr lang="en-US" sz="1400" kern="1200" dirty="0" err="1"/>
            <a:t>WoS</a:t>
          </a:r>
          <a:r>
            <a:rPr lang="en-US" sz="1400" kern="1200" dirty="0"/>
            <a:t>, </a:t>
          </a:r>
          <a:r>
            <a:rPr lang="ru-RU" sz="1400" kern="1200" dirty="0"/>
            <a:t> в ядре РИНЦ, ограничена возможность привлечения иностранных профессоров с высоким индексом </a:t>
          </a:r>
          <a:r>
            <a:rPr lang="ru-RU" sz="1400" kern="1200" dirty="0" err="1"/>
            <a:t>Хирша</a:t>
          </a:r>
          <a:r>
            <a:rPr lang="ru-RU" sz="1400" kern="1200" dirty="0"/>
            <a:t> по специальности 5.1.5.</a:t>
          </a:r>
        </a:p>
      </dsp:txBody>
      <dsp:txXfrm>
        <a:off x="65503" y="65503"/>
        <a:ext cx="7141801" cy="1210823"/>
      </dsp:txXfrm>
    </dsp:sp>
    <dsp:sp modelId="{258D435B-FA02-47B8-8DD6-79F0793086AF}">
      <dsp:nvSpPr>
        <dsp:cNvPr id="0" name=""/>
        <dsp:cNvSpPr/>
      </dsp:nvSpPr>
      <dsp:spPr>
        <a:xfrm>
          <a:off x="0" y="1294211"/>
          <a:ext cx="7272807" cy="13418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Разрывы с целевой моделью:  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 силу вызовов «новой реальности» в зоне риска находятся показатели целевой модели по НИОКР, публикационной активности, привлечению иностранных профессоров</a:t>
          </a:r>
        </a:p>
      </dsp:txBody>
      <dsp:txXfrm>
        <a:off x="65503" y="1359714"/>
        <a:ext cx="7141801" cy="1210823"/>
      </dsp:txXfrm>
    </dsp:sp>
    <dsp:sp modelId="{76F23E2F-EC32-4EDF-AF2A-4C01C41814D5}">
      <dsp:nvSpPr>
        <dsp:cNvPr id="0" name=""/>
        <dsp:cNvSpPr/>
      </dsp:nvSpPr>
      <dsp:spPr>
        <a:xfrm>
          <a:off x="0" y="2711507"/>
          <a:ext cx="7272807" cy="13418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Новые проекты и программы, направленные на преодоления разрывов  по всем областям:</a:t>
          </a:r>
        </a:p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1. Активизация подачи </a:t>
          </a:r>
          <a:r>
            <a:rPr lang="ru-RU" sz="1200" kern="1200" dirty="0" err="1"/>
            <a:t>грантовых</a:t>
          </a:r>
          <a:r>
            <a:rPr lang="ru-RU" sz="1200" kern="1200" dirty="0"/>
            <a:t> заявок на конкурсы РНФ, поиск иных источников финансирования НИОКР</a:t>
          </a:r>
        </a:p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2. Усиление публикационной активности в рамках имеющихся изданий за счет докторантов, аспирантов кафедры, создания творческих коллективов</a:t>
          </a:r>
        </a:p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3. Установление контактов с профессорами из дружественных государств, привлечение за счет программ поддержки академической мобильности (</a:t>
          </a:r>
          <a:r>
            <a:rPr lang="ru-RU" sz="1200" kern="1200" dirty="0" err="1"/>
            <a:t>Алгарыш</a:t>
          </a:r>
          <a:r>
            <a:rPr lang="ru-RU" sz="1200" kern="1200" dirty="0"/>
            <a:t> и др.)</a:t>
          </a:r>
        </a:p>
      </dsp:txBody>
      <dsp:txXfrm>
        <a:off x="65503" y="2777010"/>
        <a:ext cx="7141801" cy="121082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2329D-2052-473A-906F-D9848981DD50}">
      <dsp:nvSpPr>
        <dsp:cNvPr id="0" name=""/>
        <dsp:cNvSpPr/>
      </dsp:nvSpPr>
      <dsp:spPr>
        <a:xfrm>
          <a:off x="0" y="214"/>
          <a:ext cx="7772400" cy="7579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МАГИСТРАТУРА:</a:t>
          </a:r>
          <a:br>
            <a:rPr lang="ru-RU" sz="1400" b="0" kern="1200" dirty="0"/>
          </a:br>
          <a:r>
            <a:rPr lang="ru-RU" sz="1300" b="0" kern="1200" dirty="0"/>
            <a:t>продолжение реализации преподавания профильных дисциплин в магистратуре 40.04.01, устойчивая реализация профилей «Международная защита прав человека» и «Юрист в сфере международного бизнеса» с набором на очное отделение не менее 30 чел. в год</a:t>
          </a:r>
          <a:endParaRPr lang="ru-RU" sz="1300" kern="1200" dirty="0"/>
        </a:p>
      </dsp:txBody>
      <dsp:txXfrm>
        <a:off x="37001" y="37215"/>
        <a:ext cx="7698398" cy="68396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CD9711-28FB-42F1-865E-B8A75CA34496}">
      <dsp:nvSpPr>
        <dsp:cNvPr id="0" name=""/>
        <dsp:cNvSpPr/>
      </dsp:nvSpPr>
      <dsp:spPr>
        <a:xfrm>
          <a:off x="0" y="323364"/>
          <a:ext cx="7772400" cy="14829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БАКАЛАВРИАТ, СПЕЦИАЛИТЕТ: </a:t>
          </a: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Кафедра </a:t>
          </a:r>
          <a:r>
            <a:rPr lang="ru-RU" sz="1600" kern="1200" dirty="0" err="1"/>
            <a:t>МиЕП</a:t>
          </a:r>
          <a:r>
            <a:rPr lang="ru-RU" sz="1600" kern="1200" dirty="0"/>
            <a:t> планирует продолжение реализации профильных правовых дисциплин на Юридическом факультете, включая фундаментальные правовые дисциплины, преподавание дисциплин в институтах КФУ (ИУЭФ, ИМО, ИФМК и др.), включая проект «Открытое образование»</a:t>
          </a:r>
        </a:p>
      </dsp:txBody>
      <dsp:txXfrm>
        <a:off x="72393" y="395757"/>
        <a:ext cx="7627614" cy="13381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DDE7A7-A404-4318-8651-97FD5543B860}">
      <dsp:nvSpPr>
        <dsp:cNvPr id="0" name=""/>
        <dsp:cNvSpPr/>
      </dsp:nvSpPr>
      <dsp:spPr>
        <a:xfrm>
          <a:off x="0" y="0"/>
          <a:ext cx="7658330" cy="8681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АСПИРАНТУРА: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Набор аспирантов по специальности 5.1.5. – международно-правовые науки в количестве до 20 чел. к 2029 году.</a:t>
          </a:r>
        </a:p>
      </dsp:txBody>
      <dsp:txXfrm>
        <a:off x="42379" y="42379"/>
        <a:ext cx="7573572" cy="78338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CD9711-28FB-42F1-865E-B8A75CA34496}">
      <dsp:nvSpPr>
        <dsp:cNvPr id="0" name=""/>
        <dsp:cNvSpPr/>
      </dsp:nvSpPr>
      <dsp:spPr>
        <a:xfrm>
          <a:off x="0" y="324187"/>
          <a:ext cx="7772400" cy="2129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Программы дополнительного образования: 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Разработка и реализация программы дополнительного образования «Правовое регулирование внешнеэкономической деятельности» – 16 часов  - 500 тыс. руб. к 2029 г.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Регулярное участие в повышении квалификации работников юридических служб органов государственной власти и управления, коммерческих организаций по программам Юридического факультета – 500 тыс. руб. к 2029 г.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Реализация программы ДПО для магистрантов Китайского нефтяного университета (Восточный Китай) – 648 ч.</a:t>
          </a:r>
          <a:endParaRPr lang="ru-RU" sz="1400" kern="1200" dirty="0"/>
        </a:p>
      </dsp:txBody>
      <dsp:txXfrm>
        <a:off x="103949" y="428136"/>
        <a:ext cx="7564502" cy="192150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2EFC7-CA77-4E28-87F9-64B94FE799E3}">
      <dsp:nvSpPr>
        <dsp:cNvPr id="0" name=""/>
        <dsp:cNvSpPr/>
      </dsp:nvSpPr>
      <dsp:spPr>
        <a:xfrm>
          <a:off x="0" y="22770"/>
          <a:ext cx="7632848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Электронное обучение: </a:t>
          </a:r>
        </a:p>
      </dsp:txBody>
      <dsp:txXfrm>
        <a:off x="15221" y="37991"/>
        <a:ext cx="7602406" cy="281363"/>
      </dsp:txXfrm>
    </dsp:sp>
    <dsp:sp modelId="{FB4D4DC9-B5A1-4502-859F-A4FD0B9C071E}">
      <dsp:nvSpPr>
        <dsp:cNvPr id="0" name=""/>
        <dsp:cNvSpPr/>
      </dsp:nvSpPr>
      <dsp:spPr>
        <a:xfrm>
          <a:off x="0" y="372015"/>
          <a:ext cx="7632848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Разработка и размещение цифровых образовательных ресурсов на открытых площадках </a:t>
          </a:r>
          <a:r>
            <a:rPr lang="en-US" sz="1300" kern="1200"/>
            <a:t>(Stepik)</a:t>
          </a:r>
          <a:r>
            <a:rPr lang="ru-RU" sz="1300" kern="1200"/>
            <a:t>: </a:t>
          </a:r>
        </a:p>
      </dsp:txBody>
      <dsp:txXfrm>
        <a:off x="15221" y="387236"/>
        <a:ext cx="7602406" cy="281363"/>
      </dsp:txXfrm>
    </dsp:sp>
    <dsp:sp modelId="{D427410E-ED4A-4DFB-A665-482552E4EAE0}">
      <dsp:nvSpPr>
        <dsp:cNvPr id="0" name=""/>
        <dsp:cNvSpPr/>
      </dsp:nvSpPr>
      <dsp:spPr>
        <a:xfrm>
          <a:off x="0" y="721260"/>
          <a:ext cx="7632848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МООС курс «Правовое регулирование внешнеэкономической деятельности» (2025 г.)</a:t>
          </a:r>
        </a:p>
      </dsp:txBody>
      <dsp:txXfrm>
        <a:off x="15221" y="736481"/>
        <a:ext cx="7602406" cy="281363"/>
      </dsp:txXfrm>
    </dsp:sp>
    <dsp:sp modelId="{58A33CC2-CF9A-4058-A8E2-64E80A45EE71}">
      <dsp:nvSpPr>
        <dsp:cNvPr id="0" name=""/>
        <dsp:cNvSpPr/>
      </dsp:nvSpPr>
      <dsp:spPr>
        <a:xfrm>
          <a:off x="0" y="1070505"/>
          <a:ext cx="7632848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МООС курс «Международное экономическое право» (2027 г.)</a:t>
          </a:r>
        </a:p>
      </dsp:txBody>
      <dsp:txXfrm>
        <a:off x="15221" y="1085726"/>
        <a:ext cx="7602406" cy="281363"/>
      </dsp:txXfrm>
    </dsp:sp>
    <dsp:sp modelId="{889F5D06-BD41-4F0C-80C8-535F60A3DE07}">
      <dsp:nvSpPr>
        <dsp:cNvPr id="0" name=""/>
        <dsp:cNvSpPr/>
      </dsp:nvSpPr>
      <dsp:spPr>
        <a:xfrm>
          <a:off x="0" y="1419750"/>
          <a:ext cx="7632848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MOOC </a:t>
          </a:r>
          <a:r>
            <a:rPr lang="ru-RU" sz="1300" kern="1200" dirty="0"/>
            <a:t>курс «Международная охрана прав человека» (2029 г.) для российских и иностранных студентов</a:t>
          </a:r>
        </a:p>
      </dsp:txBody>
      <dsp:txXfrm>
        <a:off x="15221" y="1434971"/>
        <a:ext cx="7602406" cy="28136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00AB3-C807-4A00-B8ED-1C03112AC630}">
      <dsp:nvSpPr>
        <dsp:cNvPr id="0" name=""/>
        <dsp:cNvSpPr/>
      </dsp:nvSpPr>
      <dsp:spPr>
        <a:xfrm>
          <a:off x="0" y="59851"/>
          <a:ext cx="7772400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dirty="0">
              <a:solidFill>
                <a:srgbClr val="FF0000"/>
              </a:solidFill>
            </a:rPr>
            <a:t>Планируемые мероприятия на 2024 г.: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0842" y="90693"/>
        <a:ext cx="7710716" cy="570116"/>
      </dsp:txXfrm>
    </dsp:sp>
    <dsp:sp modelId="{1A32BFDD-D50D-4D86-9B69-7FD404D960AF}">
      <dsp:nvSpPr>
        <dsp:cNvPr id="0" name=""/>
        <dsp:cNvSpPr/>
      </dsp:nvSpPr>
      <dsp:spPr>
        <a:xfrm>
          <a:off x="0" y="734851"/>
          <a:ext cx="7772400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Проведение международной научной конференции «Эволюция правовых систем стран БРИКС и Евразийского пространства», март,</a:t>
          </a:r>
        </a:p>
      </dsp:txBody>
      <dsp:txXfrm>
        <a:off x="30842" y="765693"/>
        <a:ext cx="7710716" cy="570116"/>
      </dsp:txXfrm>
    </dsp:sp>
    <dsp:sp modelId="{CEF6801E-FB88-4CDC-82AA-71A9332CF778}">
      <dsp:nvSpPr>
        <dsp:cNvPr id="0" name=""/>
        <dsp:cNvSpPr/>
      </dsp:nvSpPr>
      <dsp:spPr>
        <a:xfrm>
          <a:off x="0" y="1409851"/>
          <a:ext cx="7772400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Проведение международной научно-практической конференции «Международное трудовое право: генезис, проблемы и перспективы», апрель</a:t>
          </a:r>
        </a:p>
      </dsp:txBody>
      <dsp:txXfrm>
        <a:off x="30842" y="1440693"/>
        <a:ext cx="7710716" cy="570116"/>
      </dsp:txXfrm>
    </dsp:sp>
    <dsp:sp modelId="{A643E72C-318F-4BA6-90D9-92AEFA70D6FE}">
      <dsp:nvSpPr>
        <dsp:cNvPr id="0" name=""/>
        <dsp:cNvSpPr/>
      </dsp:nvSpPr>
      <dsp:spPr>
        <a:xfrm>
          <a:off x="0" y="2084851"/>
          <a:ext cx="7772400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Школа молодых юристов ИЗиСП при Правительстве РФ, май,</a:t>
          </a:r>
          <a:endParaRPr lang="ru-RU" sz="1500" kern="1200" dirty="0"/>
        </a:p>
      </dsp:txBody>
      <dsp:txXfrm>
        <a:off x="30842" y="2115693"/>
        <a:ext cx="7710716" cy="570116"/>
      </dsp:txXfrm>
    </dsp:sp>
    <dsp:sp modelId="{E2446451-0586-4508-B8FB-8848C5F00FD5}">
      <dsp:nvSpPr>
        <dsp:cNvPr id="0" name=""/>
        <dsp:cNvSpPr/>
      </dsp:nvSpPr>
      <dsp:spPr>
        <a:xfrm>
          <a:off x="0" y="2759851"/>
          <a:ext cx="7772400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III Казанский международный юридический форум, сентябрь, </a:t>
          </a:r>
          <a:endParaRPr lang="ru-RU" sz="1500" kern="1200" dirty="0"/>
        </a:p>
      </dsp:txBody>
      <dsp:txXfrm>
        <a:off x="30842" y="2790693"/>
        <a:ext cx="7710716" cy="570116"/>
      </dsp:txXfrm>
    </dsp:sp>
    <dsp:sp modelId="{8ED26E03-BCA1-4CD5-BFAB-63BD03A567A1}">
      <dsp:nvSpPr>
        <dsp:cNvPr id="0" name=""/>
        <dsp:cNvSpPr/>
      </dsp:nvSpPr>
      <dsp:spPr>
        <a:xfrm>
          <a:off x="0" y="3434851"/>
          <a:ext cx="7772400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Международная научно-практическая конференция «Права человека в условиях современных вызовов: проблемы, поиски, решения», декабрь</a:t>
          </a:r>
          <a:endParaRPr lang="ru-RU" sz="1500" kern="1200" dirty="0"/>
        </a:p>
      </dsp:txBody>
      <dsp:txXfrm>
        <a:off x="30842" y="3465693"/>
        <a:ext cx="7710716" cy="57011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CD9711-28FB-42F1-865E-B8A75CA34496}">
      <dsp:nvSpPr>
        <dsp:cNvPr id="0" name=""/>
        <dsp:cNvSpPr/>
      </dsp:nvSpPr>
      <dsp:spPr>
        <a:xfrm>
          <a:off x="274095" y="144017"/>
          <a:ext cx="7224208" cy="38384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accent2">
                  <a:lumMod val="75000"/>
                </a:schemeClr>
              </a:solidFill>
            </a:rPr>
            <a:t>2025 – 2029 гг.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accent2">
                  <a:lumMod val="75000"/>
                </a:schemeClr>
              </a:solidFill>
            </a:rPr>
            <a:t>Ежегодная международная научно-практическая конференция по актуальным проблемам международного права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accent2">
                  <a:lumMod val="75000"/>
                </a:schemeClr>
              </a:solidFill>
            </a:rPr>
            <a:t>Ежегодная международная научно-практическая конференция по правовым проблемам интеграции на Евразийском пространстве (с Судом ЕАЭС)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accent2">
                  <a:lumMod val="75000"/>
                </a:schemeClr>
              </a:solidFill>
            </a:rPr>
            <a:t>Казанский международный юридический форум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accent2">
                  <a:lumMod val="75000"/>
                </a:schemeClr>
              </a:solidFill>
            </a:rPr>
            <a:t>Конференции по правам человека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>
        <a:off x="461474" y="331396"/>
        <a:ext cx="6849450" cy="346370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47D5A-2067-4920-84FD-7C2CE3C6C8AA}">
      <dsp:nvSpPr>
        <dsp:cNvPr id="0" name=""/>
        <dsp:cNvSpPr/>
      </dsp:nvSpPr>
      <dsp:spPr>
        <a:xfrm>
          <a:off x="0" y="65082"/>
          <a:ext cx="7848872" cy="516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Гранты РНФ, </a:t>
          </a:r>
          <a:r>
            <a:rPr lang="ru-RU" sz="1300" kern="1200" dirty="0"/>
            <a:t>Конкурс 2025 года</a:t>
          </a:r>
        </a:p>
      </dsp:txBody>
      <dsp:txXfrm>
        <a:off x="25210" y="90292"/>
        <a:ext cx="7798452" cy="466007"/>
      </dsp:txXfrm>
    </dsp:sp>
    <dsp:sp modelId="{BD99718F-B413-446D-8FFD-19875585615B}">
      <dsp:nvSpPr>
        <dsp:cNvPr id="0" name=""/>
        <dsp:cNvSpPr/>
      </dsp:nvSpPr>
      <dsp:spPr>
        <a:xfrm>
          <a:off x="0" y="618949"/>
          <a:ext cx="7848872" cy="516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Тема: «Регионализация науки и высшего образования в Евразии: проблемы и перспективы формирования общего научно-образовательного пространства в изменяющемся международном контексте»</a:t>
          </a:r>
        </a:p>
      </dsp:txBody>
      <dsp:txXfrm>
        <a:off x="25210" y="644159"/>
        <a:ext cx="7798452" cy="466007"/>
      </dsp:txXfrm>
    </dsp:sp>
    <dsp:sp modelId="{4E8DAB2E-C938-44B0-8779-96347FF24202}">
      <dsp:nvSpPr>
        <dsp:cNvPr id="0" name=""/>
        <dsp:cNvSpPr/>
      </dsp:nvSpPr>
      <dsp:spPr>
        <a:xfrm>
          <a:off x="0" y="1172816"/>
          <a:ext cx="7848872" cy="516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Руководители: </a:t>
          </a:r>
          <a:r>
            <a:rPr lang="ru-RU" sz="1300" kern="1200" dirty="0" err="1"/>
            <a:t>Давлетгильдеев</a:t>
          </a:r>
          <a:r>
            <a:rPr lang="ru-RU" sz="1300" kern="1200" dirty="0"/>
            <a:t> Р.Ш., Абдуллин А.И. Срок: 3 года, сумма: 6,3 млн. руб. на год</a:t>
          </a:r>
        </a:p>
      </dsp:txBody>
      <dsp:txXfrm>
        <a:off x="25210" y="1198026"/>
        <a:ext cx="7798452" cy="46600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07751-DD8D-4F29-BEFE-C949A805F59A}">
      <dsp:nvSpPr>
        <dsp:cNvPr id="0" name=""/>
        <dsp:cNvSpPr/>
      </dsp:nvSpPr>
      <dsp:spPr>
        <a:xfrm>
          <a:off x="0" y="312991"/>
          <a:ext cx="6336703" cy="934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Подготовка и внедрение программы повышения квалификации «Правовое регулирование внешнеэкономической деятельности» (2024 г.)</a:t>
          </a:r>
        </a:p>
      </dsp:txBody>
      <dsp:txXfrm>
        <a:off x="45635" y="358626"/>
        <a:ext cx="6245433" cy="843560"/>
      </dsp:txXfrm>
    </dsp:sp>
    <dsp:sp modelId="{58D1B46D-281A-4465-8AB5-353BB7B267CC}">
      <dsp:nvSpPr>
        <dsp:cNvPr id="0" name=""/>
        <dsp:cNvSpPr/>
      </dsp:nvSpPr>
      <dsp:spPr>
        <a:xfrm>
          <a:off x="0" y="1296781"/>
          <a:ext cx="6336703" cy="934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Разработка и реализация МООС курса «Правовое регулирование внешнеэкономической деятельности» на площадке </a:t>
          </a:r>
          <a:r>
            <a:rPr lang="en-US" sz="1700" kern="1200" dirty="0" err="1"/>
            <a:t>Stepik</a:t>
          </a:r>
          <a:r>
            <a:rPr lang="en-US" sz="1700" kern="1200" dirty="0"/>
            <a:t> </a:t>
          </a:r>
          <a:r>
            <a:rPr lang="ru-RU" sz="1700" kern="1200" dirty="0"/>
            <a:t>для российских и иностранных участников (2025 г.)</a:t>
          </a:r>
        </a:p>
      </dsp:txBody>
      <dsp:txXfrm>
        <a:off x="45635" y="1342416"/>
        <a:ext cx="6245433" cy="843560"/>
      </dsp:txXfrm>
    </dsp:sp>
    <dsp:sp modelId="{2E7C2827-FB22-457C-80B2-72C82E1B6443}">
      <dsp:nvSpPr>
        <dsp:cNvPr id="0" name=""/>
        <dsp:cNvSpPr/>
      </dsp:nvSpPr>
      <dsp:spPr>
        <a:xfrm>
          <a:off x="0" y="2280571"/>
          <a:ext cx="6336703" cy="934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Подготовка и запуск школы по защите прав человека совместно с Уполномоченным по правам человека в РТ (2027 г.)</a:t>
          </a:r>
        </a:p>
      </dsp:txBody>
      <dsp:txXfrm>
        <a:off x="45635" y="2326206"/>
        <a:ext cx="6245433" cy="84356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48806-EF21-4A08-A269-024EEF6A194F}">
      <dsp:nvSpPr>
        <dsp:cNvPr id="0" name=""/>
        <dsp:cNvSpPr/>
      </dsp:nvSpPr>
      <dsp:spPr>
        <a:xfrm>
          <a:off x="0" y="109327"/>
          <a:ext cx="6336703" cy="7831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соруководство</a:t>
          </a:r>
          <a:r>
            <a:rPr lang="ru-RU" sz="1400" kern="1200" dirty="0"/>
            <a:t> докторантами ЕНУ им. </a:t>
          </a:r>
          <a:r>
            <a:rPr lang="ru-RU" sz="1400" kern="1200" dirty="0" err="1"/>
            <a:t>Л.Н.Гумилева</a:t>
          </a:r>
          <a:r>
            <a:rPr lang="ru-RU" sz="1400" kern="1200" dirty="0"/>
            <a:t> (Казахстан), Дип. академии МИД Кыргызской Республики, Бакинского государственного университета</a:t>
          </a:r>
        </a:p>
      </dsp:txBody>
      <dsp:txXfrm>
        <a:off x="38231" y="147558"/>
        <a:ext cx="6260241" cy="706706"/>
      </dsp:txXfrm>
    </dsp:sp>
    <dsp:sp modelId="{C93AFE31-E6E8-47F4-8855-60337A8C8D14}">
      <dsp:nvSpPr>
        <dsp:cNvPr id="0" name=""/>
        <dsp:cNvSpPr/>
      </dsp:nvSpPr>
      <dsp:spPr>
        <a:xfrm>
          <a:off x="0" y="932816"/>
          <a:ext cx="6336703" cy="7831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членство в диссоветах зарубежных вузов: Дипломатическая академия МИД КР, Ташкентский государственный юридический университет, Бакинский государственный университет </a:t>
          </a:r>
        </a:p>
      </dsp:txBody>
      <dsp:txXfrm>
        <a:off x="38231" y="971047"/>
        <a:ext cx="6260241" cy="706706"/>
      </dsp:txXfrm>
    </dsp:sp>
    <dsp:sp modelId="{24A29967-8195-4690-8FBE-7257EABF2C45}">
      <dsp:nvSpPr>
        <dsp:cNvPr id="0" name=""/>
        <dsp:cNvSpPr/>
      </dsp:nvSpPr>
      <dsp:spPr>
        <a:xfrm>
          <a:off x="0" y="1756305"/>
          <a:ext cx="6336703" cy="7831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грантовые</a:t>
          </a:r>
          <a:r>
            <a:rPr lang="ru-RU" sz="1400" kern="1200" dirty="0"/>
            <a:t> проекты РНФ совместно с научными фондами иностранных государств (КНР, Монголия, Республика Беларусь, Вьетнам, Иран, Индия)</a:t>
          </a:r>
        </a:p>
      </dsp:txBody>
      <dsp:txXfrm>
        <a:off x="38231" y="1794536"/>
        <a:ext cx="6260241" cy="706706"/>
      </dsp:txXfrm>
    </dsp:sp>
    <dsp:sp modelId="{8E66B2B0-23DF-469B-BCFC-3A2EF17118EC}">
      <dsp:nvSpPr>
        <dsp:cNvPr id="0" name=""/>
        <dsp:cNvSpPr/>
      </dsp:nvSpPr>
      <dsp:spPr>
        <a:xfrm>
          <a:off x="0" y="2579793"/>
          <a:ext cx="6336703" cy="7831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научные проекты с зарубежными  вузами в рамках межправительственных соглашений</a:t>
          </a:r>
        </a:p>
      </dsp:txBody>
      <dsp:txXfrm>
        <a:off x="38231" y="2618024"/>
        <a:ext cx="6260241" cy="706706"/>
      </dsp:txXfrm>
    </dsp:sp>
    <dsp:sp modelId="{1469AA11-B536-4295-9B25-06D5E17DCCE7}">
      <dsp:nvSpPr>
        <dsp:cNvPr id="0" name=""/>
        <dsp:cNvSpPr/>
      </dsp:nvSpPr>
      <dsp:spPr>
        <a:xfrm>
          <a:off x="0" y="3403282"/>
          <a:ext cx="6336703" cy="7831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участие в научных проектах партнерских вузов: ЕНУ им. </a:t>
          </a:r>
          <a:r>
            <a:rPr lang="ru-RU" sz="1400" kern="1200" dirty="0" err="1"/>
            <a:t>Л.Н.Гумилева</a:t>
          </a:r>
          <a:r>
            <a:rPr lang="ru-RU" sz="1400" kern="1200" dirty="0"/>
            <a:t>, КНУ (Восточный Китай), Белорусский </a:t>
          </a:r>
          <a:r>
            <a:rPr lang="ru-RU" sz="1400" kern="1200" dirty="0" err="1"/>
            <a:t>гос.университет</a:t>
          </a:r>
          <a:r>
            <a:rPr lang="ru-RU" sz="1400" kern="1200" dirty="0"/>
            <a:t>, Бакинский гос. университет</a:t>
          </a:r>
        </a:p>
      </dsp:txBody>
      <dsp:txXfrm>
        <a:off x="38231" y="3441513"/>
        <a:ext cx="6260241" cy="706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39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Дмитри</a:t>
            </a:r>
            <a:r>
              <a:rPr lang="ru-RU" baseline="0" dirty="0"/>
              <a:t>й Альбертович</a:t>
            </a:r>
            <a:r>
              <a:rPr lang="ru-RU" dirty="0"/>
              <a:t>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130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0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0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0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0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0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24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24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24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24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24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24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24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24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007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18" Type="http://schemas.openxmlformats.org/officeDocument/2006/relationships/diagramQuickStyle" Target="../diagrams/quickStyle3.xml"/><Relationship Id="rId3" Type="http://schemas.openxmlformats.org/officeDocument/2006/relationships/image" Target="../media/image3.png"/><Relationship Id="rId21" Type="http://schemas.openxmlformats.org/officeDocument/2006/relationships/diagramData" Target="../diagrams/data4.xml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17" Type="http://schemas.openxmlformats.org/officeDocument/2006/relationships/diagramLayout" Target="../diagrams/layout3.xml"/><Relationship Id="rId25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6" Type="http://schemas.openxmlformats.org/officeDocument/2006/relationships/diagramData" Target="../diagrams/data3.xml"/><Relationship Id="rId20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24" Type="http://schemas.openxmlformats.org/officeDocument/2006/relationships/diagramColors" Target="../diagrams/colors4.xml"/><Relationship Id="rId5" Type="http://schemas.openxmlformats.org/officeDocument/2006/relationships/image" Target="../media/image4.png"/><Relationship Id="rId15" Type="http://schemas.microsoft.com/office/2007/relationships/diagramDrawing" Target="../diagrams/drawing2.xml"/><Relationship Id="rId23" Type="http://schemas.openxmlformats.org/officeDocument/2006/relationships/diagramQuickStyle" Target="../diagrams/quickStyle4.xml"/><Relationship Id="rId10" Type="http://schemas.microsoft.com/office/2007/relationships/diagramDrawing" Target="../diagrams/drawing1.xml"/><Relationship Id="rId19" Type="http://schemas.openxmlformats.org/officeDocument/2006/relationships/diagramColors" Target="../diagrams/colors3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Relationship Id="rId22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5.png"/><Relationship Id="rId7" Type="http://schemas.openxmlformats.org/officeDocument/2006/relationships/diagramData" Target="../diagrams/data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5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5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18" Type="http://schemas.openxmlformats.org/officeDocument/2006/relationships/diagramLayout" Target="../diagrams/layout8.xml"/><Relationship Id="rId3" Type="http://schemas.openxmlformats.org/officeDocument/2006/relationships/image" Target="../media/image5.png"/><Relationship Id="rId21" Type="http://schemas.microsoft.com/office/2007/relationships/diagramDrawing" Target="../diagrams/drawing8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17" Type="http://schemas.openxmlformats.org/officeDocument/2006/relationships/diagramData" Target="../diagrams/data8.xml"/><Relationship Id="rId2" Type="http://schemas.openxmlformats.org/officeDocument/2006/relationships/notesSlide" Target="../notesSlides/notesSlide4.xml"/><Relationship Id="rId16" Type="http://schemas.microsoft.com/office/2007/relationships/diagramDrawing" Target="../diagrams/drawing7.xml"/><Relationship Id="rId20" Type="http://schemas.openxmlformats.org/officeDocument/2006/relationships/diagramColors" Target="../diagrams/colors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6.xml"/><Relationship Id="rId5" Type="http://schemas.openxmlformats.org/officeDocument/2006/relationships/image" Target="../media/image4.png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19" Type="http://schemas.openxmlformats.org/officeDocument/2006/relationships/diagramQuickStyle" Target="../diagrams/quickStyle8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image" Target="../media/image5.png"/><Relationship Id="rId7" Type="http://schemas.openxmlformats.org/officeDocument/2006/relationships/diagramData" Target="../diagrams/data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9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9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image" Target="../media/image5.png"/><Relationship Id="rId7" Type="http://schemas.openxmlformats.org/officeDocument/2006/relationships/diagramData" Target="../diagrams/data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10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10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18" Type="http://schemas.openxmlformats.org/officeDocument/2006/relationships/diagramLayout" Target="../diagrams/layout13.xml"/><Relationship Id="rId3" Type="http://schemas.openxmlformats.org/officeDocument/2006/relationships/image" Target="../media/image5.png"/><Relationship Id="rId21" Type="http://schemas.microsoft.com/office/2007/relationships/diagramDrawing" Target="../diagrams/drawing13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diagramData" Target="../diagrams/data13.xml"/><Relationship Id="rId2" Type="http://schemas.openxmlformats.org/officeDocument/2006/relationships/notesSlide" Target="../notesSlides/notesSlide11.xml"/><Relationship Id="rId16" Type="http://schemas.microsoft.com/office/2007/relationships/diagramDrawing" Target="../diagrams/drawing12.xml"/><Relationship Id="rId20" Type="http://schemas.openxmlformats.org/officeDocument/2006/relationships/diagramColors" Target="../diagrams/colors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microsoft.com/office/2007/relationships/diagramDrawing" Target="../diagrams/drawing11.xml"/><Relationship Id="rId5" Type="http://schemas.openxmlformats.org/officeDocument/2006/relationships/image" Target="../media/image4.png"/><Relationship Id="rId15" Type="http://schemas.openxmlformats.org/officeDocument/2006/relationships/diagramColors" Target="../diagrams/colors12.xml"/><Relationship Id="rId10" Type="http://schemas.openxmlformats.org/officeDocument/2006/relationships/diagramColors" Target="../diagrams/colors11.xml"/><Relationship Id="rId19" Type="http://schemas.openxmlformats.org/officeDocument/2006/relationships/diagramQuickStyle" Target="../diagrams/quickStyle13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3" Type="http://schemas.openxmlformats.org/officeDocument/2006/relationships/image" Target="../media/image5.png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2" Type="http://schemas.openxmlformats.org/officeDocument/2006/relationships/notesSlide" Target="../notesSlides/notesSlide12.xml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microsoft.com/office/2007/relationships/diagramDrawing" Target="../diagrams/drawing14.xml"/><Relationship Id="rId5" Type="http://schemas.openxmlformats.org/officeDocument/2006/relationships/image" Target="../media/image4.png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image" Target="../media/image5.png"/><Relationship Id="rId7" Type="http://schemas.openxmlformats.org/officeDocument/2006/relationships/diagramData" Target="../diagrams/data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microsoft.com/office/2007/relationships/diagramDrawing" Target="../diagrams/drawing16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16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image" Target="../media/image5.png"/><Relationship Id="rId7" Type="http://schemas.openxmlformats.org/officeDocument/2006/relationships/diagramData" Target="../diagrams/data1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microsoft.com/office/2007/relationships/diagramDrawing" Target="../diagrams/drawing17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17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image" Target="../media/image5.png"/><Relationship Id="rId7" Type="http://schemas.openxmlformats.org/officeDocument/2006/relationships/diagramData" Target="../diagrams/data1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microsoft.com/office/2007/relationships/diagramDrawing" Target="../diagrams/drawing18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18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image" Target="../media/image5.png"/><Relationship Id="rId7" Type="http://schemas.openxmlformats.org/officeDocument/2006/relationships/diagramData" Target="../diagrams/data1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microsoft.com/office/2007/relationships/diagramDrawing" Target="../diagrams/drawing19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19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image" Target="../media/image5.png"/><Relationship Id="rId7" Type="http://schemas.openxmlformats.org/officeDocument/2006/relationships/diagramData" Target="../diagrams/data2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microsoft.com/office/2007/relationships/diagramDrawing" Target="../diagrams/drawing20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20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31640" y="1923678"/>
            <a:ext cx="7128792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Концепция Дорожной карты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кафедры международного и европейского права</a:t>
            </a:r>
          </a:p>
          <a:p>
            <a:pPr algn="ctr"/>
            <a:endParaRPr lang="en-US" b="1" dirty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2024-2029 гг.</a:t>
            </a: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PT Sans" panose="020B0503020203020204" pitchFamily="34" charset="-52"/>
              </a:rPr>
              <a:t>Абдуллин Адель </a:t>
            </a:r>
            <a:r>
              <a:rPr lang="ru-RU" b="1" dirty="0" err="1">
                <a:solidFill>
                  <a:srgbClr val="002060"/>
                </a:solidFill>
                <a:latin typeface="PT Sans" panose="020B0503020203020204" pitchFamily="34" charset="-52"/>
              </a:rPr>
              <a:t>Ильсиярович</a:t>
            </a:r>
            <a:endParaRPr lang="en-US" b="1" dirty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PT Sans" panose="020B0503020203020204" pitchFamily="34" charset="-52"/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Adel.Abdullin@kpfu.ru </a:t>
            </a:r>
            <a:endParaRPr lang="ru-RU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59582"/>
            <a:ext cx="1728192" cy="33049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842888"/>
            <a:ext cx="24511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2932" y="350836"/>
            <a:ext cx="62414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Видение </a:t>
            </a:r>
          </a:p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кафедры международного и европейского права </a:t>
            </a:r>
          </a:p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к 2029 году</a:t>
            </a: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>
          <a:xfrm flipH="1">
            <a:off x="138106" y="907702"/>
            <a:ext cx="27139" cy="4103536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6AAD8FB-D7C3-A9D8-E1E7-621DCAE64130}"/>
              </a:ext>
            </a:extLst>
          </p:cNvPr>
          <p:cNvSpPr/>
          <p:nvPr/>
        </p:nvSpPr>
        <p:spPr>
          <a:xfrm>
            <a:off x="-1" y="-10231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02241" y="39632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1" y="2492190"/>
            <a:ext cx="8091731" cy="1015663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/>
              <a:t>            </a:t>
            </a:r>
            <a:r>
              <a:rPr lang="ru-RU" sz="2200" dirty="0"/>
              <a:t>Кафедра занимает устойчивые ведущие позиции </a:t>
            </a:r>
            <a:r>
              <a:rPr lang="ru-RU" sz="2200" b="1" u="sng" dirty="0"/>
              <a:t>(Т</a:t>
            </a:r>
            <a:r>
              <a:rPr lang="en-US" sz="2200" b="1" u="sng" dirty="0"/>
              <a:t>OP </a:t>
            </a:r>
            <a:r>
              <a:rPr lang="ru-RU" sz="2200" b="1" u="sng" dirty="0"/>
              <a:t>3</a:t>
            </a:r>
            <a:r>
              <a:rPr lang="en-US" sz="2200" b="1" u="sng" dirty="0"/>
              <a:t>) </a:t>
            </a:r>
            <a:r>
              <a:rPr lang="ru-RU" sz="2200" dirty="0"/>
              <a:t>в области образования и науки на уровне Российской Федерации по направлениям актуальных </a:t>
            </a:r>
            <a:r>
              <a:rPr lang="ru-RU" sz="2200" b="1" u="sng" dirty="0"/>
              <a:t>теоретических проблем международного публичного права</a:t>
            </a:r>
            <a:r>
              <a:rPr lang="ru-RU" sz="2200" dirty="0"/>
              <a:t> (международная правосубъектность и признание государств, эффективность международного права, международный контроль, международно-правовая ответственность), </a:t>
            </a:r>
            <a:r>
              <a:rPr lang="ru-RU" sz="2200" b="1" u="sng" dirty="0"/>
              <a:t>права международных организаций, правового обеспечения интеграционных процессов, правам человека, международному экологическому праву, международному экономическому праву, правовому регулированию внешнеэкономической деятельности</a:t>
            </a:r>
            <a:r>
              <a:rPr lang="ru-RU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854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6AAD8FB-D7C3-A9D8-E1E7-621DCAE64130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-48314"/>
            <a:ext cx="8316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Анализ кадрового потенциала кафедры международного и европейского права </a:t>
            </a:r>
            <a:endParaRPr lang="en-US" sz="1600" b="1" dirty="0"/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FE440298-3B2C-3721-3152-21A22215B6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605580"/>
              </p:ext>
            </p:extLst>
          </p:nvPr>
        </p:nvGraphicFramePr>
        <p:xfrm>
          <a:off x="971599" y="794629"/>
          <a:ext cx="2273655" cy="1623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83E96FFF-102E-28E5-16EE-D6979C9FEC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5713089"/>
              </p:ext>
            </p:extLst>
          </p:nvPr>
        </p:nvGraphicFramePr>
        <p:xfrm>
          <a:off x="3596350" y="713143"/>
          <a:ext cx="2520280" cy="1997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76BF4C22-1C4E-BFD1-0FB6-5F9028809D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1346526"/>
              </p:ext>
            </p:extLst>
          </p:nvPr>
        </p:nvGraphicFramePr>
        <p:xfrm>
          <a:off x="616971" y="2095355"/>
          <a:ext cx="2339197" cy="3272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80226E21-A6B4-6E09-060F-09C3C8FD9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2178519"/>
              </p:ext>
            </p:extLst>
          </p:nvPr>
        </p:nvGraphicFramePr>
        <p:xfrm>
          <a:off x="2806828" y="2771055"/>
          <a:ext cx="3235189" cy="2145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76FE0C52-22E2-390F-336B-54298B70D3A6}"/>
              </a:ext>
            </a:extLst>
          </p:cNvPr>
          <p:cNvSpPr txBox="1"/>
          <p:nvPr/>
        </p:nvSpPr>
        <p:spPr>
          <a:xfrm>
            <a:off x="6464398" y="458257"/>
            <a:ext cx="2358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>
                <a:solidFill>
                  <a:srgbClr val="FF0000"/>
                </a:solidFill>
              </a:rPr>
              <a:t>33.33 % ППС до 39 лет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098B03-E983-CFA5-3313-51B8E32D6B85}"/>
              </a:ext>
            </a:extLst>
          </p:cNvPr>
          <p:cNvSpPr txBox="1"/>
          <p:nvPr/>
        </p:nvSpPr>
        <p:spPr>
          <a:xfrm>
            <a:off x="6444817" y="3249364"/>
            <a:ext cx="2441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FF0000"/>
                </a:solidFill>
              </a:rPr>
              <a:t>Кадровый резерв – 3 чел</a:t>
            </a:r>
            <a:r>
              <a:rPr lang="ru-RU" sz="1600" b="1" i="1" dirty="0">
                <a:solidFill>
                  <a:srgbClr val="FF0000"/>
                </a:solidFill>
              </a:rPr>
              <a:t>.</a:t>
            </a:r>
          </a:p>
          <a:p>
            <a:endParaRPr lang="ru-RU" sz="1600" b="1" i="1" dirty="0">
              <a:solidFill>
                <a:srgbClr val="FF0000"/>
              </a:solidFill>
            </a:endParaRPr>
          </a:p>
          <a:p>
            <a:r>
              <a:rPr lang="ru-RU" sz="1600" b="1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A578D6-3D39-940F-EAC2-398EA5003C37}"/>
              </a:ext>
            </a:extLst>
          </p:cNvPr>
          <p:cNvSpPr txBox="1"/>
          <p:nvPr/>
        </p:nvSpPr>
        <p:spPr>
          <a:xfrm>
            <a:off x="6434820" y="1151335"/>
            <a:ext cx="2417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rgbClr val="FF0000"/>
                </a:solidFill>
              </a:rPr>
              <a:t>Остепененность</a:t>
            </a:r>
            <a:r>
              <a:rPr lang="ru-RU" sz="1400" b="1" dirty="0">
                <a:solidFill>
                  <a:srgbClr val="FF0000"/>
                </a:solidFill>
              </a:rPr>
              <a:t> – 86.67% (13 чел.)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A578D6-3D39-940F-EAC2-398EA5003C37}"/>
              </a:ext>
            </a:extLst>
          </p:cNvPr>
          <p:cNvSpPr txBox="1"/>
          <p:nvPr/>
        </p:nvSpPr>
        <p:spPr>
          <a:xfrm>
            <a:off x="6441175" y="1693228"/>
            <a:ext cx="2417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Молодые кандидаты наук (до 35 лет) – 4 чел.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A578D6-3D39-940F-EAC2-398EA5003C37}"/>
              </a:ext>
            </a:extLst>
          </p:cNvPr>
          <p:cNvSpPr txBox="1"/>
          <p:nvPr/>
        </p:nvSpPr>
        <p:spPr>
          <a:xfrm>
            <a:off x="6464398" y="2216448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Число сотрудников, владеющих </a:t>
            </a:r>
            <a:r>
              <a:rPr lang="ru-RU" sz="1400" b="1" dirty="0" err="1">
                <a:solidFill>
                  <a:srgbClr val="FF0000"/>
                </a:solidFill>
              </a:rPr>
              <a:t>англ.яз</a:t>
            </a:r>
            <a:r>
              <a:rPr lang="ru-RU" sz="1400" b="1" dirty="0">
                <a:solidFill>
                  <a:srgbClr val="FF0000"/>
                </a:solidFill>
              </a:rPr>
              <a:t>. – 15 чел.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A578D6-3D39-940F-EAC2-398EA5003C37}"/>
              </a:ext>
            </a:extLst>
          </p:cNvPr>
          <p:cNvSpPr txBox="1"/>
          <p:nvPr/>
        </p:nvSpPr>
        <p:spPr>
          <a:xfrm>
            <a:off x="6464398" y="843558"/>
            <a:ext cx="2417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48,46 – Средний возраст ППС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A578D6-3D39-940F-EAC2-398EA5003C37}"/>
              </a:ext>
            </a:extLst>
          </p:cNvPr>
          <p:cNvSpPr txBox="1"/>
          <p:nvPr/>
        </p:nvSpPr>
        <p:spPr>
          <a:xfrm>
            <a:off x="6464398" y="2739668"/>
            <a:ext cx="2417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7,58 – Средний индекс </a:t>
            </a:r>
            <a:r>
              <a:rPr lang="ru-RU" sz="1400" b="1" dirty="0" err="1">
                <a:solidFill>
                  <a:srgbClr val="FF0000"/>
                </a:solidFill>
              </a:rPr>
              <a:t>Хирша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A578D6-3D39-940F-EAC2-398EA5003C37}"/>
              </a:ext>
            </a:extLst>
          </p:cNvPr>
          <p:cNvSpPr txBox="1"/>
          <p:nvPr/>
        </p:nvSpPr>
        <p:spPr>
          <a:xfrm>
            <a:off x="6460464" y="3587918"/>
            <a:ext cx="2417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Доля сотрудников, имеющих публикации в БД </a:t>
            </a:r>
            <a:r>
              <a:rPr lang="en-US" sz="1400" b="1" dirty="0">
                <a:solidFill>
                  <a:srgbClr val="FF0000"/>
                </a:solidFill>
              </a:rPr>
              <a:t>Scopus/</a:t>
            </a:r>
            <a:r>
              <a:rPr lang="en-US" sz="1400" b="1" dirty="0" err="1">
                <a:solidFill>
                  <a:srgbClr val="FF0000"/>
                </a:solidFill>
              </a:rPr>
              <a:t>WoS</a:t>
            </a:r>
            <a:r>
              <a:rPr lang="en-US" sz="1400" b="1" dirty="0">
                <a:solidFill>
                  <a:srgbClr val="FF0000"/>
                </a:solidFill>
              </a:rPr>
              <a:t> – </a:t>
            </a:r>
            <a:r>
              <a:rPr lang="ru-RU" sz="1400" b="1" dirty="0">
                <a:solidFill>
                  <a:srgbClr val="FF0000"/>
                </a:solidFill>
              </a:rPr>
              <a:t>33.33 % за 2023 г. (5 чел.)</a:t>
            </a:r>
          </a:p>
        </p:txBody>
      </p:sp>
    </p:spTree>
    <p:extLst>
      <p:ext uri="{BB962C8B-B14F-4D97-AF65-F5344CB8AC3E}">
        <p14:creationId xmlns:p14="http://schemas.microsoft.com/office/powerpoint/2010/main" val="1466844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B2F002F-70C4-67DF-02DA-11F4918C95E8}"/>
              </a:ext>
            </a:extLst>
          </p:cNvPr>
          <p:cNvSpPr txBox="1"/>
          <p:nvPr/>
        </p:nvSpPr>
        <p:spPr>
          <a:xfrm>
            <a:off x="3668213" y="2198382"/>
            <a:ext cx="1407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Структура дорожной карты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2EA4E6-5C0F-6169-2F99-107CB8031C86}"/>
              </a:ext>
            </a:extLst>
          </p:cNvPr>
          <p:cNvSpPr txBox="1"/>
          <p:nvPr/>
        </p:nvSpPr>
        <p:spPr>
          <a:xfrm>
            <a:off x="2011632" y="321330"/>
            <a:ext cx="6304783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Результаты образовательной деятельности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6B0212-56E1-C02E-B749-377D648A177A}"/>
              </a:ext>
            </a:extLst>
          </p:cNvPr>
          <p:cNvSpPr txBox="1"/>
          <p:nvPr/>
        </p:nvSpPr>
        <p:spPr>
          <a:xfrm>
            <a:off x="1389506" y="850523"/>
            <a:ext cx="72869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Сотрудники кафедры задействованы в реализации всех ООП Юридического факультета (3 программы бакалавриата, 2 – специалитета, 5 – магистратуры, 1 – аспирантуры), </a:t>
            </a:r>
          </a:p>
          <a:p>
            <a:r>
              <a:rPr lang="ru-RU" sz="1600" dirty="0"/>
              <a:t>а также ООП ряда институтов КФУ (ИУЭФ, ИМО, ИФМК и др.) (дисциплины «Международное право», «Международное и европейское право», «Правовое регулирование внешнеэкономической деятельности», «Международное финансовое право», «Основы международной хозяйственной деятельности» и др.) .</a:t>
            </a:r>
          </a:p>
          <a:p>
            <a:r>
              <a:rPr lang="ru-RU" sz="1600" dirty="0"/>
              <a:t>Количество профильных </a:t>
            </a:r>
            <a:r>
              <a:rPr lang="ru-RU" sz="1600" dirty="0" err="1"/>
              <a:t>ди</a:t>
            </a:r>
            <a:r>
              <a:rPr lang="en-US" sz="1600" dirty="0"/>
              <a:t>c</a:t>
            </a:r>
            <a:r>
              <a:rPr lang="ru-RU" sz="1600" dirty="0" err="1"/>
              <a:t>циплин</a:t>
            </a:r>
            <a:r>
              <a:rPr lang="ru-RU" sz="1600" dirty="0"/>
              <a:t> кафедры:</a:t>
            </a:r>
          </a:p>
        </p:txBody>
      </p:sp>
      <p:graphicFrame>
        <p:nvGraphicFramePr>
          <p:cNvPr id="39" name="Схема 38">
            <a:extLst>
              <a:ext uri="{FF2B5EF4-FFF2-40B4-BE49-F238E27FC236}">
                <a16:creationId xmlns:a16="http://schemas.microsoft.com/office/drawing/2014/main" id="{465E302C-FEE5-C6E6-3BE6-33972FC748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5658531"/>
              </p:ext>
            </p:extLst>
          </p:nvPr>
        </p:nvGraphicFramePr>
        <p:xfrm>
          <a:off x="1463477" y="2888909"/>
          <a:ext cx="7401091" cy="2161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B2F002F-70C4-67DF-02DA-11F4918C95E8}"/>
              </a:ext>
            </a:extLst>
          </p:cNvPr>
          <p:cNvSpPr txBox="1"/>
          <p:nvPr/>
        </p:nvSpPr>
        <p:spPr>
          <a:xfrm>
            <a:off x="3668213" y="2198382"/>
            <a:ext cx="1407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Структура дорожной карты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EBBF11-FC5F-B404-BD7C-EB67556A3931}"/>
              </a:ext>
            </a:extLst>
          </p:cNvPr>
          <p:cNvSpPr txBox="1"/>
          <p:nvPr/>
        </p:nvSpPr>
        <p:spPr>
          <a:xfrm>
            <a:off x="6084168" y="292317"/>
            <a:ext cx="244827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Контингент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3CF883B-3CF6-32F3-5CBF-F69014D500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4789784"/>
              </p:ext>
            </p:extLst>
          </p:nvPr>
        </p:nvGraphicFramePr>
        <p:xfrm>
          <a:off x="6084168" y="619081"/>
          <a:ext cx="2520280" cy="1883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62EA4E6-5C0F-6169-2F99-107CB8031C86}"/>
              </a:ext>
            </a:extLst>
          </p:cNvPr>
          <p:cNvSpPr txBox="1"/>
          <p:nvPr/>
        </p:nvSpPr>
        <p:spPr>
          <a:xfrm>
            <a:off x="2011633" y="321330"/>
            <a:ext cx="244827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Контингент</a:t>
            </a:r>
          </a:p>
        </p:txBody>
      </p:sp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F0EF2B77-0E40-C523-CC0B-99F42141CB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4218426"/>
              </p:ext>
            </p:extLst>
          </p:nvPr>
        </p:nvGraphicFramePr>
        <p:xfrm>
          <a:off x="1975629" y="660484"/>
          <a:ext cx="2520280" cy="1883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096B0212-56E1-C02E-B749-377D648A177A}"/>
              </a:ext>
            </a:extLst>
          </p:cNvPr>
          <p:cNvSpPr txBox="1"/>
          <p:nvPr/>
        </p:nvSpPr>
        <p:spPr>
          <a:xfrm>
            <a:off x="2613643" y="2651829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ru-RU" dirty="0"/>
              <a:t>2019-2024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9FABCB-E854-5EC2-F0F1-CB2EDE68A237}"/>
              </a:ext>
            </a:extLst>
          </p:cNvPr>
          <p:cNvSpPr txBox="1"/>
          <p:nvPr/>
        </p:nvSpPr>
        <p:spPr>
          <a:xfrm>
            <a:off x="6796178" y="2662776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2024-202</a:t>
            </a:r>
            <a:r>
              <a:rPr lang="en-US" dirty="0"/>
              <a:t>9</a:t>
            </a:r>
            <a:endParaRPr lang="ru-RU" dirty="0"/>
          </a:p>
        </p:txBody>
      </p:sp>
      <p:graphicFrame>
        <p:nvGraphicFramePr>
          <p:cNvPr id="39" name="Схема 38">
            <a:extLst>
              <a:ext uri="{FF2B5EF4-FFF2-40B4-BE49-F238E27FC236}">
                <a16:creationId xmlns:a16="http://schemas.microsoft.com/office/drawing/2014/main" id="{465E302C-FEE5-C6E6-3BE6-33972FC748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7083860"/>
              </p:ext>
            </p:extLst>
          </p:nvPr>
        </p:nvGraphicFramePr>
        <p:xfrm>
          <a:off x="1347372" y="3538348"/>
          <a:ext cx="7401091" cy="1395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921044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619672" y="123478"/>
            <a:ext cx="57606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Результаты образовательной деятельности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C23FC-8B9D-D451-2073-3E7BA884FF40}"/>
              </a:ext>
            </a:extLst>
          </p:cNvPr>
          <p:cNvSpPr txBox="1"/>
          <p:nvPr/>
        </p:nvSpPr>
        <p:spPr>
          <a:xfrm>
            <a:off x="1187624" y="543015"/>
            <a:ext cx="7416824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/>
              <a:t>Сотрудниками кафедры </a:t>
            </a:r>
            <a:r>
              <a:rPr lang="ru-RU" sz="1350" dirty="0" err="1"/>
              <a:t>МиЕП</a:t>
            </a:r>
            <a:r>
              <a:rPr lang="ru-RU" sz="1350" dirty="0"/>
              <a:t> с 2018 г. разработан и внедрен профиль магистерской программы </a:t>
            </a:r>
            <a:r>
              <a:rPr lang="ru-RU" sz="1350" b="1" dirty="0"/>
              <a:t>«Юрист в сфере международного бизнеса» </a:t>
            </a:r>
            <a:r>
              <a:rPr lang="ru-RU" sz="1350" dirty="0"/>
              <a:t>(ранее – «Европейское и международное бизнес-право»), полностью реализуемый на английском языке</a:t>
            </a:r>
            <a:r>
              <a:rPr lang="ru-RU" sz="1350" dirty="0">
                <a:ea typeface="Times New Roman" pitchFamily="18" charset="0"/>
                <a:cs typeface="Arial" pitchFamily="34" charset="0"/>
              </a:rPr>
              <a:t> </a:t>
            </a:r>
            <a:r>
              <a:rPr lang="ru-RU" sz="1350" dirty="0">
                <a:ea typeface="Times New Roman" panose="02020603050405020304" pitchFamily="18" charset="0"/>
                <a:cs typeface="Times New Roman" panose="02020603050405020304" pitchFamily="18" charset="0"/>
              </a:rPr>
              <a:t>(научный руководитель – </a:t>
            </a:r>
            <a:r>
              <a:rPr lang="ru-RU" sz="135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д.ю.н</a:t>
            </a:r>
            <a:r>
              <a:rPr lang="ru-RU" sz="1350" dirty="0">
                <a:ea typeface="Times New Roman" panose="02020603050405020304" pitchFamily="18" charset="0"/>
                <a:cs typeface="Times New Roman" panose="02020603050405020304" pitchFamily="18" charset="0"/>
              </a:rPr>
              <a:t>., профессор </a:t>
            </a:r>
            <a:r>
              <a:rPr lang="ru-RU" sz="135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Н.Е.Тюрина</a:t>
            </a:r>
            <a:r>
              <a:rPr lang="ru-RU" sz="1350" dirty="0"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1350" dirty="0"/>
              <a:t>С 2013 г. внедрен профиль магистерской программы </a:t>
            </a:r>
            <a:r>
              <a:rPr lang="ru-RU" sz="1350" b="1" u="sng" dirty="0">
                <a:ea typeface="Times New Roman" pitchFamily="18" charset="0"/>
                <a:cs typeface="Arial" pitchFamily="34" charset="0"/>
              </a:rPr>
              <a:t>«Международная защита прав человека», </a:t>
            </a:r>
            <a:r>
              <a:rPr lang="ru-RU" sz="1350" dirty="0">
                <a:ea typeface="Times New Roman" pitchFamily="18" charset="0"/>
                <a:cs typeface="Arial" pitchFamily="34" charset="0"/>
              </a:rPr>
              <a:t>который реализуется в составе консорциума 9 вузов РФ (МГИМО, РУДН, РГГУ и др.) под эгидой Верховного комиссара по правам человека ООН, МИД РФ и Уполномоченного по правам человека в РФ; данная образовательная программа прошла </a:t>
            </a:r>
            <a:r>
              <a:rPr lang="ru-RU" sz="1350" b="1" u="sng" dirty="0">
                <a:ea typeface="Times New Roman" pitchFamily="18" charset="0"/>
                <a:cs typeface="Arial" pitchFamily="34" charset="0"/>
              </a:rPr>
              <a:t>международную аккредитацию</a:t>
            </a:r>
            <a:r>
              <a:rPr lang="ru-RU" sz="1350" dirty="0">
                <a:ea typeface="Times New Roman" pitchFamily="18" charset="0"/>
                <a:cs typeface="Arial" pitchFamily="34" charset="0"/>
              </a:rPr>
              <a:t> и была одобрена на заседании </a:t>
            </a:r>
            <a:r>
              <a:rPr lang="ru-RU" sz="1350" b="1" u="sng" dirty="0">
                <a:ea typeface="Times New Roman" pitchFamily="18" charset="0"/>
                <a:cs typeface="Arial" pitchFamily="34" charset="0"/>
              </a:rPr>
              <a:t>Совета по правам человека ООН в Женеве.</a:t>
            </a:r>
            <a:endParaRPr lang="ru-RU" sz="1350" dirty="0">
              <a:ea typeface="Times New Roman" pitchFamily="18" charset="0"/>
              <a:cs typeface="Arial" pitchFamily="34" charset="0"/>
            </a:endParaRPr>
          </a:p>
          <a:p>
            <a:r>
              <a:rPr lang="ru-RU" sz="1350" dirty="0"/>
              <a:t>57 магистрантов на очном и заочном отделениях, 37 чел. обучается по контракту, 25 иностранных студентов (Китай, Конго, Азербайджан, Афганистан, Иран, Таджикистан, Туркменистан, Узбекистан, Кыргызстан и др.).</a:t>
            </a:r>
          </a:p>
          <a:p>
            <a:r>
              <a:rPr lang="ru-RU" sz="1350" dirty="0"/>
              <a:t>Стоимость в 2023 г. – 229 680 /270 000 рубля иностранных граждан (из стран дальнего зарубежья и визовых стран ближнего зарубежья).</a:t>
            </a:r>
          </a:p>
          <a:p>
            <a:r>
              <a:rPr lang="ru-RU" sz="1350" b="1" dirty="0"/>
              <a:t>ДПО </a:t>
            </a:r>
          </a:p>
          <a:p>
            <a:r>
              <a:rPr lang="ru-RU" sz="1350" dirty="0"/>
              <a:t>В 2023 г. с участием членов кафедры разработана и внедрена </a:t>
            </a:r>
            <a:r>
              <a:rPr lang="ru-RU" sz="1350" b="1" u="sng" dirty="0"/>
              <a:t>англоязычная программа </a:t>
            </a:r>
            <a:r>
              <a:rPr lang="ru-RU" sz="1350" dirty="0"/>
              <a:t>дополнительного образования для студентов </a:t>
            </a:r>
            <a:r>
              <a:rPr lang="ru-RU" sz="1350" b="1" u="sng" dirty="0"/>
              <a:t>Китайского нефтяного университета (Восточный Китай) </a:t>
            </a:r>
            <a:r>
              <a:rPr lang="ru-RU" sz="1350" dirty="0"/>
              <a:t>«Европейское и международное бизнес-право, энергетическое право и политика», 36 ЗЕТ, 648 часов.</a:t>
            </a:r>
          </a:p>
          <a:p>
            <a:r>
              <a:rPr lang="ru-RU" sz="1350" dirty="0"/>
              <a:t>15 слушателей – граждан КНР,  стоимость – </a:t>
            </a:r>
            <a:r>
              <a:rPr lang="en-US" sz="1350" dirty="0"/>
              <a:t>99 </a:t>
            </a:r>
            <a:r>
              <a:rPr lang="ru-RU" sz="1350" dirty="0"/>
              <a:t>тысяч руб., </a:t>
            </a:r>
          </a:p>
          <a:p>
            <a:r>
              <a:rPr lang="ru-RU" sz="1350" dirty="0"/>
              <a:t>общий доход 1 485 000 руб.</a:t>
            </a:r>
          </a:p>
        </p:txBody>
      </p:sp>
    </p:spTree>
    <p:extLst>
      <p:ext uri="{BB962C8B-B14F-4D97-AF65-F5344CB8AC3E}">
        <p14:creationId xmlns:p14="http://schemas.microsoft.com/office/powerpoint/2010/main" val="2867611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03648" y="242572"/>
            <a:ext cx="57606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Результаты научной деятельности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C23FC-8B9D-D451-2073-3E7BA884FF40}"/>
              </a:ext>
            </a:extLst>
          </p:cNvPr>
          <p:cNvSpPr txBox="1"/>
          <p:nvPr/>
        </p:nvSpPr>
        <p:spPr>
          <a:xfrm>
            <a:off x="1414981" y="843558"/>
            <a:ext cx="7416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Сотрудниками кафедры </a:t>
            </a:r>
            <a:r>
              <a:rPr lang="ru-RU" dirty="0" err="1"/>
              <a:t>МиЕП</a:t>
            </a:r>
            <a:r>
              <a:rPr lang="ru-RU" dirty="0"/>
              <a:t> за 5 лет опубликовано 45 статей в БД </a:t>
            </a:r>
            <a:r>
              <a:rPr lang="en-US" dirty="0"/>
              <a:t>Scopus/</a:t>
            </a:r>
            <a:r>
              <a:rPr lang="en-US" dirty="0" err="1"/>
              <a:t>WoS</a:t>
            </a:r>
            <a:r>
              <a:rPr lang="en-US" dirty="0"/>
              <a:t>,</a:t>
            </a:r>
            <a:r>
              <a:rPr lang="ru-RU" dirty="0"/>
              <a:t> ядре РИНЦ,</a:t>
            </a:r>
            <a:r>
              <a:rPr lang="en-US" dirty="0"/>
              <a:t> </a:t>
            </a:r>
            <a:r>
              <a:rPr lang="ru-RU" dirty="0"/>
              <a:t>включая публикации в ведущих журналах РФ: Государство и право, Журнал российского права, Современная Европа</a:t>
            </a:r>
            <a:r>
              <a:rPr lang="en-US" dirty="0"/>
              <a:t> (Q2)</a:t>
            </a:r>
            <a:r>
              <a:rPr lang="ru-RU" dirty="0"/>
              <a:t>, Российская юстиция,</a:t>
            </a:r>
            <a:r>
              <a:rPr lang="en-US" dirty="0"/>
              <a:t> </a:t>
            </a:r>
            <a:r>
              <a:rPr lang="ru-RU" dirty="0"/>
              <a:t>Право-Журнал Высшей школы экономики, Московский журнал международного права, зарубежных журналах: </a:t>
            </a:r>
            <a:r>
              <a:rPr lang="en-US" dirty="0"/>
              <a:t>Asian Journal of International Law (Q2), Bild Law Journal, </a:t>
            </a:r>
            <a:r>
              <a:rPr lang="en-US" dirty="0" err="1"/>
              <a:t>Opcion</a:t>
            </a:r>
            <a:r>
              <a:rPr lang="ru-RU" dirty="0"/>
              <a:t> и др.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665633"/>
              </p:ext>
            </p:extLst>
          </p:nvPr>
        </p:nvGraphicFramePr>
        <p:xfrm>
          <a:off x="4716016" y="3050872"/>
          <a:ext cx="2989565" cy="1371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63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2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8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Абдуллин А.И.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2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11 публикаций,</a:t>
                      </a:r>
                      <a:r>
                        <a:rPr lang="ru-RU" sz="1200" b="1" baseline="0" dirty="0"/>
                        <a:t> </a:t>
                      </a:r>
                    </a:p>
                    <a:p>
                      <a:pPr algn="ctr"/>
                      <a:r>
                        <a:rPr lang="ru-RU" sz="1200" b="1" baseline="0" dirty="0"/>
                        <a:t>7 цитирований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/>
                        <a:t>Шайхутдинова</a:t>
                      </a:r>
                      <a:r>
                        <a:rPr lang="ru-RU" sz="1200" b="1" dirty="0"/>
                        <a:t> Г.Р.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9 публикаций</a:t>
                      </a:r>
                      <a:r>
                        <a:rPr lang="ru-RU" sz="1200" b="1" baseline="0" dirty="0"/>
                        <a:t> </a:t>
                      </a:r>
                    </a:p>
                    <a:p>
                      <a:pPr algn="ctr"/>
                      <a:r>
                        <a:rPr lang="ru-RU" sz="1200" b="1" baseline="0" dirty="0"/>
                        <a:t>4 цитирования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/>
                        <a:t>Кешнер</a:t>
                      </a:r>
                      <a:r>
                        <a:rPr lang="ru-RU" sz="1200" b="1" dirty="0"/>
                        <a:t> М.В.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/>
                        <a:t>7 публикаций</a:t>
                      </a:r>
                    </a:p>
                    <a:p>
                      <a:pPr algn="ctr"/>
                      <a:r>
                        <a:rPr lang="ru-RU" sz="1200" b="1" baseline="0" dirty="0"/>
                        <a:t>6 цитирований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631864216"/>
              </p:ext>
            </p:extLst>
          </p:nvPr>
        </p:nvGraphicFramePr>
        <p:xfrm>
          <a:off x="1547664" y="2684882"/>
          <a:ext cx="2448272" cy="2012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265657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03648" y="242572"/>
            <a:ext cx="57606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Результаты научной деятельности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C23FC-8B9D-D451-2073-3E7BA884FF40}"/>
              </a:ext>
            </a:extLst>
          </p:cNvPr>
          <p:cNvSpPr txBox="1"/>
          <p:nvPr/>
        </p:nvSpPr>
        <p:spPr>
          <a:xfrm>
            <a:off x="1043608" y="843558"/>
            <a:ext cx="79208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Совместные публикации с сотрудниками иностранных вузов:</a:t>
            </a:r>
          </a:p>
          <a:p>
            <a:r>
              <a:rPr lang="en-US" sz="1400" dirty="0" err="1"/>
              <a:t>Abdullin</a:t>
            </a:r>
            <a:r>
              <a:rPr lang="en-US" sz="1400" dirty="0"/>
              <a:t>, A. I. ., Hasanov, P. A. </a:t>
            </a:r>
            <a:r>
              <a:rPr lang="en-US" sz="1400" dirty="0" err="1"/>
              <a:t>oglu</a:t>
            </a:r>
            <a:r>
              <a:rPr lang="en-US" sz="1400" dirty="0"/>
              <a:t> ., &amp; </a:t>
            </a:r>
            <a:r>
              <a:rPr lang="en-US" sz="1400" dirty="0" err="1"/>
              <a:t>Gibadullin</a:t>
            </a:r>
            <a:r>
              <a:rPr lang="en-US" sz="1400" dirty="0"/>
              <a:t>, T. D. . (2022). Legal Issues Connected With Cultural Heritage in the Practice of the European Court Of Human Rights. </a:t>
            </a:r>
            <a:r>
              <a:rPr lang="en-US" sz="1400" dirty="0" err="1"/>
              <a:t>BiLD</a:t>
            </a:r>
            <a:r>
              <a:rPr lang="en-US" sz="1400" dirty="0"/>
              <a:t> Law Journal, 7(4s), 344–350.</a:t>
            </a:r>
            <a:r>
              <a:rPr lang="ru-RU" sz="1400" dirty="0"/>
              <a:t> (</a:t>
            </a:r>
            <a:r>
              <a:rPr lang="ru-RU" sz="1400" dirty="0" err="1"/>
              <a:t>Скопус</a:t>
            </a:r>
            <a:r>
              <a:rPr lang="ru-RU" sz="1400" dirty="0"/>
              <a:t>)</a:t>
            </a:r>
          </a:p>
          <a:p>
            <a:r>
              <a:rPr lang="en-US" sz="1400" dirty="0"/>
              <a:t>Mammadov, Uzeyir; Huseynov, </a:t>
            </a:r>
            <a:r>
              <a:rPr lang="en-US" sz="1400" dirty="0" err="1"/>
              <a:t>Turqhay</a:t>
            </a:r>
            <a:r>
              <a:rPr lang="en-US" sz="1400" dirty="0"/>
              <a:t>. Protecting Environmental Human Rights in Armed Conflict Situations // Environmental Policy and Law, vol. 49, no. 2-3, pp. 101-110, 2019</a:t>
            </a:r>
            <a:r>
              <a:rPr lang="ru-RU" sz="1400" dirty="0"/>
              <a:t> (</a:t>
            </a:r>
            <a:r>
              <a:rPr lang="ru-RU" sz="1400" dirty="0" err="1"/>
              <a:t>Скопус</a:t>
            </a:r>
            <a:r>
              <a:rPr lang="ru-RU" sz="1400" dirty="0"/>
              <a:t>)</a:t>
            </a:r>
          </a:p>
          <a:p>
            <a:r>
              <a:rPr lang="ru-RU" sz="1400" dirty="0"/>
              <a:t> </a:t>
            </a:r>
            <a:r>
              <a:rPr lang="ru-RU" sz="1400" dirty="0" err="1"/>
              <a:t>Салван</a:t>
            </a:r>
            <a:r>
              <a:rPr lang="ru-RU" sz="1400" dirty="0"/>
              <a:t> </a:t>
            </a:r>
            <a:r>
              <a:rPr lang="ru-RU" sz="1400" dirty="0" err="1"/>
              <a:t>Джабер</a:t>
            </a:r>
            <a:r>
              <a:rPr lang="ru-RU" sz="1400" dirty="0"/>
              <a:t>, </a:t>
            </a:r>
            <a:r>
              <a:rPr lang="ru-RU" sz="1400" dirty="0" err="1"/>
              <a:t>Шайхутдинова</a:t>
            </a:r>
            <a:r>
              <a:rPr lang="ru-RU" sz="1400" dirty="0"/>
              <a:t> Г.Р., Поликарпова А.В. Имплементация норм международного права </a:t>
            </a:r>
          </a:p>
          <a:p>
            <a:r>
              <a:rPr lang="ru-RU" sz="1400" dirty="0"/>
              <a:t>о защите водно-болотных угодий в законодательство Республики Ирак // Московский журнал международного права, 2023, №4. (ВАК).</a:t>
            </a:r>
          </a:p>
          <a:p>
            <a:endParaRPr lang="ru-RU" sz="1400" b="1" dirty="0"/>
          </a:p>
          <a:p>
            <a:r>
              <a:rPr lang="ru-RU" sz="1400" b="1" dirty="0"/>
              <a:t>Совместные публикации с сотрудниками институтов РАН и ведущих вузов РФ:</a:t>
            </a:r>
          </a:p>
          <a:p>
            <a:r>
              <a:rPr lang="ru-RU" sz="1400" dirty="0" err="1"/>
              <a:t>Погорлецкий</a:t>
            </a:r>
            <a:r>
              <a:rPr lang="ru-RU" sz="1400" dirty="0"/>
              <a:t> А.И., </a:t>
            </a:r>
            <a:r>
              <a:rPr lang="ru-RU" sz="1400" dirty="0" err="1"/>
              <a:t>Кешнер</a:t>
            </a:r>
            <a:r>
              <a:rPr lang="ru-RU" sz="1400" dirty="0"/>
              <a:t> М.В. Цифровизация и налогообложение: опыт стран Европейского союза //Финансы. 2020. - № 11. с. 77-89 </a:t>
            </a:r>
          </a:p>
          <a:p>
            <a:endParaRPr lang="ru-RU" sz="1400" dirty="0"/>
          </a:p>
          <a:p>
            <a:r>
              <a:rPr lang="ru-RU" sz="1400" dirty="0"/>
              <a:t>За последние 5 лет было подано  5 заявок сотрудниками кафедры на участие в </a:t>
            </a:r>
            <a:r>
              <a:rPr lang="ru-RU" sz="1400" dirty="0" err="1"/>
              <a:t>грантовых</a:t>
            </a:r>
            <a:r>
              <a:rPr lang="ru-RU" sz="1400" dirty="0"/>
              <a:t>  конкурсах РНФ.</a:t>
            </a:r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85845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3550" y="132262"/>
            <a:ext cx="6172200" cy="685800"/>
          </a:xfrm>
          <a:prstGeom prst="rect">
            <a:avLst/>
          </a:prstGeom>
          <a:solidFill>
            <a:schemeClr val="accent5">
              <a:lumMod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altLang="ru-RU" b="1" dirty="0">
              <a:solidFill>
                <a:schemeClr val="accent6">
                  <a:lumMod val="20000"/>
                  <a:lumOff val="80000"/>
                </a:schemeClr>
              </a:solidFill>
              <a:cs typeface="Arial" panose="020B0604020202020204" pitchFamily="34" charset="0"/>
            </a:endParaRPr>
          </a:p>
          <a:p>
            <a:r>
              <a:rPr lang="ru-RU" altLang="ru-RU" sz="2400" b="1" dirty="0" err="1">
                <a:solidFill>
                  <a:schemeClr val="tx1"/>
                </a:solidFill>
                <a:cs typeface="Arial" panose="020B0604020202020204" pitchFamily="34" charset="0"/>
              </a:rPr>
              <a:t>Бенчмаркинг</a:t>
            </a:r>
            <a:r>
              <a:rPr lang="ru-RU" altLang="ru-RU" sz="2400" b="1" dirty="0">
                <a:solidFill>
                  <a:schemeClr val="tx1"/>
                </a:solidFill>
                <a:cs typeface="Arial" panose="020B0604020202020204" pitchFamily="34" charset="0"/>
              </a:rPr>
              <a:t> с </a:t>
            </a:r>
            <a:r>
              <a:rPr lang="ru-RU" altLang="ru-RU" sz="2400" b="1" dirty="0" err="1">
                <a:solidFill>
                  <a:schemeClr val="tx1"/>
                </a:solidFill>
                <a:cs typeface="Arial" panose="020B0604020202020204" pitchFamily="34" charset="0"/>
              </a:rPr>
              <a:t>референтными</a:t>
            </a:r>
            <a:r>
              <a:rPr lang="ru-RU" altLang="ru-RU" sz="2400" b="1" dirty="0">
                <a:solidFill>
                  <a:schemeClr val="tx1"/>
                </a:solidFill>
                <a:cs typeface="Arial" panose="020B0604020202020204" pitchFamily="34" charset="0"/>
              </a:rPr>
              <a:t> подразделениями ведущих вузов</a:t>
            </a:r>
            <a:endParaRPr lang="ru-RU" sz="24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35147" y="876036"/>
            <a:ext cx="2480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>
                <a:solidFill>
                  <a:schemeClr val="tx2">
                    <a:lumMod val="50000"/>
                  </a:schemeClr>
                </a:solidFill>
              </a:rPr>
              <a:t>МГУ имени М.В. Ломоносова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7345" y="1165375"/>
            <a:ext cx="355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200" i="1" dirty="0"/>
              <a:t> Кафедра международного права 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200" i="1" dirty="0"/>
              <a:t>(8 человек,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200" i="1" dirty="0"/>
              <a:t>1 доктор </a:t>
            </a:r>
            <a:r>
              <a:rPr lang="ru-RU" sz="1200" i="1"/>
              <a:t>наук)</a:t>
            </a:r>
            <a:endParaRPr lang="ru-RU" sz="1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956742" y="1920863"/>
            <a:ext cx="66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>
                <a:solidFill>
                  <a:schemeClr val="tx2">
                    <a:lumMod val="50000"/>
                  </a:schemeClr>
                </a:solidFill>
              </a:rPr>
              <a:t>СПбГУ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5147" y="2141891"/>
            <a:ext cx="3463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200" i="1" dirty="0"/>
              <a:t> Кафедра международного права 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200" i="1" dirty="0"/>
              <a:t>(10 человек, 1 доктор наук)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0823" y="2576526"/>
            <a:ext cx="2370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>
                <a:solidFill>
                  <a:schemeClr val="tx2">
                    <a:lumMod val="50000"/>
                  </a:schemeClr>
                </a:solidFill>
              </a:rPr>
              <a:t>МГЮА имени О.Е. </a:t>
            </a:r>
            <a:r>
              <a:rPr lang="ru-RU" sz="1400" b="1" u="sng" dirty="0" err="1">
                <a:solidFill>
                  <a:schemeClr val="tx2">
                    <a:lumMod val="50000"/>
                  </a:schemeClr>
                </a:solidFill>
              </a:rPr>
              <a:t>Кутафина</a:t>
            </a:r>
            <a:endParaRPr lang="ru-RU" sz="1400" b="1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3992" y="2820747"/>
            <a:ext cx="348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200" i="1" dirty="0"/>
              <a:t> Кафедра международного права 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200" i="1" dirty="0"/>
              <a:t>(11 человек, 3 доктора наук)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200" i="1" dirty="0"/>
              <a:t> Кафедра интеграционного права 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200" i="1" dirty="0"/>
              <a:t>(11 человек, 3 доктора наук)</a:t>
            </a: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>
          <a:xfrm flipH="1">
            <a:off x="138106" y="907702"/>
            <a:ext cx="27139" cy="4103536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513012" y="890055"/>
            <a:ext cx="54726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КФУ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3992" y="3569449"/>
            <a:ext cx="91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>
                <a:solidFill>
                  <a:schemeClr val="tx2">
                    <a:lumMod val="50000"/>
                  </a:schemeClr>
                </a:solidFill>
              </a:rPr>
              <a:t>НИУ ВШЭ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4472" y="3809340"/>
            <a:ext cx="3346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ru-RU" sz="1200" i="1" dirty="0"/>
              <a:t> Департамент международного публичного права (21 чел., 6 докторов наук)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39234" y="1228609"/>
            <a:ext cx="38884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Кафедра международного и европейского права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(15 человек)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2081" y="4271005"/>
            <a:ext cx="814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/>
              <a:t>МГИМО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3168" y="4497169"/>
            <a:ext cx="3637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/>
              <a:t>Кафедра международного права (18 чел., 4 дюн)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/>
              <a:t>Кафедра интеграционного права (9 чел., 3 дюн)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6AAD8FB-D7C3-A9D8-E1E7-621DCAE64130}"/>
              </a:ext>
            </a:extLst>
          </p:cNvPr>
          <p:cNvSpPr/>
          <p:nvPr/>
        </p:nvSpPr>
        <p:spPr>
          <a:xfrm>
            <a:off x="-1" y="-10231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02241" y="396322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131" y="1920864"/>
            <a:ext cx="4888996" cy="295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927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03648" y="242572"/>
            <a:ext cx="57606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Ключевые достижения кафедры за год по направлениям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C23FC-8B9D-D451-2073-3E7BA884FF40}"/>
              </a:ext>
            </a:extLst>
          </p:cNvPr>
          <p:cNvSpPr txBox="1"/>
          <p:nvPr/>
        </p:nvSpPr>
        <p:spPr>
          <a:xfrm>
            <a:off x="971600" y="843558"/>
            <a:ext cx="8064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/>
              <a:t>В образовательной сфере:</a:t>
            </a:r>
          </a:p>
          <a:p>
            <a:pPr marL="285750" indent="-285750">
              <a:buFontTx/>
              <a:buChar char="-"/>
            </a:pPr>
            <a:r>
              <a:rPr lang="ru-RU" sz="1400" dirty="0"/>
              <a:t>Осуществлен набор на профиль магистратуры </a:t>
            </a:r>
            <a:r>
              <a:rPr lang="ru-RU" sz="1400" b="1" u="sng" dirty="0"/>
              <a:t>«Юрист в сфере международного бизнеса» (на английском языке) </a:t>
            </a:r>
            <a:r>
              <a:rPr lang="ru-RU" sz="1400" dirty="0"/>
              <a:t>в количестве 10</a:t>
            </a:r>
            <a:r>
              <a:rPr lang="en-US" sz="1400" dirty="0"/>
              <a:t> </a:t>
            </a:r>
            <a:r>
              <a:rPr lang="ru-RU" sz="1400" dirty="0"/>
              <a:t>чел. и на профиль </a:t>
            </a:r>
            <a:r>
              <a:rPr lang="ru-RU" sz="1400" b="1" u="sng" dirty="0"/>
              <a:t>«Международная защита прав человека» </a:t>
            </a:r>
            <a:r>
              <a:rPr lang="ru-RU" sz="1400" dirty="0"/>
              <a:t>в количестве 15 чел.</a:t>
            </a:r>
          </a:p>
          <a:p>
            <a:pPr marL="285750" indent="-285750">
              <a:buFontTx/>
              <a:buChar char="-"/>
            </a:pPr>
            <a:r>
              <a:rPr lang="ru-RU" sz="1400" dirty="0"/>
              <a:t>Внедрена </a:t>
            </a:r>
            <a:r>
              <a:rPr lang="ru-RU" sz="1400" b="1" u="sng" dirty="0"/>
              <a:t>программа ДПО </a:t>
            </a:r>
            <a:r>
              <a:rPr lang="ru-RU" sz="1400" dirty="0"/>
              <a:t>для магистрантов </a:t>
            </a:r>
            <a:r>
              <a:rPr lang="ru-RU" sz="1400" b="1" u="sng" dirty="0"/>
              <a:t>Китайского нефтяного университета </a:t>
            </a:r>
            <a:r>
              <a:rPr lang="ru-RU" sz="1400" dirty="0"/>
              <a:t>(Восточный Китай), 15 чел.</a:t>
            </a:r>
          </a:p>
          <a:p>
            <a:pPr marL="285750" indent="-285750">
              <a:buFontTx/>
              <a:buChar char="-"/>
            </a:pPr>
            <a:endParaRPr lang="ru-RU" sz="1400" dirty="0"/>
          </a:p>
          <a:p>
            <a:r>
              <a:rPr lang="ru-RU" sz="1400" b="1" u="sng" dirty="0"/>
              <a:t>В научной сфере:</a:t>
            </a:r>
          </a:p>
          <a:p>
            <a:pPr marL="285750" indent="-285750">
              <a:buFontTx/>
              <a:buChar char="-"/>
            </a:pPr>
            <a:r>
              <a:rPr lang="ru-RU" sz="1400" dirty="0"/>
              <a:t>Опубликовано 3 научные статьи в БД </a:t>
            </a:r>
            <a:r>
              <a:rPr lang="en-US" sz="1400" dirty="0"/>
              <a:t>Scopus/</a:t>
            </a:r>
            <a:r>
              <a:rPr lang="en-US" sz="1400" dirty="0" err="1"/>
              <a:t>WoS</a:t>
            </a:r>
            <a:r>
              <a:rPr lang="ru-RU" sz="1400" dirty="0"/>
              <a:t> и 6 статей в журнал, входящих в ядро РИНЦ,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ru-RU" sz="1400" dirty="0"/>
              <a:t>Состоялась защита докторской диссертации доцента кафедры </a:t>
            </a:r>
            <a:r>
              <a:rPr lang="ru-RU" sz="1400" dirty="0" err="1"/>
              <a:t>Кешнер</a:t>
            </a:r>
            <a:r>
              <a:rPr lang="ru-RU" sz="1400" dirty="0"/>
              <a:t> М.В.,</a:t>
            </a:r>
          </a:p>
          <a:p>
            <a:pPr marL="285750" indent="-285750">
              <a:buFontTx/>
              <a:buChar char="-"/>
            </a:pPr>
            <a:r>
              <a:rPr lang="ru-RU" sz="1400" dirty="0"/>
              <a:t>Организованы и проведены 3 международных конференции и круглых стола, также  при активном участии членов кафедры проведены:</a:t>
            </a:r>
          </a:p>
          <a:p>
            <a:pPr marL="285750" indent="-285750">
              <a:buFontTx/>
              <a:buChar char="-"/>
            </a:pPr>
            <a:r>
              <a:rPr lang="ru-RU" sz="1400" dirty="0"/>
              <a:t>II Казанский международный юридический форум, 28-29.09.2023.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ru-RU" sz="1400" dirty="0"/>
              <a:t>I Международный конгресс социально-политических исследователей тюркского мира, секции «Динамика развития евразийской миграционной системы» и «Евразийская интеграция: ценности личности и общества на современном этапе международного сотрудничества», 26.10.2023.</a:t>
            </a:r>
          </a:p>
          <a:p>
            <a:pPr marL="285750" indent="-285750">
              <a:buFontTx/>
              <a:buChar char="-"/>
            </a:pPr>
            <a:r>
              <a:rPr lang="ru-RU" sz="1400" dirty="0"/>
              <a:t>II Молодежный научный конгресс стран Организации исламского сотрудничества (ОИС), секция «Современные международные отношения и международное право», 27-29.11.2023.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30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2091711" y="251625"/>
            <a:ext cx="57606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Целевая модель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65318734"/>
              </p:ext>
            </p:extLst>
          </p:nvPr>
        </p:nvGraphicFramePr>
        <p:xfrm>
          <a:off x="1392916" y="1228608"/>
          <a:ext cx="7488832" cy="3500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195736" y="771550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Основные параметры целевой модели 2024-2029 гг.:</a:t>
            </a:r>
          </a:p>
        </p:txBody>
      </p:sp>
    </p:spTree>
    <p:extLst>
      <p:ext uri="{BB962C8B-B14F-4D97-AF65-F5344CB8AC3E}">
        <p14:creationId xmlns:p14="http://schemas.microsoft.com/office/powerpoint/2010/main" val="209608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2091711" y="251625"/>
            <a:ext cx="57606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Целевая модель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36548452"/>
              </p:ext>
            </p:extLst>
          </p:nvPr>
        </p:nvGraphicFramePr>
        <p:xfrm>
          <a:off x="1384461" y="843558"/>
          <a:ext cx="7272807" cy="405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67079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03648" y="242572"/>
            <a:ext cx="57606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Образование. Перспектива на 2024-2029 гг.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428783429"/>
              </p:ext>
            </p:extLst>
          </p:nvPr>
        </p:nvGraphicFramePr>
        <p:xfrm>
          <a:off x="1259632" y="2703296"/>
          <a:ext cx="7772400" cy="758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85670537"/>
              </p:ext>
            </p:extLst>
          </p:nvPr>
        </p:nvGraphicFramePr>
        <p:xfrm>
          <a:off x="1259632" y="658071"/>
          <a:ext cx="7772400" cy="2129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210578284"/>
              </p:ext>
            </p:extLst>
          </p:nvPr>
        </p:nvGraphicFramePr>
        <p:xfrm>
          <a:off x="1259632" y="3758245"/>
          <a:ext cx="7658330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281945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03648" y="242572"/>
            <a:ext cx="5760640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Образование и интернационализация. Перспектива на 2024-2029 гг.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46392115"/>
              </p:ext>
            </p:extLst>
          </p:nvPr>
        </p:nvGraphicFramePr>
        <p:xfrm>
          <a:off x="1043608" y="658071"/>
          <a:ext cx="7772400" cy="2777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511536743"/>
              </p:ext>
            </p:extLst>
          </p:nvPr>
        </p:nvGraphicFramePr>
        <p:xfrm>
          <a:off x="1115616" y="3295376"/>
          <a:ext cx="7632848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628428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75656" y="265122"/>
            <a:ext cx="633670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Наука. Перспектива на 2024-2029 гг.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987573"/>
            <a:ext cx="6336704" cy="35394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направления кафедры:</a:t>
            </a: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«Международно-правовые проблемы обеспечения суверенитета, национальной безопасности и прав человека»</a:t>
            </a: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основного научного направления: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Международно-правовые проблемы обеспечения суверенитета, национальной безопасности и прав человека в условиях современных вызовов глобализации, цифровизации и региональной интеграции государств</a:t>
            </a: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дополнительного научного направления: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Международная защита прав человека в сфере биомедицины и фармацевтики</a:t>
            </a:r>
          </a:p>
        </p:txBody>
      </p:sp>
    </p:spTree>
    <p:extLst>
      <p:ext uri="{BB962C8B-B14F-4D97-AF65-F5344CB8AC3E}">
        <p14:creationId xmlns:p14="http://schemas.microsoft.com/office/powerpoint/2010/main" val="2151777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75656" y="265122"/>
            <a:ext cx="57606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Наука и интернационализация. Перспектива на 2024-2029 гг.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04749964"/>
              </p:ext>
            </p:extLst>
          </p:nvPr>
        </p:nvGraphicFramePr>
        <p:xfrm>
          <a:off x="1043608" y="771551"/>
          <a:ext cx="7772400" cy="4126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41171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75656" y="265122"/>
            <a:ext cx="57606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Наука и интернационализация. Перспектива на 2024-2029 гг.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39720688"/>
              </p:ext>
            </p:extLst>
          </p:nvPr>
        </p:nvGraphicFramePr>
        <p:xfrm>
          <a:off x="1043608" y="771551"/>
          <a:ext cx="7772400" cy="4126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17925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75656" y="265122"/>
            <a:ext cx="633670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Наука. Перспектива на 2024-2029 гг.</a:t>
            </a: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58716341"/>
              </p:ext>
            </p:extLst>
          </p:nvPr>
        </p:nvGraphicFramePr>
        <p:xfrm>
          <a:off x="974958" y="3376032"/>
          <a:ext cx="7848872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ED286367-4EE2-62A3-180C-5AEFCE4B4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26239"/>
              </p:ext>
            </p:extLst>
          </p:nvPr>
        </p:nvGraphicFramePr>
        <p:xfrm>
          <a:off x="1115616" y="699542"/>
          <a:ext cx="7560840" cy="25397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8667">
                  <a:extLst>
                    <a:ext uri="{9D8B030D-6E8A-4147-A177-3AD203B41FA5}">
                      <a16:colId xmlns:a16="http://schemas.microsoft.com/office/drawing/2014/main" val="3982086036"/>
                    </a:ext>
                  </a:extLst>
                </a:gridCol>
                <a:gridCol w="859427">
                  <a:extLst>
                    <a:ext uri="{9D8B030D-6E8A-4147-A177-3AD203B41FA5}">
                      <a16:colId xmlns:a16="http://schemas.microsoft.com/office/drawing/2014/main" val="429402787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56465294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22734716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41977869"/>
                    </a:ext>
                  </a:extLst>
                </a:gridCol>
                <a:gridCol w="784474">
                  <a:extLst>
                    <a:ext uri="{9D8B030D-6E8A-4147-A177-3AD203B41FA5}">
                      <a16:colId xmlns:a16="http://schemas.microsoft.com/office/drawing/2014/main" val="297113128"/>
                    </a:ext>
                  </a:extLst>
                </a:gridCol>
              </a:tblGrid>
              <a:tr h="5437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PT Sans" panose="020B0503020203020204" pitchFamily="34" charset="-52"/>
                        </a:rPr>
                        <a:t>Показатели по кафедре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T Sans" panose="020B0503020203020204" pitchFamily="34" charset="-52"/>
                        </a:rPr>
                        <a:t>24/25 (план)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T Sans" panose="020B0503020203020204" pitchFamily="34" charset="-52"/>
                        </a:rPr>
                        <a:t>25/26 (план)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T Sans" panose="020B0503020203020204" pitchFamily="34" charset="-52"/>
                        </a:rPr>
                        <a:t>26/27 (план)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T Sans" panose="020B0503020203020204" pitchFamily="34" charset="-52"/>
                        </a:rPr>
                        <a:t>27/28 (план)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T Sans" panose="020B0503020203020204" pitchFamily="34" charset="-52"/>
                        </a:rPr>
                        <a:t>28/29 (план)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497572"/>
                  </a:ext>
                </a:extLst>
              </a:tr>
              <a:tr h="3707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1. Публикационная активность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2736298"/>
                  </a:ext>
                </a:extLst>
              </a:tr>
              <a:tr h="5141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1.1. Публикации в «ядре» РИНЦ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8968735"/>
                  </a:ext>
                </a:extLst>
              </a:tr>
              <a:tr h="29840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1.2. количество статей в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 БД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Scopus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и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Web of Science)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971635"/>
                  </a:ext>
                </a:extLst>
              </a:tr>
              <a:tr h="5141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1.3.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 Совместные публикации с иностранными исследователями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7962837"/>
                  </a:ext>
                </a:extLst>
              </a:tr>
              <a:tr h="2984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2. Количество аспирантов/докторантов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8/1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9/2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9/2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10/2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10/2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0222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5222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75656" y="265122"/>
            <a:ext cx="633670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Инновации. Перспектива на 2024-2029 гг.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40196599"/>
              </p:ext>
            </p:extLst>
          </p:nvPr>
        </p:nvGraphicFramePr>
        <p:xfrm>
          <a:off x="1475656" y="987573"/>
          <a:ext cx="6336704" cy="3528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04915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865205-9FB7-7D79-2787-42FB85FFEB79}"/>
              </a:ext>
            </a:extLst>
          </p:cNvPr>
          <p:cNvSpPr txBox="1"/>
          <p:nvPr/>
        </p:nvSpPr>
        <p:spPr>
          <a:xfrm>
            <a:off x="1475656" y="265122"/>
            <a:ext cx="633670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Интернационализация. Иные проекты. Перспектива на 2024-2029 гг.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75195518"/>
              </p:ext>
            </p:extLst>
          </p:nvPr>
        </p:nvGraphicFramePr>
        <p:xfrm>
          <a:off x="1475656" y="771550"/>
          <a:ext cx="6336704" cy="4295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88145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322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14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6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0" y="87534"/>
            <a:ext cx="524805" cy="11410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E6DF52-68E7-5ACE-9EC5-F3E58DDB65E7}"/>
              </a:ext>
            </a:extLst>
          </p:cNvPr>
          <p:cNvSpPr txBox="1"/>
          <p:nvPr/>
        </p:nvSpPr>
        <p:spPr>
          <a:xfrm>
            <a:off x="846530" y="2187029"/>
            <a:ext cx="813690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376900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3254</TotalTime>
  <Words>3296</Words>
  <Application>Microsoft Office PowerPoint</Application>
  <PresentationFormat>Экран (16:9)</PresentationFormat>
  <Paragraphs>421</Paragraphs>
  <Slides>21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PT Sans</vt:lpstr>
      <vt:lpstr>Times New Roman</vt:lpstr>
      <vt:lpstr>Wingdings</vt:lpstr>
      <vt:lpstr>Тема Office</vt:lpstr>
      <vt:lpstr>Презентация PowerPoint</vt:lpstr>
      <vt:lpstr>            Кафедра занимает устойчивые ведущие позиции (ТOP 3) в области образования и науки на уровне Российской Федерации по направлениям актуальных теоретических проблем международного публичного права (международная правосубъектность и признание государств, эффективность международного права, международный контроль, международно-правовая ответственность), права международных организаций, правового обеспечения интеграционных процессов, правам человека, международному экологическому праву, международному экономическому праву, правовому регулированию внешнеэкономической деятельности.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Адель</cp:lastModifiedBy>
  <cp:revision>192</cp:revision>
  <cp:lastPrinted>2024-03-06T11:37:40Z</cp:lastPrinted>
  <dcterms:created xsi:type="dcterms:W3CDTF">2020-07-15T10:53:07Z</dcterms:created>
  <dcterms:modified xsi:type="dcterms:W3CDTF">2024-06-14T12:50:48Z</dcterms:modified>
</cp:coreProperties>
</file>