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71" r:id="rId3"/>
    <p:sldId id="272" r:id="rId4"/>
    <p:sldId id="273" r:id="rId5"/>
    <p:sldId id="289" r:id="rId6"/>
    <p:sldId id="291" r:id="rId7"/>
    <p:sldId id="293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57" autoAdjust="0"/>
  </p:normalViewPr>
  <p:slideViewPr>
    <p:cSldViewPr>
      <p:cViewPr>
        <p:scale>
          <a:sx n="155" d="100"/>
          <a:sy n="155" d="100"/>
        </p:scale>
        <p:origin x="-354" y="-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88EFE-C56F-4D20-80D6-B866E1FFB41B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40DA1-3173-4B39-9985-7804E65966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00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Добрый день, уважаемый Ильшат </a:t>
            </a:r>
            <a:r>
              <a:rPr lang="ru-RU" dirty="0" err="1" smtClean="0"/>
              <a:t>Рафкатович</a:t>
            </a:r>
            <a:r>
              <a:rPr lang="ru-RU" dirty="0" smtClean="0"/>
              <a:t>! Добрый день, коллеги.</a:t>
            </a:r>
          </a:p>
          <a:p>
            <a:r>
              <a:rPr lang="ru-RU" dirty="0" smtClean="0"/>
              <a:t>Согласно поручению</a:t>
            </a:r>
            <a:r>
              <a:rPr lang="ru-RU" baseline="0" dirty="0" smtClean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 smtClean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578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ABDFB-EB15-4B90-B78D-1A95803F2116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47585-53BB-4036-8E1A-8C2D89E9436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8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411510"/>
            <a:ext cx="525658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-52"/>
              </a:rPr>
              <a:t>ПОСТОЯННАЯ  КОМИССИЯ  УЧЕНОГО  СОВЕТА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-52"/>
              </a:rPr>
              <a:t>НАБЕРЕЖНОЧЕЛНИНСКОГО  ИНСТИТУТА  КФУ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-52"/>
              </a:rPr>
              <a:t>по культурно-воспитательной деятельности, социальной и молодежной политике 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3848" y="3574744"/>
            <a:ext cx="53344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Маврин Геннадий  Витальевич</a:t>
            </a:r>
          </a:p>
          <a:p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-52"/>
              </a:rPr>
              <a:t>п</a:t>
            </a: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-52"/>
              </a:rPr>
              <a:t>редседатель  комиссии  по культурно-воспитательной деятельности, социальной и молодежной политике </a:t>
            </a: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8" y="1061619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2270126"/>
            <a:ext cx="5310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Отчёт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председателя комиссии по культурно-воспитательной деятельности, социальной и молодежной политике по итогам 2021 г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7664" y="90252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комиссия 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по культурно-воспитательной деятельности, социальной и молодежной политике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ученого совета   </a:t>
            </a:r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 института КФУ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7"/>
          <a:srcRect l="23718" t="9402" r="5289" b="25070"/>
          <a:stretch/>
        </p:blipFill>
        <p:spPr bwMode="auto">
          <a:xfrm>
            <a:off x="1979712" y="719403"/>
            <a:ext cx="3942065" cy="184594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8"/>
          <a:srcRect l="26441" t="22792" r="5610" b="36466"/>
          <a:stretch/>
        </p:blipFill>
        <p:spPr bwMode="auto">
          <a:xfrm>
            <a:off x="2335307" y="2842283"/>
            <a:ext cx="5732780" cy="1933575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54765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7664" y="90252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комиссия 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по культурно-воспитательной деятельности, социальной и молодежной политике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ученого совета   </a:t>
            </a:r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 института КФУ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Учный совет НЧИ КФУ\2.12.2020_Уч.-совет\Башмаков\20201130_145802_мал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4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13009"/>
            <a:ext cx="4968552" cy="14490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F:\Учный совет НЧИ КФУ\2.12.2020_Уч.-совет\Башмаков\20201130_150257 (1)_малик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7000" contras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01470"/>
            <a:ext cx="1512168" cy="14605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4" t="27067" r="10578" b="15382"/>
          <a:stretch/>
        </p:blipFill>
        <p:spPr bwMode="auto">
          <a:xfrm>
            <a:off x="1691680" y="2171314"/>
            <a:ext cx="3672408" cy="1503257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" t="9971" r="54487" b="45584"/>
          <a:stretch/>
        </p:blipFill>
        <p:spPr bwMode="auto">
          <a:xfrm>
            <a:off x="5796136" y="2587566"/>
            <a:ext cx="2466409" cy="1935286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/>
          <p:cNvPicPr/>
          <p:nvPr/>
        </p:nvPicPr>
        <p:blipFill rotWithShape="1">
          <a:blip r:embed="rId13"/>
          <a:srcRect r="34936" b="54131"/>
          <a:stretch/>
        </p:blipFill>
        <p:spPr bwMode="auto">
          <a:xfrm>
            <a:off x="1691680" y="3728628"/>
            <a:ext cx="3672408" cy="1298449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3069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625402"/>
              </p:ext>
            </p:extLst>
          </p:nvPr>
        </p:nvGraphicFramePr>
        <p:xfrm>
          <a:off x="1151499" y="1111434"/>
          <a:ext cx="7633090" cy="33261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433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534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325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396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89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Повестка дня заседания комиссии*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Дата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Ответственный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Примечание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9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Утверждение плана работы комиссии на 2021 г.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январь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Маврин Г.В.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9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Сотрудничество с творческими коллективами города и республики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февраль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Сотников М.И.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9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О выделении материальной помощи профсоюзным комитетом института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март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Сотников М.И.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3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О подготовке к 76-ей годовщине Победы в Великой Отечественной войне.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О </a:t>
                      </a: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сведениях претендентов на получение стипендий Президента РФ и Правительства РФ в 2021/2022 уч. году.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10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10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Сотников М.И.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err="1" smtClean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Билялова</a:t>
                      </a:r>
                      <a:r>
                        <a:rPr lang="ru-RU" sz="1000" dirty="0" smtClean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А.А.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9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О выделении материальной помощи профсоюзным комитетом института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Сотников М.И.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О привлечении волонтеров из числа студентов к проведению Всероссийской акции автопробег «Чистая страна 2.0» в рамках национального проекта «Экология»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июнь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Маврин Г.В.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9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О развитии общественных организаций  и творческих коллективов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сентябрь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Маврин Г.В.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О привлечении студентов института к проведению занятий с учащимися школы 41 по программе «Техносферная безопасность» в 2022 г.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октябрь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Билялова А.А.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6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О подготовке к Новому году, Новогодним каникулам и экзаменационной сессии.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ноябрь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Сотников М.И.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661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88" marR="366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Анализ доклада заместителя директора по воспитательной работе института </a:t>
                      </a:r>
                      <a:r>
                        <a:rPr lang="ru-RU" sz="1000" dirty="0" err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Нургатиной</a:t>
                      </a: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И.Е. «Воспитательная работа в институте: состояние и перспективы развития»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Маврин Г.В.</a:t>
                      </a:r>
                    </a:p>
                  </a:txBody>
                  <a:tcPr marL="36830" marR="36830" marT="9525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36688" marR="36688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475656" y="203493"/>
            <a:ext cx="6984776" cy="907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План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работы комиссии по культурно-воспитательной деятельности, социальной и молодежной политике ученого совета </a:t>
            </a:r>
            <a:r>
              <a:rPr kumimoji="0" lang="ru-RU" altLang="ru-RU" sz="1400" b="1" i="0" u="none" strike="noStrike" cap="none" normalizeH="0" baseline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на 2021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г.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905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1783" y="26111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К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омиссия 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по культурно-воспитательной деятельности, социальной и молодежной политике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ученого совета   </a:t>
            </a:r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 института КФУ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4851" y="547871"/>
            <a:ext cx="6840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Анализ документов – планов работ, программ, отчетов  по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культурно-воспитательной деятельности, социальной и молодежной политике ученого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совета. 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5696" y="924667"/>
            <a:ext cx="68407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Встречи, беседы, контакты с руководителями подразделений института, деятельность которых 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отражается в области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культурно-воспитательной деятельности, социальной и молодежной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политике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ученого совета.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5831" y="1506689"/>
            <a:ext cx="6840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Обсуждение проблем в области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культурно-воспитательной деятельности, социальной и молодежной 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ученого совета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35696" y="1912416"/>
            <a:ext cx="6840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Согласование планов и программ по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культурно-воспитательной деятельности, социальной и молодежной политике ученого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на заседаниях комиссии.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59011" y="3268309"/>
            <a:ext cx="74888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/>
              <a:t>Основные проблемы </a:t>
            </a:r>
            <a:r>
              <a:rPr lang="ru-RU" sz="1100" b="1" dirty="0"/>
              <a:t>в организации культурно-воспитательной деятельности и социальной и молодежной </a:t>
            </a:r>
            <a:r>
              <a:rPr lang="ru-RU" sz="1100" b="1" dirty="0" smtClean="0"/>
              <a:t>политики:</a:t>
            </a:r>
            <a:endParaRPr lang="ru-RU" sz="1100" dirty="0"/>
          </a:p>
          <a:p>
            <a:r>
              <a:rPr lang="ru-RU" sz="1100" dirty="0" smtClean="0"/>
              <a:t>1</a:t>
            </a:r>
            <a:r>
              <a:rPr lang="ru-RU" sz="1100" dirty="0"/>
              <a:t>. </a:t>
            </a:r>
            <a:r>
              <a:rPr lang="ru-RU" sz="1100" dirty="0" smtClean="0"/>
              <a:t>Проблемы в привлечении иностранных студентов к активной культурно-массовой, спортивной </a:t>
            </a:r>
            <a:r>
              <a:rPr lang="ru-RU" sz="1100" dirty="0"/>
              <a:t>и </a:t>
            </a:r>
            <a:r>
              <a:rPr lang="ru-RU" sz="1100" dirty="0" smtClean="0"/>
              <a:t>общественной деятельности в институте .</a:t>
            </a:r>
          </a:p>
          <a:p>
            <a:r>
              <a:rPr lang="ru-RU" sz="1100" dirty="0"/>
              <a:t>2</a:t>
            </a:r>
            <a:r>
              <a:rPr lang="ru-RU" sz="1100" dirty="0" smtClean="0"/>
              <a:t>. Недостаток мест в общежитиях для иногородних и иностранных студентов.</a:t>
            </a:r>
            <a:endParaRPr lang="ru-RU" sz="1100" dirty="0"/>
          </a:p>
          <a:p>
            <a:r>
              <a:rPr lang="ru-RU" sz="1100" dirty="0"/>
              <a:t>3</a:t>
            </a:r>
            <a:r>
              <a:rPr lang="ru-RU" sz="1100" dirty="0" smtClean="0"/>
              <a:t>. Сложности в привлечении студентов  к  культурно-воспитательным мероприятиям и  НИРС в условиях  </a:t>
            </a:r>
            <a:r>
              <a:rPr lang="ru-RU" sz="1100" dirty="0" err="1" smtClean="0"/>
              <a:t>коронавирусной</a:t>
            </a:r>
            <a:r>
              <a:rPr lang="ru-RU" sz="1100" dirty="0" smtClean="0"/>
              <a:t> эпидемии. </a:t>
            </a:r>
            <a:endParaRPr lang="ru-RU" sz="11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159011" y="4358662"/>
            <a:ext cx="74454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/>
              <a:t>Основные проблемы </a:t>
            </a:r>
            <a:r>
              <a:rPr lang="ru-RU" sz="1100" b="1" dirty="0"/>
              <a:t>в </a:t>
            </a:r>
            <a:r>
              <a:rPr lang="ru-RU" sz="1100" b="1" dirty="0" smtClean="0"/>
              <a:t>деятельности профсоюзной организации </a:t>
            </a:r>
            <a:endParaRPr lang="ru-RU" sz="1100" dirty="0"/>
          </a:p>
          <a:p>
            <a:r>
              <a:rPr lang="ru-RU" sz="1100" b="1" dirty="0"/>
              <a:t> </a:t>
            </a:r>
            <a:r>
              <a:rPr lang="ru-RU" sz="1100" dirty="0" smtClean="0"/>
              <a:t>1</a:t>
            </a:r>
            <a:r>
              <a:rPr lang="ru-RU" sz="1100" dirty="0"/>
              <a:t>. </a:t>
            </a:r>
            <a:r>
              <a:rPr lang="ru-RU" sz="1100" dirty="0" smtClean="0"/>
              <a:t>Недостаточный бюджет по причине  частичного охвата сотрудников института членством в профсоюзной организации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5831" y="2300001"/>
            <a:ext cx="7344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Проведено девять заседаний комиссии в 2021 г. по вопросам  культурно-воспитательной работе, рассмотрено на заседаниях семь документов.   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5696" y="2710593"/>
            <a:ext cx="68407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одном заседании ученого совета института 26.04.2021, протокол № 5 комиссия участвовала при рассмотрении вопроса «</a:t>
            </a:r>
            <a:r>
              <a:rPr lang="ru-RU" sz="1100" dirty="0" smtClean="0">
                <a:latin typeface="Garamond" panose="02020404030301010803" pitchFamily="18" charset="0"/>
              </a:rPr>
              <a:t>О </a:t>
            </a:r>
            <a:r>
              <a:rPr lang="ru-RU" sz="1100" dirty="0">
                <a:latin typeface="Garamond" panose="02020404030301010803" pitchFamily="18" charset="0"/>
              </a:rPr>
              <a:t>рекомендации претендентов на получение стипендий Президента РФ и Правительства РФ в 2021/2022 уч. </a:t>
            </a:r>
            <a:r>
              <a:rPr lang="ru-RU" sz="1100" dirty="0" smtClean="0">
                <a:latin typeface="Garamond" panose="02020404030301010803" pitchFamily="18" charset="0"/>
              </a:rPr>
              <a:t>Году»</a:t>
            </a:r>
            <a:endParaRPr lang="ru-RU" sz="11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93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07904" y="77155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Проект решения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115616" y="1563638"/>
            <a:ext cx="76328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Сообщение председателя комиссии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культурно-воспитательной деятельности, социальной и молодежной политике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Маврина Г.В. принять к сведению.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Работу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по культурно-воспитательной деятельности, социальной и молодежной политике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г. признать удовлетворительной.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26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1800" y="2067694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СПАСИБО  за   ВНИМАНИЕ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393823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686</Words>
  <Application>Microsoft Office PowerPoint</Application>
  <PresentationFormat>Экран (16:9)</PresentationFormat>
  <Paragraphs>127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NCH-01-202-01</dc:creator>
  <cp:lastModifiedBy>NCH-01-335-02</cp:lastModifiedBy>
  <cp:revision>47</cp:revision>
  <dcterms:created xsi:type="dcterms:W3CDTF">2020-11-16T06:58:36Z</dcterms:created>
  <dcterms:modified xsi:type="dcterms:W3CDTF">2021-12-06T05:36:19Z</dcterms:modified>
</cp:coreProperties>
</file>