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1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230" y="79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0D77A-D29C-4471-9C91-43DFC2B387CF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473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473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0FC9F-D68C-4ADC-B115-ABCB34646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274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799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24406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16375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24406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24406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523"/>
            <a:ext cx="9143999" cy="5141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8983" y="233958"/>
            <a:ext cx="8546033" cy="939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24406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3299" y="1421462"/>
            <a:ext cx="8697401" cy="3467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16375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79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international/buddy-programm/zaselenie/hostely-12010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international/buddy-programm/medicinskaya-pomosch/strahovye-polisy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foreign_student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hyperlink" Target="https://www.facebook.com/groups/1496%2016221905227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95928" y="556259"/>
            <a:ext cx="1152143" cy="11247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0311" y="2459429"/>
            <a:ext cx="6948170" cy="12311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2000" spc="-12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БЩ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Ж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НИ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К 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ТИ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chemeClr val="lt1"/>
                </a:solidFill>
                <a:cs typeface="Arial" panose="020B0604020202020204" pitchFamily="34" charset="0"/>
              </a:rPr>
              <a:t>ИНОСТРАННЫХ СТУДЕНТОВ 2-5 КУРСОВ И МАГИСТРОВ 2 ГОДА ОБУЧЕНИЯ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cs typeface="Arial" panose="020B0604020202020204" pitchFamily="34" charset="0"/>
              </a:rPr>
              <a:t>В  2020/2021 УЧ. ГОДУ</a:t>
            </a:r>
          </a:p>
        </p:txBody>
      </p:sp>
      <p:sp>
        <p:nvSpPr>
          <p:cNvPr id="4" name="object 4"/>
          <p:cNvSpPr/>
          <p:nvPr/>
        </p:nvSpPr>
        <p:spPr>
          <a:xfrm>
            <a:off x="2339341" y="2057400"/>
            <a:ext cx="4465320" cy="0"/>
          </a:xfrm>
          <a:custGeom>
            <a:avLst/>
            <a:gdLst/>
            <a:ahLst/>
            <a:cxnLst/>
            <a:rect l="l" t="t" r="r" b="b"/>
            <a:pathLst>
              <a:path w="4465320">
                <a:moveTo>
                  <a:pt x="4465193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7445" rIns="0" bIns="0" rtlCol="0">
            <a:spAutoFit/>
          </a:bodyPr>
          <a:lstStyle/>
          <a:p>
            <a:pPr marL="349885">
              <a:lnSpc>
                <a:spcPct val="100000"/>
              </a:lnSpc>
            </a:pP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2200" i="1" spc="-50" dirty="0">
                <a:solidFill>
                  <a:srgbClr val="16375E"/>
                </a:solidFill>
                <a:latin typeface="Calibri"/>
                <a:cs typeface="Calibri"/>
              </a:rPr>
              <a:t>НФ</a:t>
            </a:r>
            <a:r>
              <a:rPr sz="2200" i="1" spc="-4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РМАЦИ</a:t>
            </a:r>
            <a:r>
              <a:rPr sz="2200" i="1" spc="-15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2200" i="1" spc="1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200" i="1" spc="-1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2200" i="1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200" i="1" spc="-4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2200" i="1" spc="-5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2200" i="1" spc="-3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2200" i="1" spc="-45" dirty="0">
                <a:solidFill>
                  <a:srgbClr val="16375E"/>
                </a:solidFill>
                <a:latin typeface="Calibri"/>
                <a:cs typeface="Calibri"/>
              </a:rPr>
              <a:t>Ц</a:t>
            </a: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2200" i="1" spc="-5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2200" i="1" spc="-30" dirty="0">
                <a:solidFill>
                  <a:srgbClr val="16375E"/>
                </a:solidFill>
                <a:latin typeface="Calibri"/>
                <a:cs typeface="Calibri"/>
              </a:rPr>
              <a:t>СК</a:t>
            </a: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2200" i="1" spc="-15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2200" i="1" spc="8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200" i="1" spc="-8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2200" i="1" spc="-30" dirty="0">
                <a:solidFill>
                  <a:srgbClr val="16375E"/>
                </a:solidFill>
                <a:latin typeface="Calibri"/>
                <a:cs typeface="Calibri"/>
              </a:rPr>
              <a:t>ОКУМ</a:t>
            </a:r>
            <a:r>
              <a:rPr sz="2200" i="1" spc="-4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2200" i="1" spc="-15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2200" i="1" spc="-3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2200" i="1" spc="-15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2200" i="1" spc="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200" i="1" spc="-30" dirty="0">
                <a:solidFill>
                  <a:srgbClr val="16375E"/>
                </a:solidFill>
                <a:latin typeface="Calibri"/>
                <a:cs typeface="Calibri"/>
              </a:rPr>
              <a:t>ДЛ</a:t>
            </a:r>
            <a:r>
              <a:rPr sz="2200" i="1" spc="-15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2200" i="1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200" i="1" spc="-4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2200" i="1" spc="-9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2200" i="1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2200" i="1" spc="-7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2200" i="1" spc="-3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2200" i="1" spc="-5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ИЯ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0521" y="760347"/>
            <a:ext cx="7936230" cy="4347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 marR="880744" indent="-12700"/>
            <a:r>
              <a:rPr lang="ru-RU" sz="1400" dirty="0">
                <a:solidFill>
                  <a:srgbClr val="16375E"/>
                </a:solidFill>
                <a:cs typeface="Calibri"/>
              </a:rPr>
              <a:t>В</a:t>
            </a:r>
            <a:r>
              <a:rPr lang="ru-RU" sz="1400" spc="-20" dirty="0">
                <a:solidFill>
                  <a:srgbClr val="16375E"/>
                </a:solidFill>
                <a:cs typeface="Calibri"/>
              </a:rPr>
              <a:t>с</a:t>
            </a:r>
            <a:r>
              <a:rPr lang="ru-RU" sz="1400" spc="-40" dirty="0">
                <a:solidFill>
                  <a:srgbClr val="16375E"/>
                </a:solidFill>
                <a:cs typeface="Calibri"/>
              </a:rPr>
              <a:t>е</a:t>
            </a:r>
            <a:r>
              <a:rPr lang="ru-RU" sz="1400" dirty="0">
                <a:solidFill>
                  <a:srgbClr val="16375E"/>
                </a:solidFill>
                <a:cs typeface="Calibri"/>
              </a:rPr>
              <a:t>м</a:t>
            </a:r>
            <a:r>
              <a:rPr lang="ru-RU" sz="1400" spc="-10" dirty="0">
                <a:solidFill>
                  <a:srgbClr val="16375E"/>
                </a:solidFill>
                <a:cs typeface="Calibri"/>
              </a:rPr>
              <a:t> </a:t>
            </a:r>
            <a:r>
              <a:rPr lang="ru-RU" sz="1400" spc="-5" dirty="0">
                <a:solidFill>
                  <a:srgbClr val="16375E"/>
                </a:solidFill>
                <a:cs typeface="Calibri"/>
              </a:rPr>
              <a:t>и</a:t>
            </a:r>
            <a:r>
              <a:rPr lang="ru-RU" sz="1400" dirty="0">
                <a:solidFill>
                  <a:srgbClr val="16375E"/>
                </a:solidFill>
                <a:cs typeface="Calibri"/>
              </a:rPr>
              <a:t>но</a:t>
            </a:r>
            <a:r>
              <a:rPr lang="ru-RU" sz="1400" spc="-20" dirty="0">
                <a:solidFill>
                  <a:srgbClr val="16375E"/>
                </a:solidFill>
                <a:cs typeface="Calibri"/>
              </a:rPr>
              <a:t>с</a:t>
            </a:r>
            <a:r>
              <a:rPr lang="ru-RU" sz="1400" spc="-5" dirty="0">
                <a:solidFill>
                  <a:srgbClr val="16375E"/>
                </a:solidFill>
                <a:cs typeface="Calibri"/>
              </a:rPr>
              <a:t>т</a:t>
            </a:r>
            <a:r>
              <a:rPr lang="ru-RU" sz="1400" spc="-20" dirty="0">
                <a:solidFill>
                  <a:srgbClr val="16375E"/>
                </a:solidFill>
                <a:cs typeface="Calibri"/>
              </a:rPr>
              <a:t>р</a:t>
            </a:r>
            <a:r>
              <a:rPr lang="ru-RU" sz="1400" spc="-5" dirty="0">
                <a:solidFill>
                  <a:srgbClr val="16375E"/>
                </a:solidFill>
                <a:cs typeface="Calibri"/>
              </a:rPr>
              <a:t>а</a:t>
            </a:r>
            <a:r>
              <a:rPr lang="ru-RU" sz="1400" spc="5" dirty="0">
                <a:solidFill>
                  <a:srgbClr val="16375E"/>
                </a:solidFill>
                <a:cs typeface="Calibri"/>
              </a:rPr>
              <a:t>нн</a:t>
            </a:r>
            <a:r>
              <a:rPr lang="ru-RU" sz="1400" dirty="0">
                <a:solidFill>
                  <a:srgbClr val="16375E"/>
                </a:solidFill>
                <a:cs typeface="Calibri"/>
              </a:rPr>
              <a:t>ым</a:t>
            </a:r>
            <a:r>
              <a:rPr lang="ru-RU" sz="1400" spc="-20" dirty="0">
                <a:solidFill>
                  <a:srgbClr val="16375E"/>
                </a:solidFill>
                <a:cs typeface="Calibri"/>
              </a:rPr>
              <a:t> </a:t>
            </a:r>
            <a:r>
              <a:rPr lang="ru-RU" sz="1400" dirty="0">
                <a:solidFill>
                  <a:srgbClr val="16375E"/>
                </a:solidFill>
                <a:cs typeface="Calibri"/>
              </a:rPr>
              <a:t>о</a:t>
            </a:r>
            <a:r>
              <a:rPr lang="ru-RU" sz="1400" spc="-30" dirty="0">
                <a:solidFill>
                  <a:srgbClr val="16375E"/>
                </a:solidFill>
                <a:cs typeface="Calibri"/>
              </a:rPr>
              <a:t>б</a:t>
            </a:r>
            <a:r>
              <a:rPr lang="ru-RU" sz="1400" dirty="0">
                <a:solidFill>
                  <a:srgbClr val="16375E"/>
                </a:solidFill>
                <a:cs typeface="Calibri"/>
              </a:rPr>
              <a:t>уча</a:t>
            </a:r>
            <a:r>
              <a:rPr lang="ru-RU" sz="1400" spc="-10" dirty="0">
                <a:solidFill>
                  <a:srgbClr val="16375E"/>
                </a:solidFill>
                <a:cs typeface="Calibri"/>
              </a:rPr>
              <a:t>ю</a:t>
            </a:r>
            <a:r>
              <a:rPr lang="ru-RU" sz="1400" dirty="0">
                <a:solidFill>
                  <a:srgbClr val="16375E"/>
                </a:solidFill>
                <a:cs typeface="Calibri"/>
              </a:rPr>
              <a:t>щ</a:t>
            </a:r>
            <a:r>
              <a:rPr lang="ru-RU" sz="1400" spc="-5" dirty="0">
                <a:solidFill>
                  <a:srgbClr val="16375E"/>
                </a:solidFill>
                <a:cs typeface="Calibri"/>
              </a:rPr>
              <a:t>им</a:t>
            </a:r>
            <a:r>
              <a:rPr lang="ru-RU" sz="1400" spc="-20" dirty="0">
                <a:solidFill>
                  <a:srgbClr val="16375E"/>
                </a:solidFill>
                <a:cs typeface="Calibri"/>
              </a:rPr>
              <a:t>с</a:t>
            </a:r>
            <a:r>
              <a:rPr lang="ru-RU" sz="1400" dirty="0">
                <a:solidFill>
                  <a:srgbClr val="16375E"/>
                </a:solidFill>
                <a:cs typeface="Calibri"/>
              </a:rPr>
              <a:t>я нужно обязательно быть в медицинской маске, при этом желательно надеть перчатки.</a:t>
            </a:r>
          </a:p>
          <a:p>
            <a:pPr marL="24765" marR="880744" indent="-12700">
              <a:lnSpc>
                <a:spcPct val="100000"/>
              </a:lnSpc>
            </a:pPr>
            <a:r>
              <a:rPr sz="1400" dirty="0" err="1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400" spc="-20" dirty="0" err="1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40" dirty="0" err="1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dirty="0" err="1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но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нн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ым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spc="-30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уча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им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я 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ля</a:t>
            </a:r>
            <a:r>
              <a:rPr sz="1400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6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я в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sz="1400" spc="-6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е 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бх</a:t>
            </a:r>
            <a:r>
              <a:rPr sz="1400" spc="-7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рив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ез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ой 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spc="-6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иц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7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ал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spc="-10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spc="-12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та</a:t>
            </a:r>
            <a:r>
              <a:rPr sz="1400" spc="-4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ом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6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ом</a:t>
            </a:r>
            <a:r>
              <a:rPr sz="14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яз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1400" spc="-3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ли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ев</a:t>
            </a:r>
            <a:r>
              <a:rPr sz="1400" spc="-7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spc="-4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ом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sz="1400" spc="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:</a:t>
            </a:r>
            <a:endParaRPr sz="1400" dirty="0">
              <a:latin typeface="Calibri"/>
              <a:cs typeface="Calibri"/>
            </a:endParaRPr>
          </a:p>
          <a:p>
            <a:pPr marL="768350" indent="-286385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768985" algn="l"/>
              </a:tabLst>
            </a:pP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spc="-10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spc="-12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та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1400" spc="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ал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 к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ови</a:t>
            </a:r>
            <a:r>
              <a:rPr sz="14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R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W</a:t>
            </a:r>
            <a:r>
              <a:rPr sz="1400" spc="-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ли 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(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по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1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0 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й)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;</a:t>
            </a:r>
            <a:endParaRPr sz="1400" dirty="0">
              <a:latin typeface="Calibri"/>
              <a:cs typeface="Calibri"/>
            </a:endParaRPr>
          </a:p>
          <a:p>
            <a:pPr marL="768350" indent="-286385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768985" algn="l"/>
              </a:tabLst>
            </a:pPr>
            <a:r>
              <a:rPr sz="1400" spc="-4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400" spc="-4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ро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400" spc="-3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16375E"/>
                </a:solidFill>
                <a:latin typeface="Calibri"/>
                <a:cs typeface="Calibri"/>
              </a:rPr>
              <a:t>ф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гр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аф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(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по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400" spc="-4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1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0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еся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ц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)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;</a:t>
            </a:r>
            <a:endParaRPr sz="1400" dirty="0">
              <a:latin typeface="Calibri"/>
              <a:cs typeface="Calibri"/>
            </a:endParaRPr>
          </a:p>
          <a:p>
            <a:pPr marL="768350" indent="-286385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768985" algn="l"/>
              </a:tabLst>
            </a:pPr>
            <a:r>
              <a:rPr sz="1400" spc="-2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ъ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-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400" spc="-6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–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spc="-10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spc="-12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та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16375E"/>
                </a:solidFill>
                <a:latin typeface="Calibri"/>
                <a:cs typeface="Calibri"/>
              </a:rPr>
              <a:t>CO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V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I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-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1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9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,</a:t>
            </a:r>
            <a:r>
              <a:rPr sz="1400" spc="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нн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ый не</a:t>
            </a:r>
            <a:r>
              <a:rPr sz="1400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-1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,</a:t>
            </a:r>
            <a:r>
              <a:rPr sz="14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400" spc="-4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3</a:t>
            </a:r>
            <a:endParaRPr sz="1400" dirty="0">
              <a:latin typeface="Calibri"/>
              <a:cs typeface="Calibri"/>
            </a:endParaRPr>
          </a:p>
          <a:p>
            <a:pPr marL="768350">
              <a:lnSpc>
                <a:spcPct val="100000"/>
              </a:lnSpc>
            </a:pPr>
            <a:r>
              <a:rPr sz="1400" spc="-6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ых</a:t>
            </a:r>
            <a:r>
              <a:rPr sz="1400" spc="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ня </a:t>
            </a:r>
            <a:r>
              <a:rPr sz="1400" spc="-4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400" spc="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spc="-20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1400" dirty="0">
                <a:solidFill>
                  <a:srgbClr val="16375E"/>
                </a:solidFill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24130" marR="67310" indent="-12065">
              <a:lnSpc>
                <a:spcPct val="100000"/>
              </a:lnSpc>
            </a:pP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400" b="1" i="1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b="1" i="1" spc="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ае</a:t>
            </a:r>
            <a:r>
              <a:rPr sz="1400" b="1" i="1" spc="-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тс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тст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вия</a:t>
            </a:r>
            <a:r>
              <a:rPr sz="1400" b="1" i="1" spc="-7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b="1" i="1" spc="-2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spc="-55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400" b="1" i="1" spc="-45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оди</a:t>
            </a:r>
            <a:r>
              <a:rPr sz="1400" b="1" i="1" spc="-1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400" b="1" i="1" spc="-5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spc="-20" dirty="0">
                <a:solidFill>
                  <a:srgbClr val="16375E"/>
                </a:solidFill>
                <a:latin typeface="Calibri"/>
                <a:cs typeface="Calibri"/>
              </a:rPr>
              <a:t>ме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дици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нс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ких</a:t>
            </a:r>
            <a:r>
              <a:rPr sz="1400" b="1" i="1" spc="-6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доку</a:t>
            </a:r>
            <a:r>
              <a:rPr sz="1400" b="1" i="1" spc="-20" dirty="0">
                <a:solidFill>
                  <a:srgbClr val="16375E"/>
                </a:solidFill>
                <a:latin typeface="Calibri"/>
                <a:cs typeface="Calibri"/>
              </a:rPr>
              <a:t>ме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нт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ов,</a:t>
            </a:r>
            <a:r>
              <a:rPr sz="1400" b="1" i="1" spc="-6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воз</a:t>
            </a:r>
            <a:r>
              <a:rPr sz="1400" b="1" i="1" spc="-1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b="1" i="1" spc="-2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spc="-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spc="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b="1" i="1" spc="-2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жива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ие</a:t>
            </a:r>
            <a:r>
              <a:rPr sz="1400" b="1" i="1" spc="-5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400" b="1" i="1" spc="-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spc="-45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ст</a:t>
            </a:r>
            <a:r>
              <a:rPr sz="1400" b="1" i="1" spc="-6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b="1" i="1" spc="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b="1" i="1" spc="-6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а вр</a:t>
            </a:r>
            <a:r>
              <a:rPr sz="1400" b="1" i="1" spc="-20" dirty="0">
                <a:solidFill>
                  <a:srgbClr val="16375E"/>
                </a:solidFill>
                <a:latin typeface="Calibri"/>
                <a:cs typeface="Calibri"/>
              </a:rPr>
              <a:t>ем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400" b="1" i="1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их</a:t>
            </a:r>
            <a:r>
              <a:rPr sz="1400" b="1" i="1" spc="-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офор</a:t>
            </a:r>
            <a:r>
              <a:rPr sz="1400" b="1" i="1" spc="-2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b="1" i="1" spc="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b="1" i="1" spc="-2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.</a:t>
            </a:r>
            <a:r>
              <a:rPr sz="1400" b="1" i="1" spc="-6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spc="-2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фор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ация</a:t>
            </a:r>
            <a:r>
              <a:rPr sz="1400" b="1" i="1" spc="-7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spc="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spc="-45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ст</a:t>
            </a:r>
            <a:r>
              <a:rPr sz="1400" b="1" i="1" spc="-6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b="1" i="1" spc="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ам</a:t>
            </a:r>
            <a:r>
              <a:rPr sz="1400" b="1" i="1" spc="-5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400" b="1" i="1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400" b="1" i="1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400" b="1" i="1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400" b="1" i="1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: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//</a:t>
            </a:r>
            <a:r>
              <a:rPr sz="1400" b="1" i="1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k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400" b="1" i="1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400" b="1" i="1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400" b="1" i="1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400" b="1" i="1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400" b="1" i="1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400" b="1" i="1" u="heavy" spc="-3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nt</a:t>
            </a:r>
            <a:r>
              <a:rPr sz="1400" b="1" i="1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b="1" i="1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400" b="1" i="1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nat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io</a:t>
            </a:r>
            <a:r>
              <a:rPr sz="1400" b="1" i="1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400" b="1" i="1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l/b</a:t>
            </a:r>
            <a:r>
              <a:rPr sz="1400" b="1" i="1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400" b="1" i="1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dd</a:t>
            </a:r>
            <a:r>
              <a:rPr sz="1400" b="1" i="1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y-</a:t>
            </a:r>
            <a:r>
              <a:rPr sz="1400" b="1" i="1" spc="-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400" b="1" i="1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og</a:t>
            </a:r>
            <a:r>
              <a:rPr sz="1400" b="1" i="1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400" b="1" i="1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mm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400" b="1" i="1" u="heavy" spc="-4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z</a:t>
            </a:r>
            <a:r>
              <a:rPr sz="1400" b="1" i="1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400" b="1" i="1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400" b="1" i="1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1400" b="1" i="1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ni</a:t>
            </a:r>
            <a:r>
              <a:rPr sz="1400" b="1" i="1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/h</a:t>
            </a:r>
            <a:r>
              <a:rPr sz="1400" b="1" i="1"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400" b="1" i="1" u="heavy" spc="-4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400" b="1" i="1" u="heavy" spc="-3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400" b="1" i="1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1400" b="1" i="1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y</a:t>
            </a:r>
            <a:r>
              <a:rPr sz="1400" b="1" i="1" u="heavy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-</a:t>
            </a:r>
            <a:r>
              <a:rPr sz="1400" b="1" i="1" u="heavy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120106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Всем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ра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нным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гра</a:t>
            </a:r>
            <a:r>
              <a:rPr sz="1400" i="1" spc="-15" dirty="0">
                <a:solidFill>
                  <a:srgbClr val="244060"/>
                </a:solidFill>
                <a:latin typeface="Calibri"/>
                <a:cs typeface="Calibri"/>
              </a:rPr>
              <a:t>ж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м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пе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р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ед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ъе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з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spc="-1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м</a:t>
            </a:r>
            <a:r>
              <a:rPr sz="1400" i="1" spc="-3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в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Р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ю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не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-30" dirty="0">
                <a:solidFill>
                  <a:srgbClr val="244060"/>
                </a:solidFill>
                <a:latin typeface="Calibri"/>
                <a:cs typeface="Calibri"/>
              </a:rPr>
              <a:t>б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х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им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-3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е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л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ь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ест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на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15" dirty="0">
                <a:solidFill>
                  <a:srgbClr val="244060"/>
                </a:solidFill>
                <a:latin typeface="Calibri"/>
                <a:cs typeface="Calibri"/>
              </a:rPr>
              <a:t>C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O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V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I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D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-</a:t>
            </a:r>
            <a:r>
              <a:rPr sz="1400" i="1" spc="-595" dirty="0">
                <a:solidFill>
                  <a:srgbClr val="244060"/>
                </a:solidFill>
                <a:latin typeface="Calibri"/>
                <a:cs typeface="Calibri"/>
              </a:rPr>
              <a:t>1</a:t>
            </a:r>
            <a:r>
              <a:rPr sz="2100" i="1" baseline="1984" dirty="0">
                <a:solidFill>
                  <a:srgbClr val="244060"/>
                </a:solidFill>
                <a:latin typeface="Calibri"/>
                <a:cs typeface="Calibri"/>
              </a:rPr>
              <a:t>.</a:t>
            </a:r>
            <a:r>
              <a:rPr sz="2100" i="1" spc="-165" baseline="1984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9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24765" marR="396875" indent="-12700">
              <a:lnSpc>
                <a:spcPct val="100000"/>
              </a:lnSpc>
            </a:pP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ь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л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з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ы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у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жно</a:t>
            </a:r>
            <a:r>
              <a:rPr sz="1400" i="1" spc="-4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не</a:t>
            </a:r>
            <a:r>
              <a:rPr sz="1400" i="1" spc="-5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ра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нее,</a:t>
            </a:r>
            <a:r>
              <a:rPr sz="1400" i="1" spc="-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чем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 з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3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65" dirty="0">
                <a:solidFill>
                  <a:srgbClr val="244060"/>
                </a:solidFill>
                <a:latin typeface="Calibri"/>
                <a:cs typeface="Calibri"/>
              </a:rPr>
              <a:t>к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лен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ар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ных</a:t>
            </a:r>
            <a:r>
              <a:rPr sz="1400" i="1" spc="-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ня</a:t>
            </a:r>
            <a:r>
              <a:rPr sz="1400" i="1" spc="-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-4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п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ри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б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ы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я в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45" dirty="0">
                <a:solidFill>
                  <a:srgbClr val="244060"/>
                </a:solidFill>
                <a:latin typeface="Calibri"/>
                <a:cs typeface="Calibri"/>
              </a:rPr>
              <a:t>Р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ию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.</a:t>
            </a:r>
            <a:r>
              <a:rPr sz="1400" i="1" spc="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ня</a:t>
            </a:r>
            <a:r>
              <a:rPr sz="1400" i="1" spc="-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50" dirty="0">
                <a:solidFill>
                  <a:srgbClr val="244060"/>
                </a:solidFill>
                <a:latin typeface="Calibri"/>
                <a:cs typeface="Calibri"/>
              </a:rPr>
              <a:t>в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ъе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з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spc="-5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в </a:t>
            </a:r>
            <a:r>
              <a:rPr sz="1400" i="1" spc="-45" dirty="0">
                <a:solidFill>
                  <a:srgbClr val="244060"/>
                </a:solidFill>
                <a:latin typeface="Calibri"/>
                <a:cs typeface="Calibri"/>
              </a:rPr>
              <a:t>Р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ю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ля</a:t>
            </a:r>
            <a:r>
              <a:rPr sz="1400" i="1" spc="-5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вс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е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х</a:t>
            </a:r>
            <a:r>
              <a:rPr sz="1400" i="1" spc="-15" dirty="0">
                <a:solidFill>
                  <a:srgbClr val="244060"/>
                </a:solidFill>
                <a:latin typeface="Calibri"/>
                <a:cs typeface="Calibri"/>
              </a:rPr>
              <a:t> и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ра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нных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у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ен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в</a:t>
            </a:r>
            <a:r>
              <a:rPr sz="1400" i="1" spc="-8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у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spc="-40" dirty="0">
                <a:solidFill>
                  <a:srgbClr val="244060"/>
                </a:solidFill>
                <a:latin typeface="Calibri"/>
                <a:cs typeface="Calibri"/>
              </a:rPr>
              <a:t>в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л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ива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е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ся</a:t>
            </a:r>
            <a:r>
              <a:rPr sz="1400" i="1" spc="-5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1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4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-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не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в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ный</a:t>
            </a:r>
            <a:r>
              <a:rPr sz="1400" i="1" spc="-4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пе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р</a:t>
            </a:r>
            <a:r>
              <a:rPr sz="1400" i="1" spc="-15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од</a:t>
            </a:r>
            <a:r>
              <a:rPr sz="1400" i="1" spc="-5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б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се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рва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ц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ии.</a:t>
            </a:r>
            <a:endParaRPr sz="1400" dirty="0">
              <a:latin typeface="Calibri"/>
              <a:cs typeface="Calibri"/>
            </a:endParaRPr>
          </a:p>
          <a:p>
            <a:pPr marL="25400" marR="5080">
              <a:lnSpc>
                <a:spcPct val="100000"/>
              </a:lnSpc>
            </a:pP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б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се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рва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ц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я</a:t>
            </a:r>
            <a:r>
              <a:rPr sz="1400" i="1" spc="-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бу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ет</a:t>
            </a:r>
            <a:r>
              <a:rPr sz="1400" i="1" spc="-5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орга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з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в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на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в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м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ес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х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п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р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ж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ива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я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в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б</a:t>
            </a:r>
            <a:r>
              <a:rPr sz="1400" i="1" spc="-40" dirty="0">
                <a:solidFill>
                  <a:srgbClr val="244060"/>
                </a:solidFill>
                <a:latin typeface="Calibri"/>
                <a:cs typeface="Calibri"/>
              </a:rPr>
              <a:t>щ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е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ж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я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х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90" dirty="0">
                <a:solidFill>
                  <a:srgbClr val="244060"/>
                </a:solidFill>
                <a:latin typeface="Calibri"/>
                <a:cs typeface="Calibri"/>
              </a:rPr>
              <a:t>К</a:t>
            </a:r>
            <a:r>
              <a:rPr sz="1400" i="1" spc="-45" dirty="0">
                <a:solidFill>
                  <a:srgbClr val="244060"/>
                </a:solidFill>
                <a:latin typeface="Calibri"/>
                <a:cs typeface="Calibri"/>
              </a:rPr>
              <a:t>Ф</a:t>
            </a:r>
            <a:r>
              <a:rPr sz="1400" i="1" spc="-165" dirty="0">
                <a:solidFill>
                  <a:srgbClr val="244060"/>
                </a:solidFill>
                <a:latin typeface="Calibri"/>
                <a:cs typeface="Calibri"/>
              </a:rPr>
              <a:t>У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.</a:t>
            </a:r>
            <a:r>
              <a:rPr sz="1400" i="1" spc="-7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у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ен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ы</a:t>
            </a:r>
            <a:r>
              <a:rPr sz="1400" i="1" spc="-4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п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у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spc="-65" dirty="0">
                <a:solidFill>
                  <a:srgbClr val="244060"/>
                </a:solidFill>
                <a:latin typeface="Calibri"/>
                <a:cs typeface="Calibri"/>
              </a:rPr>
              <a:t>к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ю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ся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к 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у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че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б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ным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 з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я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я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м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л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ь</a:t>
            </a:r>
            <a:r>
              <a:rPr sz="1400" i="1" spc="-40" dirty="0">
                <a:solidFill>
                  <a:srgbClr val="244060"/>
                </a:solidFill>
                <a:latin typeface="Calibri"/>
                <a:cs typeface="Calibri"/>
              </a:rPr>
              <a:t>к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-6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п</a:t>
            </a:r>
            <a:r>
              <a:rPr sz="1400" i="1" spc="-1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сле</a:t>
            </a:r>
            <a:r>
              <a:rPr sz="1400" i="1" spc="-9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п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р</a:t>
            </a:r>
            <a:r>
              <a:rPr sz="1400" i="1" spc="-65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-45" dirty="0">
                <a:solidFill>
                  <a:srgbClr val="244060"/>
                </a:solidFill>
                <a:latin typeface="Calibri"/>
                <a:cs typeface="Calibri"/>
              </a:rPr>
              <a:t>х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ож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ен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я</a:t>
            </a:r>
            <a:r>
              <a:rPr sz="1400" i="1" spc="-7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14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-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невной</a:t>
            </a:r>
            <a:r>
              <a:rPr sz="1400" i="1" spc="-7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о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б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се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рва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ц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ии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,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с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п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ров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е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е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r>
              <a:rPr sz="1400" i="1" spc="-25" dirty="0">
                <a:solidFill>
                  <a:srgbClr val="244060"/>
                </a:solidFill>
                <a:latin typeface="Calibri"/>
                <a:cs typeface="Calibri"/>
              </a:rPr>
              <a:t>е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м</a:t>
            </a:r>
            <a:r>
              <a:rPr sz="1400" i="1" spc="-6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на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1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0 -</a:t>
            </a:r>
            <a:r>
              <a:rPr sz="1400" i="1" spc="-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1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2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д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ень 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ес</a:t>
            </a:r>
            <a:r>
              <a:rPr sz="1400" i="1" spc="5" dirty="0">
                <a:solidFill>
                  <a:srgbClr val="244060"/>
                </a:solidFill>
                <a:latin typeface="Calibri"/>
                <a:cs typeface="Calibri"/>
              </a:rPr>
              <a:t>т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а</a:t>
            </a:r>
            <a:r>
              <a:rPr sz="1400" i="1" spc="-4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на</a:t>
            </a:r>
            <a:r>
              <a:rPr sz="1400" i="1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i="1" spc="-40" dirty="0">
                <a:solidFill>
                  <a:srgbClr val="244060"/>
                </a:solidFill>
                <a:latin typeface="Calibri"/>
                <a:cs typeface="Calibri"/>
              </a:rPr>
              <a:t>C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O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V</a:t>
            </a:r>
            <a:r>
              <a:rPr sz="1400" i="1" spc="-20" dirty="0">
                <a:solidFill>
                  <a:srgbClr val="244060"/>
                </a:solidFill>
                <a:latin typeface="Calibri"/>
                <a:cs typeface="Calibri"/>
              </a:rPr>
              <a:t>I</a:t>
            </a:r>
            <a:r>
              <a:rPr sz="1400" i="1" dirty="0">
                <a:solidFill>
                  <a:srgbClr val="244060"/>
                </a:solidFill>
                <a:latin typeface="Calibri"/>
                <a:cs typeface="Calibri"/>
              </a:rPr>
              <a:t>D-</a:t>
            </a:r>
            <a:r>
              <a:rPr sz="1400" i="1" spc="-5" dirty="0">
                <a:solidFill>
                  <a:srgbClr val="244060"/>
                </a:solidFill>
                <a:latin typeface="Calibri"/>
                <a:cs typeface="Calibri"/>
              </a:rPr>
              <a:t>19.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9715">
              <a:lnSpc>
                <a:spcPct val="100000"/>
              </a:lnSpc>
            </a:pP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2200" i="1" spc="-55" dirty="0">
                <a:solidFill>
                  <a:srgbClr val="16375E"/>
                </a:solidFill>
                <a:latin typeface="Calibri"/>
                <a:cs typeface="Calibri"/>
              </a:rPr>
              <a:t>Ф</a:t>
            </a: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2200" i="1" spc="-4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МЛЕНИ</a:t>
            </a:r>
            <a:r>
              <a:rPr sz="2200" i="1" spc="-1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2200" i="1" spc="8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200" i="1" spc="-1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2200" i="1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200" i="1" spc="-7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2200" i="1" spc="-15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2200" i="1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2200" i="1" spc="-9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2200" i="1" spc="-3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2200" i="1" spc="-5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2200" i="1" spc="-1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2200" i="1" spc="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200" i="1" spc="-1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2200" i="1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2200" i="1" spc="-30" dirty="0">
                <a:solidFill>
                  <a:srgbClr val="16375E"/>
                </a:solidFill>
                <a:latin typeface="Calibri"/>
                <a:cs typeface="Calibri"/>
              </a:rPr>
              <a:t>БЩ</a:t>
            </a: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2200" i="1" spc="-65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2200" i="1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2200" i="1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2200" i="1" spc="-4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2200" i="1" spc="-1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52800" y="4592054"/>
            <a:ext cx="626872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 err="1">
                <a:solidFill>
                  <a:srgbClr val="254061"/>
                </a:solidFill>
                <a:latin typeface="Calibri"/>
                <a:cs typeface="Calibri"/>
              </a:rPr>
              <a:t>Л</a:t>
            </a:r>
            <a:r>
              <a:rPr sz="1800" b="1" spc="5" dirty="0" err="1">
                <a:solidFill>
                  <a:srgbClr val="254061"/>
                </a:solidFill>
                <a:latin typeface="Calibri"/>
                <a:cs typeface="Calibri"/>
              </a:rPr>
              <a:t>и</a:t>
            </a:r>
            <a:r>
              <a:rPr sz="1800" b="1" dirty="0" err="1">
                <a:solidFill>
                  <a:srgbClr val="254061"/>
                </a:solidFill>
                <a:latin typeface="Calibri"/>
                <a:cs typeface="Calibri"/>
              </a:rPr>
              <a:t>ст</a:t>
            </a:r>
            <a:r>
              <a:rPr sz="1800" b="1" spc="-5" dirty="0">
                <a:solidFill>
                  <a:srgbClr val="254061"/>
                </a:solidFill>
                <a:latin typeface="Calibri"/>
                <a:cs typeface="Calibri"/>
              </a:rPr>
              <a:t> </a:t>
            </a:r>
            <a:r>
              <a:rPr lang="ru-RU" b="1" dirty="0">
                <a:solidFill>
                  <a:srgbClr val="254061"/>
                </a:solidFill>
                <a:cs typeface="Calibri"/>
              </a:rPr>
              <a:t>контроля продолжающего обучение иностранца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37627"/>
            <a:ext cx="2598688" cy="36758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198" y="837626"/>
            <a:ext cx="5370098" cy="3675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878" y="742950"/>
            <a:ext cx="8700522" cy="3231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1500" b="1" i="1" dirty="0">
                <a:solidFill>
                  <a:schemeClr val="tx2">
                    <a:lumMod val="75000"/>
                  </a:schemeClr>
                </a:solidFill>
              </a:rPr>
              <a:t>СВЯЗАТЬСЯ С УЧЕБНЫМ ПОДРАЗДЕЛЕНИЕМ КФУ. </a:t>
            </a:r>
          </a:p>
          <a:p>
            <a:r>
              <a:rPr lang="ru-RU" sz="1500" dirty="0">
                <a:solidFill>
                  <a:schemeClr val="tx2">
                    <a:lumMod val="75000"/>
                  </a:schemeClr>
                </a:solidFill>
              </a:rPr>
              <a:t>Не позднее чем за 5 рабочих дней до прибытия иностранный студент должен связаться с ответственным за заселение своего учебного подразделения (в больших институтах – по отделению) , сообщить точную дату и точное время прибытия в г. Казань и узнать точное место своего заселения. </a:t>
            </a:r>
          </a:p>
          <a:p>
            <a:endParaRPr lang="ru-RU" sz="1500" dirty="0">
              <a:solidFill>
                <a:schemeClr val="tx2">
                  <a:lumMod val="75000"/>
                </a:schemeClr>
              </a:solidFill>
            </a:endParaRPr>
          </a:p>
          <a:p>
            <a:pPr marL="66040" marR="199390" indent="-53975">
              <a:lnSpc>
                <a:spcPct val="100000"/>
              </a:lnSpc>
            </a:pPr>
            <a:r>
              <a:rPr lang="ru-RU" sz="1500" b="1" i="1" spc="5" dirty="0">
                <a:solidFill>
                  <a:srgbClr val="16375E"/>
                </a:solidFill>
                <a:latin typeface="Calibri"/>
                <a:cs typeface="Calibri"/>
              </a:rPr>
              <a:t>ПРИ ВЪЕЗДЕ ИЗ-ЗА ГРАНИЦЫ СО СПРАВКОЙ О ПРОХОЖДЕНИИ ТЕСТА НА </a:t>
            </a:r>
            <a:r>
              <a:rPr lang="en-US" sz="1500" b="1" i="1" spc="5" dirty="0">
                <a:solidFill>
                  <a:srgbClr val="16375E"/>
                </a:solidFill>
                <a:latin typeface="Calibri"/>
                <a:cs typeface="Calibri"/>
              </a:rPr>
              <a:t>COVID-19</a:t>
            </a:r>
            <a:r>
              <a:rPr lang="ru-RU" sz="1500" b="1" i="1" spc="5" dirty="0">
                <a:solidFill>
                  <a:srgbClr val="16375E"/>
                </a:solidFill>
                <a:latin typeface="Calibri"/>
                <a:cs typeface="Calibri"/>
              </a:rPr>
              <a:t> О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БР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ТИТ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СЯ</a:t>
            </a:r>
            <a:r>
              <a:rPr lang="ru-RU" sz="1500" b="1" i="1" spc="-4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В  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lang="ru-RU" sz="1500" b="1" i="1" spc="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lang="ru-RU" sz="1500" b="1" i="1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№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7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 Д</a:t>
            </a:r>
            <a:r>
              <a:rPr lang="ru-RU" sz="1500" b="1" i="1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lang="ru-RU" sz="1500" b="1" i="1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lang="ru-RU" sz="1500" b="1" i="1" spc="-1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lang="ru-RU" sz="1500" b="1" i="1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УН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ИВ</a:t>
            </a:r>
            <a:r>
              <a:rPr lang="ru-RU" sz="1500" b="1" i="1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РСИ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АД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lang="ru-RU" sz="1500" b="1" i="1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(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К С</a:t>
            </a:r>
            <a:r>
              <a:rPr lang="ru-RU" sz="1500" b="1" i="1" spc="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ТР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УДН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ИК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М 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lang="ru-RU" sz="1500" b="1" i="1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ПА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РТ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lang="ru-RU" sz="1500" b="1" i="1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ТА</a:t>
            </a:r>
            <a:r>
              <a:rPr lang="ru-RU" sz="1500" b="1" i="1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lang="ru-RU" sz="1500" b="1" i="1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Ш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ИХ</a:t>
            </a:r>
            <a:r>
              <a:rPr lang="ru-RU" sz="1500" b="1" i="1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СВЯ</a:t>
            </a:r>
            <a:r>
              <a:rPr lang="ru-RU" sz="1500" b="1" i="1" spc="-10" dirty="0">
                <a:solidFill>
                  <a:srgbClr val="16375E"/>
                </a:solidFill>
                <a:latin typeface="Calibri"/>
                <a:cs typeface="Calibri"/>
              </a:rPr>
              <a:t>ЗЕ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lang="ru-RU" sz="1500" b="1" i="1" spc="-15" dirty="0">
                <a:solidFill>
                  <a:srgbClr val="16375E"/>
                </a:solidFill>
                <a:latin typeface="Calibri"/>
                <a:cs typeface="Calibri"/>
              </a:rPr>
              <a:t>)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,</a:t>
            </a:r>
            <a:r>
              <a:rPr lang="ru-RU" sz="1500" b="1" i="1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lang="ru-RU" sz="1500" b="1" i="1" spc="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lang="ru-RU" sz="1500" b="1" i="1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СО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СТ</a:t>
            </a:r>
            <a:r>
              <a:rPr lang="ru-RU" sz="1500" b="1" i="1" spc="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lang="ru-RU" sz="1500" b="1" i="1" spc="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lang="ru-RU" sz="1500" b="1" i="1" spc="-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ДУ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lang="ru-RU" sz="1500" b="1" i="1" spc="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lang="ru-RU" sz="1500" b="1" i="1" spc="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lang="ru-RU" sz="1500" b="1" i="1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b="1" i="1" spc="-5" dirty="0">
                <a:solidFill>
                  <a:srgbClr val="16375E"/>
                </a:solidFill>
                <a:latin typeface="Calibri"/>
                <a:cs typeface="Calibri"/>
              </a:rPr>
              <a:t>АЛЛ</a:t>
            </a:r>
            <a:r>
              <a:rPr lang="ru-RU" sz="1500" b="1" i="1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lang="ru-RU" sz="1500" b="1" i="1" dirty="0">
                <a:solidFill>
                  <a:srgbClr val="16375E"/>
                </a:solidFill>
                <a:latin typeface="Calibri"/>
                <a:cs typeface="Calibri"/>
              </a:rPr>
              <a:t>И:</a:t>
            </a:r>
            <a:endParaRPr lang="ru-RU" sz="1500" dirty="0">
              <a:latin typeface="Calibri"/>
              <a:cs typeface="Calibri"/>
            </a:endParaRPr>
          </a:p>
          <a:p>
            <a:pPr marL="324000" indent="-342900">
              <a:lnSpc>
                <a:spcPct val="100000"/>
              </a:lnSpc>
              <a:spcBef>
                <a:spcPts val="600"/>
              </a:spcBef>
              <a:buClr>
                <a:srgbClr val="16375E"/>
              </a:buClr>
              <a:buFont typeface="Arial"/>
              <a:buChar char="•"/>
              <a:tabLst>
                <a:tab pos="613410" algn="l"/>
              </a:tabLst>
            </a:pPr>
            <a:r>
              <a:rPr lang="ru-RU" sz="1500" spc="-35" dirty="0">
                <a:solidFill>
                  <a:srgbClr val="16375E"/>
                </a:solidFill>
                <a:latin typeface="Calibri"/>
                <a:cs typeface="Calibri"/>
              </a:rPr>
              <a:t>По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лу</a:t>
            </a:r>
            <a:r>
              <a:rPr lang="ru-RU" sz="1500" spc="-25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lang="ru-RU" sz="1500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lang="ru-RU" sz="15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lang="ru-RU" sz="15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b="1" spc="-1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lang="ru-RU" sz="1500" b="1" spc="-25" dirty="0">
                <a:solidFill>
                  <a:srgbClr val="16375E"/>
                </a:solidFill>
                <a:latin typeface="Calibri"/>
                <a:cs typeface="Calibri"/>
              </a:rPr>
              <a:t>ис</a:t>
            </a:r>
            <a:r>
              <a:rPr lang="ru-RU" sz="1500" b="1" spc="-1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lang="ru-RU" sz="1500" b="1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b="1" spc="-30" dirty="0">
                <a:solidFill>
                  <a:srgbClr val="16375E"/>
                </a:solidFill>
                <a:latin typeface="Calibri"/>
                <a:cs typeface="Calibri"/>
              </a:rPr>
              <a:t>контроля</a:t>
            </a:r>
            <a:r>
              <a:rPr lang="ru-RU" sz="1500" b="1" spc="-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lang="ru-RU" sz="1500" spc="-30" dirty="0">
                <a:solidFill>
                  <a:srgbClr val="16375E"/>
                </a:solidFill>
                <a:latin typeface="Calibri"/>
                <a:cs typeface="Calibri"/>
              </a:rPr>
              <a:t>но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lang="ru-RU" sz="1500" spc="-25" dirty="0">
                <a:solidFill>
                  <a:srgbClr val="16375E"/>
                </a:solidFill>
                <a:latin typeface="Calibri"/>
                <a:cs typeface="Calibri"/>
              </a:rPr>
              <a:t>тр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lang="ru-RU" sz="1500" spc="-3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lang="ru-RU" sz="1500" spc="-30" dirty="0">
                <a:solidFill>
                  <a:srgbClr val="16375E"/>
                </a:solidFill>
                <a:latin typeface="Calibri"/>
                <a:cs typeface="Calibri"/>
              </a:rPr>
              <a:t>но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lang="ru-RU" sz="1500" spc="-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spc="-30" dirty="0">
                <a:solidFill>
                  <a:srgbClr val="16375E"/>
                </a:solidFill>
                <a:latin typeface="Calibri"/>
                <a:cs typeface="Calibri"/>
              </a:rPr>
              <a:t>об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lang="ru-RU" sz="1500" spc="-25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lang="ru-RU" sz="1500" spc="-30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lang="ru-RU" sz="1500" spc="-35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ег</a:t>
            </a:r>
            <a:r>
              <a:rPr lang="ru-RU" sz="1500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endParaRPr lang="ru-RU" sz="1500" dirty="0">
              <a:latin typeface="Calibri"/>
              <a:cs typeface="Calibri"/>
            </a:endParaRPr>
          </a:p>
          <a:p>
            <a:pPr marL="324000" indent="-342900">
              <a:lnSpc>
                <a:spcPct val="100000"/>
              </a:lnSpc>
              <a:spcBef>
                <a:spcPts val="600"/>
              </a:spcBef>
              <a:buClr>
                <a:srgbClr val="16375E"/>
              </a:buClr>
              <a:buFont typeface="Arial"/>
              <a:buChar char="•"/>
              <a:tabLst>
                <a:tab pos="613410" algn="l"/>
              </a:tabLst>
            </a:pP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lang="ru-RU" sz="1500" spc="-1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lang="ru-RU" sz="1500" spc="-5" dirty="0">
                <a:solidFill>
                  <a:srgbClr val="16375E"/>
                </a:solidFill>
                <a:latin typeface="Calibri"/>
                <a:cs typeface="Calibri"/>
              </a:rPr>
              <a:t>лу</a:t>
            </a:r>
            <a:r>
              <a:rPr lang="ru-RU" sz="1500" spc="-15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lang="ru-RU" sz="15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lang="ru-RU" sz="1500" spc="-1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lang="ru-RU" sz="15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разъяс</a:t>
            </a:r>
            <a:r>
              <a:rPr lang="ru-RU" sz="1500" spc="-2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lang="ru-RU" sz="1500" spc="-25" dirty="0">
                <a:solidFill>
                  <a:srgbClr val="16375E"/>
                </a:solidFill>
                <a:latin typeface="Calibri"/>
                <a:cs typeface="Calibri"/>
              </a:rPr>
              <a:t>ни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lang="ru-RU" sz="15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spc="-1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lang="ru-RU" sz="15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spc="-1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lang="ru-RU" sz="1500" spc="-1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це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lang="ru-RU" sz="1500" spc="-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ре</a:t>
            </a:r>
            <a:r>
              <a:rPr lang="ru-RU" sz="15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засе</a:t>
            </a:r>
            <a:r>
              <a:rPr lang="ru-RU" sz="1500" spc="-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lang="ru-RU" sz="1500" spc="-25" dirty="0">
                <a:solidFill>
                  <a:srgbClr val="16375E"/>
                </a:solidFill>
                <a:latin typeface="Calibri"/>
                <a:cs typeface="Calibri"/>
              </a:rPr>
              <a:t>ни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endParaRPr lang="ru-RU" sz="1500" dirty="0">
              <a:latin typeface="Calibri"/>
              <a:cs typeface="Calibri"/>
            </a:endParaRPr>
          </a:p>
          <a:p>
            <a:pPr marL="324000" marR="5080" indent="-342900">
              <a:lnSpc>
                <a:spcPct val="100000"/>
              </a:lnSpc>
              <a:spcBef>
                <a:spcPts val="600"/>
              </a:spcBef>
              <a:buClr>
                <a:srgbClr val="16375E"/>
              </a:buClr>
              <a:buFont typeface="Arial"/>
              <a:buChar char="•"/>
              <a:tabLst>
                <a:tab pos="613410" algn="l"/>
              </a:tabLst>
            </a:pPr>
            <a:r>
              <a:rPr lang="ru-RU" sz="1500" spc="-30" dirty="0">
                <a:solidFill>
                  <a:srgbClr val="16375E"/>
                </a:solidFill>
                <a:latin typeface="Calibri"/>
                <a:cs typeface="Calibri"/>
              </a:rPr>
              <a:t>Получит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lang="ru-RU" sz="1500" spc="-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направлени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spc="-3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lang="ru-RU" sz="1500" spc="-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spc="-30" dirty="0">
                <a:solidFill>
                  <a:srgbClr val="16375E"/>
                </a:solidFill>
                <a:latin typeface="Calibri"/>
                <a:cs typeface="Calibri"/>
              </a:rPr>
              <a:t>повторно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lang="ru-RU" sz="1500" spc="-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spc="-30" dirty="0">
                <a:solidFill>
                  <a:srgbClr val="16375E"/>
                </a:solidFill>
                <a:latin typeface="Calibri"/>
                <a:cs typeface="Calibri"/>
              </a:rPr>
              <a:t>тестировани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lang="ru-RU" sz="1500" spc="-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COVID</a:t>
            </a:r>
            <a:r>
              <a:rPr lang="ru-RU" sz="1500" spc="-15" dirty="0">
                <a:solidFill>
                  <a:srgbClr val="16375E"/>
                </a:solidFill>
                <a:latin typeface="Calibri"/>
                <a:cs typeface="Calibri"/>
              </a:rPr>
              <a:t>-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1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9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 (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 случа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 въезда</a:t>
            </a:r>
            <a:r>
              <a:rPr lang="ru-RU" sz="15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spc="-30" dirty="0">
                <a:solidFill>
                  <a:srgbClr val="16375E"/>
                </a:solidFill>
                <a:latin typeface="Calibri"/>
                <a:cs typeface="Calibri"/>
              </a:rPr>
              <a:t>из</a:t>
            </a:r>
            <a:r>
              <a:rPr lang="ru-RU" sz="1500" spc="-15" dirty="0">
                <a:solidFill>
                  <a:srgbClr val="16375E"/>
                </a:solidFill>
                <a:latin typeface="Calibri"/>
                <a:cs typeface="Calibri"/>
              </a:rPr>
              <a:t>-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lang="ru-RU" sz="15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500" spc="-30" dirty="0">
                <a:solidFill>
                  <a:srgbClr val="16375E"/>
                </a:solidFill>
                <a:latin typeface="Calibri"/>
                <a:cs typeface="Calibri"/>
              </a:rPr>
              <a:t>границы</a:t>
            </a:r>
            <a:r>
              <a:rPr lang="ru-RU" sz="1500" spc="-10" dirty="0">
                <a:solidFill>
                  <a:srgbClr val="16375E"/>
                </a:solidFill>
                <a:latin typeface="Calibri"/>
                <a:cs typeface="Calibri"/>
              </a:rPr>
              <a:t>)</a:t>
            </a:r>
            <a:endParaRPr lang="ru-RU" sz="1500" dirty="0">
              <a:latin typeface="Calibri"/>
              <a:cs typeface="Calibri"/>
            </a:endParaRPr>
          </a:p>
          <a:p>
            <a:r>
              <a:rPr lang="ru-RU" sz="1500" dirty="0">
                <a:solidFill>
                  <a:schemeClr val="tx2">
                    <a:lumMod val="75000"/>
                  </a:schemeClr>
                </a:solidFill>
              </a:rPr>
              <a:t>Срок полного оформления Листа контроля заселения и прибытия – 3 рабочих дня. </a:t>
            </a:r>
          </a:p>
          <a:p>
            <a:r>
              <a:rPr lang="ru-RU" sz="1500" dirty="0">
                <a:solidFill>
                  <a:schemeClr val="tx2">
                    <a:lumMod val="75000"/>
                  </a:schemeClr>
                </a:solidFill>
              </a:rPr>
              <a:t>После завершения оформления его необходимо сдать ответственному за заселение.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9839" y="285750"/>
            <a:ext cx="895350" cy="317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0" b="1" spc="-20" dirty="0">
                <a:solidFill>
                  <a:srgbClr val="1F487C"/>
                </a:solidFill>
                <a:latin typeface="Calibri"/>
                <a:cs typeface="Calibri"/>
              </a:rPr>
              <a:t>Ш</a:t>
            </a:r>
            <a:r>
              <a:rPr sz="2500" b="1" spc="-15" dirty="0">
                <a:solidFill>
                  <a:srgbClr val="1F487C"/>
                </a:solidFill>
                <a:latin typeface="Calibri"/>
                <a:cs typeface="Calibri"/>
              </a:rPr>
              <a:t>аг</a:t>
            </a:r>
            <a:r>
              <a:rPr sz="250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00" b="1" spc="-20" dirty="0">
                <a:solidFill>
                  <a:srgbClr val="244060"/>
                </a:solidFill>
                <a:latin typeface="Calibri"/>
                <a:cs typeface="Calibri"/>
              </a:rPr>
              <a:t>1</a:t>
            </a:r>
            <a:r>
              <a:rPr sz="2500" b="1" spc="-1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endParaRPr sz="25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9049" y="230886"/>
            <a:ext cx="887730" cy="317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0" b="1" spc="-30" dirty="0">
                <a:solidFill>
                  <a:srgbClr val="1F487C"/>
                </a:solidFill>
                <a:latin typeface="Calibri"/>
                <a:cs typeface="Calibri"/>
              </a:rPr>
              <a:t>Ша</a:t>
            </a:r>
            <a:r>
              <a:rPr sz="2500" b="1" spc="-10" dirty="0">
                <a:solidFill>
                  <a:srgbClr val="1F487C"/>
                </a:solidFill>
                <a:latin typeface="Calibri"/>
                <a:cs typeface="Calibri"/>
              </a:rPr>
              <a:t>г</a:t>
            </a:r>
            <a:r>
              <a:rPr sz="2500" b="1" spc="-35" dirty="0">
                <a:solidFill>
                  <a:srgbClr val="1F487C"/>
                </a:solidFill>
                <a:latin typeface="Calibri"/>
                <a:cs typeface="Calibri"/>
              </a:rPr>
              <a:t> 2</a:t>
            </a:r>
            <a:r>
              <a:rPr sz="2500" b="1" spc="-1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4285" y="708736"/>
            <a:ext cx="5799455" cy="1741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lvl="1" indent="30480">
              <a:lnSpc>
                <a:spcPct val="100000"/>
              </a:lnSpc>
              <a:buClr>
                <a:srgbClr val="16375E"/>
              </a:buClr>
              <a:buFont typeface="Calibri"/>
              <a:buAutoNum type="arabicPeriod"/>
              <a:tabLst>
                <a:tab pos="271145" algn="l"/>
              </a:tabLst>
            </a:pP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.О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Ф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ОРМИ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ТЬ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400" b="1" i="1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spc="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b="1" i="1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spc="-2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ОБРО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400" b="1" i="1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spc="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ЬН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spc="-3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spc="-4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b="1" i="1" spc="-1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Ц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НС</a:t>
            </a:r>
            <a:r>
              <a:rPr sz="1400" b="1" i="1" spc="-3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spc="-3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СТ</a:t>
            </a:r>
            <a:r>
              <a:rPr sz="1400" b="1" i="1" spc="-7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b="1" i="1" spc="-55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spc="-1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АН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endParaRPr sz="1400" dirty="0">
              <a:latin typeface="Calibri"/>
              <a:cs typeface="Calibri"/>
            </a:endParaRPr>
          </a:p>
          <a:p>
            <a:pPr marL="40005">
              <a:lnSpc>
                <a:spcPct val="100000"/>
              </a:lnSpc>
              <a:spcBef>
                <a:spcPts val="625"/>
              </a:spcBef>
            </a:pP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100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tt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100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s:</a:t>
            </a:r>
            <a:r>
              <a:rPr sz="1100" u="sng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100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100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k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pfu.ru</a:t>
            </a:r>
            <a:r>
              <a:rPr sz="1100" u="sng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100" u="sng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100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100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rna</a:t>
            </a:r>
            <a:r>
              <a:rPr sz="1100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100" u="sng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100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nal</a:t>
            </a:r>
            <a:r>
              <a:rPr sz="1100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budd</a:t>
            </a:r>
            <a:r>
              <a:rPr sz="1100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y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-pr</a:t>
            </a:r>
            <a:r>
              <a:rPr sz="1100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gra</a:t>
            </a:r>
            <a:r>
              <a:rPr sz="1100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</a:t>
            </a:r>
            <a:r>
              <a:rPr sz="1100" u="sng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</a:t>
            </a:r>
            <a:r>
              <a:rPr sz="1100" u="sng" spc="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100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</a:t>
            </a:r>
            <a:r>
              <a:rPr sz="1100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100" u="sng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100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in</a:t>
            </a:r>
            <a:r>
              <a:rPr sz="1100" u="sng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100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k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100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y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a-p</a:t>
            </a:r>
            <a:r>
              <a:rPr sz="1100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omo</a:t>
            </a:r>
            <a:r>
              <a:rPr sz="1100" u="sng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100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100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100" u="sng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100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rah</a:t>
            </a:r>
            <a:r>
              <a:rPr sz="1100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ov</a:t>
            </a:r>
            <a:r>
              <a:rPr sz="1100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ye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-p</a:t>
            </a:r>
            <a:r>
              <a:rPr sz="1100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100" u="sng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1100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100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sy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1419860" lvl="1">
              <a:lnSpc>
                <a:spcPct val="100000"/>
              </a:lnSpc>
              <a:buClr>
                <a:srgbClr val="16375E"/>
              </a:buClr>
              <a:buFont typeface="Calibri"/>
              <a:buAutoNum type="arabicPeriod" startAt="2"/>
              <a:tabLst>
                <a:tab pos="241935" algn="l"/>
              </a:tabLst>
            </a:pP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2.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РОЙ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ТИ 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b="1" i="1" spc="-1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Ц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НСК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sz="1400" b="1" i="1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400" b="1" i="1" spc="-4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ТР</a:t>
            </a:r>
            <a:r>
              <a:rPr sz="1400" b="1" i="1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b="1" i="1" spc="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400" b="1" i="1" spc="-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spc="-2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400" b="1" i="1" spc="-3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400" b="1" i="1" spc="-1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b="1" i="1" spc="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400" b="1" i="1" spc="-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В 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ОБ</a:t>
            </a:r>
            <a:r>
              <a:rPr sz="1400" b="1" i="1" spc="-10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400" b="1" i="1" spc="-10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Е </a:t>
            </a:r>
            <a:r>
              <a:rPr sz="1400" b="1" i="1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spc="-10" dirty="0">
                <a:solidFill>
                  <a:srgbClr val="16375E"/>
                </a:solidFill>
                <a:latin typeface="Calibri"/>
                <a:cs typeface="Calibri"/>
              </a:rPr>
              <a:t>(</a:t>
            </a:r>
            <a:r>
              <a:rPr sz="1400" b="1" i="1" spc="-3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ОР</a:t>
            </a:r>
            <a:r>
              <a:rPr sz="1400" b="1" i="1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spc="-2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СКАЯ</a:t>
            </a:r>
            <a:r>
              <a:rPr sz="1400" b="1" i="1" spc="-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400" b="1" i="1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400" b="1" i="1" spc="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КА</a:t>
            </a:r>
            <a:r>
              <a:rPr sz="1400" b="1" i="1" spc="-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№</a:t>
            </a:r>
            <a:r>
              <a:rPr sz="1400" b="1" i="1" spc="-5" dirty="0">
                <a:solidFill>
                  <a:srgbClr val="16375E"/>
                </a:solidFill>
                <a:latin typeface="Calibri"/>
                <a:cs typeface="Calibri"/>
              </a:rPr>
              <a:t> 21)</a:t>
            </a:r>
            <a:r>
              <a:rPr sz="1400" b="1" i="1" dirty="0">
                <a:solidFill>
                  <a:srgbClr val="16375E"/>
                </a:solidFill>
                <a:latin typeface="Calibri"/>
                <a:cs typeface="Calibri"/>
              </a:rPr>
              <a:t>:</a:t>
            </a:r>
            <a:endParaRPr sz="1400" dirty="0">
              <a:latin typeface="Calibri"/>
              <a:cs typeface="Calibri"/>
            </a:endParaRPr>
          </a:p>
          <a:p>
            <a:pPr marL="18415" marR="1421130">
              <a:lnSpc>
                <a:spcPct val="100000"/>
              </a:lnSpc>
              <a:spcBef>
                <a:spcPts val="390"/>
              </a:spcBef>
            </a:pP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дицинс</a:t>
            </a:r>
            <a:r>
              <a:rPr sz="1500" spc="-2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ое</a:t>
            </a:r>
            <a:r>
              <a:rPr sz="15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закл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ние</a:t>
            </a:r>
            <a:r>
              <a:rPr sz="1500" spc="-20" dirty="0">
                <a:solidFill>
                  <a:srgbClr val="16375E"/>
                </a:solidFill>
                <a:latin typeface="Calibri"/>
                <a:cs typeface="Calibri"/>
              </a:rPr>
              <a:t> т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ра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пе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для</a:t>
            </a:r>
            <a:r>
              <a:rPr sz="15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зас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ния</a:t>
            </a:r>
            <a:r>
              <a:rPr sz="15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в об</a:t>
            </a:r>
            <a:r>
              <a:rPr sz="1500" spc="-10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ие</a:t>
            </a:r>
            <a:r>
              <a:rPr sz="15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да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ся</a:t>
            </a:r>
            <a:r>
              <a:rPr sz="15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на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основании</a:t>
            </a:r>
            <a:r>
              <a:rPr sz="1500" spc="-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ок</a:t>
            </a:r>
            <a:r>
              <a:rPr sz="1500" spc="-1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500" spc="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5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ов: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0631" y="2626944"/>
            <a:ext cx="5743575" cy="2274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8290" indent="-185420">
              <a:lnSpc>
                <a:spcPct val="100000"/>
              </a:lnSpc>
              <a:buClr>
                <a:srgbClr val="16375E"/>
              </a:buClr>
              <a:buFont typeface="Calibri"/>
              <a:buChar char="•"/>
              <a:tabLst>
                <a:tab pos="241935" algn="l"/>
              </a:tabLst>
            </a:pP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нализ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крови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на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35" dirty="0">
                <a:solidFill>
                  <a:srgbClr val="16375E"/>
                </a:solidFill>
                <a:latin typeface="Calibri"/>
                <a:cs typeface="Calibri"/>
              </a:rPr>
              <a:t>R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W</a:t>
            </a:r>
            <a:r>
              <a:rPr sz="15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или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МРП 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(</a:t>
            </a:r>
            <a:r>
              <a:rPr sz="1500" spc="-1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йс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ви</a:t>
            </a:r>
            <a:r>
              <a:rPr sz="15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ние</a:t>
            </a:r>
            <a:r>
              <a:rPr sz="15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1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0</a:t>
            </a:r>
            <a:r>
              <a:rPr sz="15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дн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й).</a:t>
            </a:r>
            <a:endParaRPr sz="1500" dirty="0">
              <a:latin typeface="Calibri"/>
              <a:cs typeface="Calibri"/>
            </a:endParaRPr>
          </a:p>
          <a:p>
            <a:pPr marL="288290" marR="256540" indent="-187325">
              <a:lnSpc>
                <a:spcPct val="100000"/>
              </a:lnSpc>
              <a:spcBef>
                <a:spcPts val="605"/>
              </a:spcBef>
              <a:buClr>
                <a:srgbClr val="16375E"/>
              </a:buClr>
              <a:buFont typeface="Calibri"/>
              <a:buChar char="•"/>
              <a:tabLst>
                <a:tab pos="288925" algn="l"/>
              </a:tabLst>
            </a:pPr>
            <a:r>
              <a:rPr sz="15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500" spc="-4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500" spc="-6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ат</a:t>
            </a:r>
            <a:r>
              <a:rPr sz="1500" spc="-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25" dirty="0">
                <a:solidFill>
                  <a:srgbClr val="16375E"/>
                </a:solidFill>
                <a:latin typeface="Calibri"/>
                <a:cs typeface="Calibri"/>
              </a:rPr>
              <a:t>ф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оро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рафич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500" spc="-2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spc="-5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обсл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spc="-1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ования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за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осл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дний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 г</a:t>
            </a:r>
            <a:r>
              <a:rPr sz="1500" spc="-35" dirty="0">
                <a:solidFill>
                  <a:srgbClr val="16375E"/>
                </a:solidFill>
                <a:latin typeface="Calibri"/>
                <a:cs typeface="Calibri"/>
              </a:rPr>
              <a:t>од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не</a:t>
            </a:r>
            <a:r>
              <a:rPr sz="15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дн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1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0 </a:t>
            </a:r>
            <a:r>
              <a:rPr sz="1500" spc="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с. (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ро</a:t>
            </a:r>
            <a:r>
              <a:rPr sz="1500" spc="-2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).</a:t>
            </a:r>
            <a:endParaRPr sz="1500" dirty="0">
              <a:latin typeface="Calibri"/>
              <a:cs typeface="Calibri"/>
            </a:endParaRPr>
          </a:p>
          <a:p>
            <a:pPr marL="288290" marR="212725">
              <a:lnSpc>
                <a:spcPct val="100000"/>
              </a:lnSpc>
            </a:pP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случае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су</a:t>
            </a:r>
            <a:r>
              <a:rPr sz="15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вия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пе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500" spc="-3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да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или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5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500" spc="-1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ния</a:t>
            </a:r>
            <a:r>
              <a:rPr sz="15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дн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,</a:t>
            </a:r>
            <a:r>
              <a:rPr sz="15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500" spc="-1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м 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1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0 </a:t>
            </a:r>
            <a:r>
              <a:rPr sz="1500" spc="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500" spc="5" dirty="0">
                <a:solidFill>
                  <a:srgbClr val="16375E"/>
                </a:solidFill>
                <a:latin typeface="Calibri"/>
                <a:cs typeface="Calibri"/>
              </a:rPr>
              <a:t>.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,</a:t>
            </a:r>
            <a:r>
              <a:rPr sz="15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25" dirty="0">
                <a:solidFill>
                  <a:srgbClr val="16375E"/>
                </a:solidFill>
                <a:latin typeface="Calibri"/>
                <a:cs typeface="Calibri"/>
              </a:rPr>
              <a:t>ф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оро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рафию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spc="-20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500" spc="-3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ди</a:t>
            </a:r>
            <a:r>
              <a:rPr sz="1500" spc="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spc="-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рой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500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ов</a:t>
            </a:r>
            <a:r>
              <a:rPr sz="15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dirty="0">
                <a:solidFill>
                  <a:srgbClr val="16375E"/>
                </a:solidFill>
                <a:latin typeface="Calibri"/>
                <a:cs typeface="Calibri"/>
              </a:rPr>
              <a:t>орно.</a:t>
            </a:r>
            <a:endParaRPr sz="1500" dirty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В </a:t>
            </a:r>
            <a:r>
              <a:rPr sz="1500" b="1" spc="-6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чае </a:t>
            </a:r>
            <a:r>
              <a:rPr sz="1500" b="1" spc="-4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b="1" spc="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твия </a:t>
            </a:r>
            <a:r>
              <a:rPr sz="1500" b="1" spc="-4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вы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ш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еп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ечи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ых </a:t>
            </a:r>
            <a:r>
              <a:rPr sz="1500" b="1" spc="-5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b="1" spc="5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500" b="1" spc="-3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b="1" spc="-2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ов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й </a:t>
            </a:r>
            <a:r>
              <a:rPr sz="1500" b="1" spc="-7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х </a:t>
            </a:r>
            <a:r>
              <a:rPr sz="1500" b="1" spc="-9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500" b="1" spc="-4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жно 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ро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йти </a:t>
            </a:r>
            <a:r>
              <a:rPr sz="1500" b="1" spc="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по </a:t>
            </a:r>
            <a:r>
              <a:rPr sz="1500" b="1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500" b="1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ли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у </a:t>
            </a:r>
            <a:r>
              <a:rPr sz="1500" b="1" spc="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ро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500" b="1" spc="-4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но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о </a:t>
            </a:r>
            <a:r>
              <a:rPr sz="1500" b="1" spc="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500" b="1" spc="-2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ц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500" b="1" spc="-2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о </a:t>
            </a:r>
            <a:r>
              <a:rPr sz="1500" b="1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500" b="1" spc="-30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ия </a:t>
            </a:r>
            <a:r>
              <a:rPr sz="1500" b="1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или п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ат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о </a:t>
            </a:r>
            <a:r>
              <a:rPr sz="1500" b="1" spc="1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в </a:t>
            </a:r>
            <a:r>
              <a:rPr sz="1500" b="1" spc="1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spc="-13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ор</a:t>
            </a:r>
            <a:r>
              <a:rPr sz="1500" b="1" spc="-4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500" b="1" spc="-2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й    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500" b="1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ликл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500" b="1" spc="-3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е </a:t>
            </a:r>
            <a:r>
              <a:rPr sz="1500" b="1" spc="114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№ </a:t>
            </a:r>
            <a:r>
              <a:rPr sz="1500" b="1" spc="1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2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1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spc="1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и </a:t>
            </a:r>
            <a:r>
              <a:rPr sz="1500" b="1" spc="114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али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и </a:t>
            </a:r>
            <a:r>
              <a:rPr sz="1500" b="1" spc="9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Па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ор</a:t>
            </a:r>
            <a:r>
              <a:rPr sz="1500" b="1" spc="-10" dirty="0">
                <a:solidFill>
                  <a:srgbClr val="16375E"/>
                </a:solidFill>
                <a:latin typeface="Calibri"/>
                <a:cs typeface="Calibri"/>
              </a:rPr>
              <a:t>та 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(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ор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ал</a:t>
            </a:r>
            <a:r>
              <a:rPr sz="1500" b="1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и </a:t>
            </a:r>
            <a:r>
              <a:rPr sz="1500" b="1" spc="-2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пи</a:t>
            </a:r>
            <a:r>
              <a:rPr sz="1500" b="1" spc="-5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500" b="1" spc="-20" dirty="0">
                <a:solidFill>
                  <a:srgbClr val="16375E"/>
                </a:solidFill>
                <a:latin typeface="Calibri"/>
                <a:cs typeface="Calibri"/>
              </a:rPr>
              <a:t>)</a:t>
            </a:r>
            <a:r>
              <a:rPr sz="1500" b="1" dirty="0">
                <a:solidFill>
                  <a:srgbClr val="16375E"/>
                </a:solidFill>
                <a:latin typeface="Calibri"/>
                <a:cs typeface="Calibri"/>
              </a:rPr>
              <a:t>.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67400" y="1133855"/>
            <a:ext cx="3092195" cy="11856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047867" y="2443161"/>
            <a:ext cx="2960370" cy="9601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600" spc="-19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кл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ини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№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 21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(С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8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ен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ес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кл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ини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)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Ад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ес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:</a:t>
            </a:r>
            <a:r>
              <a:rPr sz="160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.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ен</a:t>
            </a:r>
            <a:r>
              <a:rPr sz="1600" spc="-35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sz="16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трак</a:t>
            </a:r>
            <a:r>
              <a:rPr sz="1600" spc="-9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,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95, т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.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+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7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(8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4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3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)</a:t>
            </a:r>
            <a:r>
              <a:rPr sz="16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23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7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9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9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56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4452143" y="736794"/>
            <a:ext cx="14732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85" dirty="0">
                <a:solidFill>
                  <a:srgbClr val="AFAC9C"/>
                </a:solidFill>
                <a:latin typeface="Arial"/>
                <a:cs typeface="Arial"/>
              </a:rPr>
              <a:t>22</a:t>
            </a:r>
            <a:endParaRPr sz="700">
              <a:latin typeface="Arial"/>
              <a:cs typeface="Arial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9549"/>
            <a:ext cx="8153400" cy="46786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0660" y="249807"/>
            <a:ext cx="942975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dirty="0">
                <a:solidFill>
                  <a:srgbClr val="1F487C"/>
                </a:solidFill>
                <a:latin typeface="Calibri"/>
                <a:cs typeface="Calibri"/>
              </a:rPr>
              <a:t>Ш</a:t>
            </a:r>
            <a:r>
              <a:rPr sz="2600" b="1" spc="-5" dirty="0">
                <a:solidFill>
                  <a:srgbClr val="1F487C"/>
                </a:solidFill>
                <a:latin typeface="Calibri"/>
                <a:cs typeface="Calibri"/>
              </a:rPr>
              <a:t>а</a:t>
            </a:r>
            <a:r>
              <a:rPr sz="2600" b="1" dirty="0">
                <a:solidFill>
                  <a:srgbClr val="1F487C"/>
                </a:solidFill>
                <a:latin typeface="Calibri"/>
                <a:cs typeface="Calibri"/>
              </a:rPr>
              <a:t>г </a:t>
            </a:r>
            <a:r>
              <a:rPr sz="2800" b="1" spc="-45" dirty="0">
                <a:solidFill>
                  <a:srgbClr val="244060"/>
                </a:solidFill>
                <a:latin typeface="Calibri"/>
                <a:cs typeface="Calibri"/>
              </a:rPr>
              <a:t>3</a:t>
            </a:r>
            <a:r>
              <a:rPr sz="2600" b="1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8178" y="769238"/>
            <a:ext cx="8056245" cy="3858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6555" lvl="1" indent="-353695">
              <a:lnSpc>
                <a:spcPct val="100000"/>
              </a:lnSpc>
              <a:buClr>
                <a:srgbClr val="16375E"/>
              </a:buClr>
              <a:buFont typeface="Calibri"/>
              <a:buAutoNum type="arabicPeriod"/>
              <a:tabLst>
                <a:tab pos="377190" algn="l"/>
              </a:tabLst>
            </a:pPr>
            <a:r>
              <a:rPr sz="1600" b="1" i="1" spc="-4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600" b="1" i="1" spc="-7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b="1" i="1" spc="-2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b="1" i="1" spc="-3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b="1" i="1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b="1" i="1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b="1" i="1" spc="-20" dirty="0">
                <a:solidFill>
                  <a:srgbClr val="16375E"/>
                </a:solidFill>
                <a:latin typeface="Calibri"/>
                <a:cs typeface="Calibri"/>
              </a:rPr>
              <a:t>ТЬ</a:t>
            </a:r>
            <a:r>
              <a:rPr sz="1600" b="1" i="1" spc="-2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b="1" i="1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b="1" i="1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b="1" i="1" spc="-10" dirty="0">
                <a:solidFill>
                  <a:srgbClr val="16375E"/>
                </a:solidFill>
                <a:latin typeface="Calibri"/>
                <a:cs typeface="Calibri"/>
              </a:rPr>
              <a:t>В </a:t>
            </a:r>
            <a:r>
              <a:rPr sz="1600" b="1" i="1" spc="-25" dirty="0">
                <a:solidFill>
                  <a:srgbClr val="16375E"/>
                </a:solidFill>
                <a:latin typeface="Calibri"/>
                <a:cs typeface="Calibri"/>
              </a:rPr>
              <a:t>ОБ</a:t>
            </a:r>
            <a:r>
              <a:rPr sz="1600" b="1" i="1" spc="-35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sz="1600" b="1" i="1" spc="-25" dirty="0">
                <a:solidFill>
                  <a:srgbClr val="16375E"/>
                </a:solidFill>
                <a:latin typeface="Calibri"/>
                <a:cs typeface="Calibri"/>
              </a:rPr>
              <a:t>ЕЖИ</a:t>
            </a:r>
            <a:r>
              <a:rPr sz="1600" b="1" i="1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b="1" i="1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b="1" i="1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b="1" i="1" spc="-5" dirty="0">
                <a:solidFill>
                  <a:srgbClr val="16375E"/>
                </a:solidFill>
                <a:latin typeface="Calibri"/>
                <a:cs typeface="Calibri"/>
              </a:rPr>
              <a:t> :</a:t>
            </a:r>
            <a:endParaRPr sz="1600">
              <a:latin typeface="Calibri"/>
              <a:cs typeface="Calibri"/>
            </a:endParaRPr>
          </a:p>
          <a:p>
            <a:pPr marL="774700" lvl="2" indent="-220979">
              <a:lnSpc>
                <a:spcPct val="100000"/>
              </a:lnSpc>
              <a:spcBef>
                <a:spcPts val="875"/>
              </a:spcBef>
              <a:buClr>
                <a:srgbClr val="16375E"/>
              </a:buClr>
              <a:buFont typeface="Arial"/>
              <a:buChar char="•"/>
              <a:tabLst>
                <a:tab pos="774700" algn="l"/>
              </a:tabLst>
            </a:pP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Офо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ми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6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йм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жи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ени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9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ци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12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ью</a:t>
            </a:r>
            <a:endParaRPr sz="1600">
              <a:latin typeface="Calibri"/>
              <a:cs typeface="Calibri"/>
            </a:endParaRPr>
          </a:p>
          <a:p>
            <a:pPr marL="774700" marR="786130" lvl="2" indent="-222885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774700" algn="l"/>
              </a:tabLst>
            </a:pP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уч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кл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юч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ав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ую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sz="16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омом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,</a:t>
            </a:r>
            <a:r>
              <a:rPr sz="1600" spc="5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15" dirty="0">
                <a:solidFill>
                  <a:srgbClr val="16375E"/>
                </a:solidFill>
                <a:latin typeface="Calibri"/>
                <a:cs typeface="Calibri"/>
              </a:rPr>
              <a:t>ла</a:t>
            </a:r>
            <a:r>
              <a:rPr sz="1600" spc="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600" spc="8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6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7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омн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,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ни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ар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ны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endParaRPr sz="1600">
              <a:latin typeface="Calibri"/>
              <a:cs typeface="Calibri"/>
            </a:endParaRPr>
          </a:p>
          <a:p>
            <a:pPr marL="774700" lvl="2" indent="-222885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774700" algn="l"/>
              </a:tabLst>
            </a:pP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уч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60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ны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дл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жно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7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ян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endParaRPr sz="1600">
              <a:latin typeface="Calibri"/>
              <a:cs typeface="Calibri"/>
            </a:endParaRPr>
          </a:p>
          <a:p>
            <a:pPr marL="774700" lvl="2" indent="-226060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774700" algn="l"/>
              </a:tabLst>
            </a:pP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тав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еци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12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80"/>
              </a:spcBef>
            </a:pPr>
            <a:r>
              <a:rPr sz="1800" i="1" u="heavy" spc="-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800" i="1" u="heavy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800" i="1" u="heavy" spc="-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800" i="1" u="heavy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800" i="1" u="heavy" spc="-5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800" i="1" u="heavy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800" i="1" u="heavy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800" i="1" u="heavy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800" i="1" u="heavy" spc="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800" i="1" u="heavy" dirty="0">
                <a:solidFill>
                  <a:srgbClr val="16375E"/>
                </a:solidFill>
                <a:latin typeface="Calibri"/>
                <a:cs typeface="Calibri"/>
              </a:rPr>
              <a:t>доку</a:t>
            </a:r>
            <a:r>
              <a:rPr sz="1800" i="1" u="heavy" spc="-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800" i="1" u="heavy" dirty="0">
                <a:solidFill>
                  <a:srgbClr val="16375E"/>
                </a:solidFill>
                <a:latin typeface="Calibri"/>
                <a:cs typeface="Calibri"/>
              </a:rPr>
              <a:t>ентов</a:t>
            </a:r>
            <a:r>
              <a:rPr sz="1800" i="1" u="heavy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800" i="1" u="heavy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800" i="1" u="heavy" spc="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800" i="1" u="heavy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800" i="1" u="heavy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800" i="1" u="heavy" spc="-1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800" i="1" u="heavy" spc="-5" dirty="0">
                <a:solidFill>
                  <a:srgbClr val="16375E"/>
                </a:solidFill>
                <a:latin typeface="Calibri"/>
                <a:cs typeface="Calibri"/>
              </a:rPr>
              <a:t>ас</a:t>
            </a:r>
            <a:r>
              <a:rPr sz="1800" i="1" u="heavy" spc="-2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800" i="1" u="heavy" spc="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800" i="1" u="heavy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800" i="1" u="heavy" spc="-5" dirty="0">
                <a:solidFill>
                  <a:srgbClr val="16375E"/>
                </a:solidFill>
                <a:latin typeface="Calibri"/>
                <a:cs typeface="Calibri"/>
              </a:rPr>
              <a:t>ния:</a:t>
            </a:r>
            <a:endParaRPr sz="1800">
              <a:latin typeface="Calibri"/>
              <a:cs typeface="Calibri"/>
            </a:endParaRPr>
          </a:p>
          <a:p>
            <a:pPr marL="722630" indent="-190500">
              <a:lnSpc>
                <a:spcPct val="100000"/>
              </a:lnSpc>
              <a:spcBef>
                <a:spcPts val="1220"/>
              </a:spcBef>
              <a:buClr>
                <a:srgbClr val="16375E"/>
              </a:buClr>
              <a:buFont typeface="Calibri"/>
              <a:buChar char="•"/>
              <a:tabLst>
                <a:tab pos="723265" algn="l"/>
              </a:tabLst>
            </a:pP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Па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5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(о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игин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ия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  <a:p>
            <a:pPr marL="722630" indent="-190500">
              <a:lnSpc>
                <a:spcPct val="100000"/>
              </a:lnSpc>
              <a:buClr>
                <a:srgbClr val="16375E"/>
              </a:buClr>
              <a:buFont typeface="Calibri"/>
              <a:buChar char="•"/>
              <a:tabLst>
                <a:tab pos="723265" algn="l"/>
              </a:tabLst>
            </a:pP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ени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12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1600" spc="5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ал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ни</a:t>
            </a:r>
            <a:r>
              <a:rPr sz="1600" spc="-7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14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endParaRPr sz="1600">
              <a:latin typeface="Calibri"/>
              <a:cs typeface="Calibri"/>
            </a:endParaRPr>
          </a:p>
          <a:p>
            <a:pPr marL="722630" indent="-190500">
              <a:lnSpc>
                <a:spcPct val="100000"/>
              </a:lnSpc>
              <a:buClr>
                <a:srgbClr val="16375E"/>
              </a:buClr>
              <a:buFont typeface="Calibri"/>
              <a:buChar char="•"/>
              <a:tabLst>
                <a:tab pos="723265" algn="l"/>
              </a:tabLst>
            </a:pP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дицин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7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тра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ва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(о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игин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ия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  <a:p>
            <a:pPr marL="722630" indent="-190500">
              <a:lnSpc>
                <a:spcPct val="100000"/>
              </a:lnSpc>
              <a:buClr>
                <a:srgbClr val="16375E"/>
              </a:buClr>
              <a:buFont typeface="Calibri"/>
              <a:buChar char="•"/>
              <a:tabLst>
                <a:tab pos="723265" algn="l"/>
              </a:tabLst>
            </a:pPr>
            <a:r>
              <a:rPr sz="1600" spc="-3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8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3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35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ен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ени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кта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ни</a:t>
            </a:r>
            <a:r>
              <a:rPr sz="1600" spc="-7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без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сно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endParaRPr sz="1600">
              <a:latin typeface="Calibri"/>
              <a:cs typeface="Calibri"/>
            </a:endParaRPr>
          </a:p>
          <a:p>
            <a:pPr marL="722630" indent="-190500">
              <a:lnSpc>
                <a:spcPct val="100000"/>
              </a:lnSpc>
              <a:buClr>
                <a:srgbClr val="16375E"/>
              </a:buClr>
              <a:buFont typeface="Calibri"/>
              <a:buChar char="•"/>
              <a:tabLst>
                <a:tab pos="723265" algn="l"/>
              </a:tabLst>
            </a:pP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ди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ц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ин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7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акл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ра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вт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 об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жи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ие</a:t>
            </a:r>
            <a:endParaRPr sz="1600">
              <a:latin typeface="Calibri"/>
              <a:cs typeface="Calibri"/>
            </a:endParaRPr>
          </a:p>
          <a:p>
            <a:pPr marL="722630" indent="-190500">
              <a:lnSpc>
                <a:spcPct val="100000"/>
              </a:lnSpc>
              <a:buClr>
                <a:srgbClr val="16375E"/>
              </a:buClr>
              <a:buFont typeface="Calibri"/>
              <a:buChar char="•"/>
              <a:tabLst>
                <a:tab pos="723265" algn="l"/>
              </a:tabLst>
            </a:pP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Ф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3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4</a:t>
            </a:r>
            <a:r>
              <a:rPr sz="160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–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3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ш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endParaRPr sz="1600">
              <a:latin typeface="Calibri"/>
              <a:cs typeface="Calibri"/>
            </a:endParaRPr>
          </a:p>
          <a:p>
            <a:pPr marL="722630" indent="-190500">
              <a:lnSpc>
                <a:spcPct val="100000"/>
              </a:lnSpc>
              <a:buClr>
                <a:srgbClr val="16375E"/>
              </a:buClr>
              <a:buFont typeface="Calibri"/>
              <a:buChar char="•"/>
              <a:tabLst>
                <a:tab pos="723265" algn="l"/>
              </a:tabLst>
            </a:pP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ени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ени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 об</a:t>
            </a:r>
            <a:r>
              <a:rPr sz="1600" spc="-35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sz="1600" spc="-8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жи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ие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2257" y="418338"/>
            <a:ext cx="8406943" cy="10232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0" b="1" spc="-30" dirty="0">
                <a:solidFill>
                  <a:srgbClr val="1F487C"/>
                </a:solidFill>
                <a:latin typeface="Calibri"/>
                <a:cs typeface="Calibri"/>
              </a:rPr>
              <a:t>Ша</a:t>
            </a:r>
            <a:r>
              <a:rPr sz="2500" b="1" spc="-10" dirty="0">
                <a:solidFill>
                  <a:srgbClr val="1F487C"/>
                </a:solidFill>
                <a:latin typeface="Calibri"/>
                <a:cs typeface="Calibri"/>
              </a:rPr>
              <a:t>г</a:t>
            </a:r>
            <a:r>
              <a:rPr sz="2500" b="1" spc="-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00" b="1" spc="-45" dirty="0">
                <a:solidFill>
                  <a:srgbClr val="244060"/>
                </a:solidFill>
                <a:latin typeface="Calibri"/>
                <a:cs typeface="Calibri"/>
              </a:rPr>
              <a:t>3</a:t>
            </a:r>
            <a:r>
              <a:rPr sz="2500" b="1" spc="-1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endParaRPr sz="2500" dirty="0">
              <a:latin typeface="Calibri"/>
              <a:cs typeface="Calibri"/>
            </a:endParaRPr>
          </a:p>
          <a:p>
            <a:pPr marL="24130" marR="5080">
              <a:lnSpc>
                <a:spcPct val="106900"/>
              </a:lnSpc>
              <a:spcBef>
                <a:spcPts val="130"/>
              </a:spcBef>
            </a:pP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3.2.</a:t>
            </a:r>
            <a:r>
              <a:rPr sz="1900" b="1" i="1" spc="-2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900" b="1" i="1" spc="-6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ЛУ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ЧИ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900" b="1" i="1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ОП</a:t>
            </a:r>
            <a:r>
              <a:rPr sz="1900" b="1" i="1" spc="-7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900" b="1" i="1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ОБ</a:t>
            </a:r>
            <a:r>
              <a:rPr sz="1900" b="1" i="1" spc="-40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ЖИТИ</a:t>
            </a:r>
            <a:r>
              <a:rPr sz="1900" b="1" i="1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b="1" i="1" spc="-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900" b="1" i="1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ЕПА</a:t>
            </a:r>
            <a:r>
              <a:rPr sz="1900" b="1" i="1" spc="-4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900" b="1" i="1" spc="-13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МЕ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НТ</a:t>
            </a:r>
            <a:r>
              <a:rPr sz="1900" b="1" i="1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b="1" i="1" spc="-5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ОБ</a:t>
            </a:r>
            <a:r>
              <a:rPr sz="1900" b="1" i="1" spc="-7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СП</a:t>
            </a:r>
            <a:r>
              <a:rPr sz="1900" b="1" i="1" spc="-5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ЧЕН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ИЮ</a:t>
            </a:r>
            <a:r>
              <a:rPr sz="1900" b="1" i="1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ВН</a:t>
            </a: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ЕННЕ</a:t>
            </a:r>
            <a:r>
              <a:rPr sz="1900" b="1" i="1" spc="-6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b="1" i="1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РЕ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ЖИМ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b="1" i="1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(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5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ЕРЕВН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b="1" i="1" spc="-4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ВЕ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РСИ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ДЫ</a:t>
            </a:r>
            <a:r>
              <a:rPr lang="ru-RU"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 ИЛИ СТУДГОРОДКА</a:t>
            </a:r>
            <a:r>
              <a:rPr sz="1900" b="1" i="1" spc="-10" dirty="0">
                <a:solidFill>
                  <a:srgbClr val="16375E"/>
                </a:solidFill>
                <a:latin typeface="Calibri"/>
                <a:cs typeface="Calibri"/>
              </a:rPr>
              <a:t>)</a:t>
            </a:r>
            <a:endParaRPr sz="19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512" y="1843913"/>
            <a:ext cx="4284980" cy="1108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i="1" u="heavy" dirty="0">
                <a:solidFill>
                  <a:srgbClr val="16375E"/>
                </a:solidFill>
                <a:latin typeface="Calibri"/>
                <a:cs typeface="Calibri"/>
              </a:rPr>
              <a:t>При</a:t>
            </a:r>
            <a:r>
              <a:rPr sz="2000" i="1" u="heavy" spc="-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000" i="1" u="heavy" spc="-1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2000" i="1" u="heavy" dirty="0">
                <a:solidFill>
                  <a:srgbClr val="16375E"/>
                </a:solidFill>
                <a:latin typeface="Calibri"/>
                <a:cs typeface="Calibri"/>
              </a:rPr>
              <a:t>ебе</a:t>
            </a:r>
            <a:r>
              <a:rPr sz="2000" i="1" u="heavy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000" i="1" u="heavy" dirty="0">
                <a:solidFill>
                  <a:srgbClr val="16375E"/>
                </a:solidFill>
                <a:latin typeface="Calibri"/>
                <a:cs typeface="Calibri"/>
              </a:rPr>
              <a:t>име</a:t>
            </a:r>
            <a:r>
              <a:rPr sz="2000" i="1" u="heavy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2000" i="1" u="heavy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2000" i="1" dirty="0">
                <a:solidFill>
                  <a:srgbClr val="16375E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821690" indent="-267970">
              <a:lnSpc>
                <a:spcPct val="100000"/>
              </a:lnSpc>
              <a:spcBef>
                <a:spcPts val="1110"/>
              </a:spcBef>
              <a:buClr>
                <a:srgbClr val="16375E"/>
              </a:buClr>
              <a:buSzPct val="94444"/>
              <a:buFont typeface="Arial"/>
              <a:buChar char="•"/>
              <a:tabLst>
                <a:tab pos="822325" algn="l"/>
              </a:tabLst>
            </a:pP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8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800" spc="-1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по</a:t>
            </a:r>
            <a:r>
              <a:rPr sz="1800" dirty="0">
                <a:solidFill>
                  <a:srgbClr val="16375E"/>
                </a:solidFill>
                <a:latin typeface="Calibri"/>
                <a:cs typeface="Calibri"/>
              </a:rPr>
              <a:t>рт</a:t>
            </a:r>
            <a:r>
              <a:rPr sz="1800" spc="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6375E"/>
                </a:solidFill>
                <a:latin typeface="Calibri"/>
                <a:cs typeface="Calibri"/>
              </a:rPr>
              <a:t>(</a:t>
            </a: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80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800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ин</a:t>
            </a:r>
            <a:r>
              <a:rPr sz="18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800" spc="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800" spc="-10" dirty="0">
                <a:solidFill>
                  <a:srgbClr val="16375E"/>
                </a:solidFill>
                <a:latin typeface="Calibri"/>
                <a:cs typeface="Calibri"/>
              </a:rPr>
              <a:t>)</a:t>
            </a: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;</a:t>
            </a:r>
            <a:endParaRPr sz="1800">
              <a:latin typeface="Calibri"/>
              <a:cs typeface="Calibri"/>
            </a:endParaRPr>
          </a:p>
          <a:p>
            <a:pPr marL="821690" indent="-267970">
              <a:lnSpc>
                <a:spcPct val="100000"/>
              </a:lnSpc>
              <a:spcBef>
                <a:spcPts val="1100"/>
              </a:spcBef>
              <a:buClr>
                <a:srgbClr val="16375E"/>
              </a:buClr>
              <a:buSzPct val="94444"/>
              <a:buFont typeface="Arial"/>
              <a:buChar char="•"/>
              <a:tabLst>
                <a:tab pos="822325" algn="l"/>
              </a:tabLst>
            </a:pPr>
            <a:r>
              <a:rPr sz="1800" spc="-1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800" spc="-2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80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80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8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8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sz="1800" spc="-1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800" dirty="0">
                <a:solidFill>
                  <a:srgbClr val="16375E"/>
                </a:solidFill>
                <a:latin typeface="Calibri"/>
                <a:cs typeface="Calibri"/>
              </a:rPr>
              <a:t>а </a:t>
            </a: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жи</a:t>
            </a:r>
            <a:r>
              <a:rPr sz="1800" spc="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800" spc="-2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8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8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пом</a:t>
            </a:r>
            <a:r>
              <a:rPr sz="180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800" spc="-20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sz="180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800" spc="-5" dirty="0">
                <a:solidFill>
                  <a:srgbClr val="16375E"/>
                </a:solidFill>
                <a:latin typeface="Calibri"/>
                <a:cs typeface="Calibri"/>
              </a:rPr>
              <a:t>ния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5" dirty="0">
                <a:solidFill>
                  <a:srgbClr val="1F487C"/>
                </a:solidFill>
              </a:rPr>
              <a:t>Ш</a:t>
            </a:r>
            <a:r>
              <a:rPr spc="-25" dirty="0">
                <a:solidFill>
                  <a:srgbClr val="1F487C"/>
                </a:solidFill>
              </a:rPr>
              <a:t>а</a:t>
            </a:r>
            <a:r>
              <a:rPr spc="-10" dirty="0">
                <a:solidFill>
                  <a:srgbClr val="1F487C"/>
                </a:solidFill>
              </a:rPr>
              <a:t>г </a:t>
            </a:r>
            <a:r>
              <a:rPr spc="-45" dirty="0">
                <a:latin typeface="Calibri"/>
                <a:cs typeface="Calibri"/>
              </a:rPr>
              <a:t>4</a:t>
            </a:r>
            <a:r>
              <a:rPr spc="-1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</a:p>
          <a:p>
            <a:pPr marL="12700" marR="5080">
              <a:lnSpc>
                <a:spcPct val="100000"/>
              </a:lnSpc>
              <a:spcBef>
                <a:spcPts val="409"/>
              </a:spcBef>
            </a:pP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ОБ</a:t>
            </a:r>
            <a:r>
              <a:rPr sz="1800" i="1" spc="-8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800" i="1" spc="-1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ЬСЯ В</a:t>
            </a:r>
            <a:r>
              <a:rPr sz="1800" i="1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800" i="1" spc="-5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800" i="1" spc="-1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800" i="1" spc="-1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-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ЗОВ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ЫЙ</a:t>
            </a:r>
            <a:r>
              <a:rPr sz="1800" i="1" spc="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800" i="1" spc="-2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800" i="1" spc="-4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Р Д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800" i="1" spc="-1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800" i="1" spc="-1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800" i="1" spc="-114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МЕ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800" i="1" spc="-114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800" i="1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800" i="1" spc="5" dirty="0">
                <a:solidFill>
                  <a:srgbClr val="16375E"/>
                </a:solidFill>
                <a:latin typeface="Calibri"/>
                <a:cs typeface="Calibri"/>
              </a:rPr>
              <a:t>Ш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НИХ</a:t>
            </a:r>
            <a:r>
              <a:rPr sz="1800" i="1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800" i="1" spc="-1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ЯЗЕ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Й, В</a:t>
            </a:r>
            <a:r>
              <a:rPr sz="1800" i="1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800" i="1" spc="-2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ОМ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 №9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, 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800" i="1" spc="-1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800" i="1" spc="-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. +7</a:t>
            </a:r>
            <a:r>
              <a:rPr sz="1800" i="1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16375E"/>
                </a:solidFill>
                <a:latin typeface="Calibri"/>
                <a:cs typeface="Calibri"/>
              </a:rPr>
              <a:t>(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843</a:t>
            </a:r>
            <a:r>
              <a:rPr sz="1800" i="1" spc="-10" dirty="0">
                <a:solidFill>
                  <a:srgbClr val="16375E"/>
                </a:solidFill>
                <a:latin typeface="Calibri"/>
                <a:cs typeface="Calibri"/>
              </a:rPr>
              <a:t>)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 590</a:t>
            </a:r>
            <a:r>
              <a:rPr sz="1800" i="1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16375E"/>
                </a:solidFill>
                <a:latin typeface="Calibri"/>
                <a:cs typeface="Calibri"/>
              </a:rPr>
              <a:t>22</a:t>
            </a:r>
            <a:r>
              <a:rPr sz="1800" i="1" dirty="0">
                <a:solidFill>
                  <a:srgbClr val="16375E"/>
                </a:solidFill>
                <a:latin typeface="Calibri"/>
                <a:cs typeface="Calibri"/>
              </a:rPr>
              <a:t> 67.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1850" indent="-287020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833119" algn="l"/>
              </a:tabLst>
            </a:pPr>
            <a:r>
              <a:rPr spc="-20" dirty="0"/>
              <a:t>Пр</a:t>
            </a:r>
            <a:r>
              <a:rPr spc="-25" dirty="0"/>
              <a:t>ой</a:t>
            </a:r>
            <a:r>
              <a:rPr spc="-20" dirty="0"/>
              <a:t>т</a:t>
            </a:r>
            <a:r>
              <a:rPr spc="-10" dirty="0"/>
              <a:t>и</a:t>
            </a:r>
            <a:r>
              <a:rPr spc="10" dirty="0"/>
              <a:t> </a:t>
            </a:r>
            <a:r>
              <a:rPr spc="-25" dirty="0"/>
              <a:t>миг</a:t>
            </a:r>
            <a:r>
              <a:rPr spc="-20" dirty="0"/>
              <a:t>ра</a:t>
            </a:r>
            <a:r>
              <a:rPr spc="-25" dirty="0"/>
              <a:t>ционны</a:t>
            </a:r>
            <a:r>
              <a:rPr spc="-10" dirty="0"/>
              <a:t>й</a:t>
            </a:r>
            <a:r>
              <a:rPr spc="-15" dirty="0"/>
              <a:t> </a:t>
            </a:r>
            <a:r>
              <a:rPr spc="-25" dirty="0"/>
              <a:t>ин</a:t>
            </a:r>
            <a:r>
              <a:rPr spc="-30" dirty="0"/>
              <a:t>с</a:t>
            </a:r>
            <a:r>
              <a:rPr spc="-20" dirty="0"/>
              <a:t>т</a:t>
            </a:r>
            <a:r>
              <a:rPr spc="-35" dirty="0"/>
              <a:t>р</a:t>
            </a:r>
            <a:r>
              <a:rPr spc="-25" dirty="0"/>
              <a:t>у</a:t>
            </a:r>
            <a:r>
              <a:rPr spc="-20" dirty="0"/>
              <a:t>кта</a:t>
            </a:r>
            <a:r>
              <a:rPr spc="-15" dirty="0"/>
              <a:t>ж</a:t>
            </a:r>
          </a:p>
          <a:p>
            <a:pPr marL="831850" indent="-287020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833119" algn="l"/>
              </a:tabLst>
            </a:pPr>
            <a:r>
              <a:rPr spc="-30" dirty="0"/>
              <a:t>В</a:t>
            </a:r>
            <a:r>
              <a:rPr spc="-25" dirty="0"/>
              <a:t>с</a:t>
            </a:r>
            <a:r>
              <a:rPr spc="-20" dirty="0"/>
              <a:t>тат</a:t>
            </a:r>
            <a:r>
              <a:rPr spc="-10" dirty="0"/>
              <a:t>ь </a:t>
            </a:r>
            <a:r>
              <a:rPr spc="-25" dirty="0"/>
              <a:t>н</a:t>
            </a:r>
            <a:r>
              <a:rPr spc="-10" dirty="0"/>
              <a:t>а</a:t>
            </a:r>
            <a:r>
              <a:rPr spc="-25" dirty="0"/>
              <a:t> миг</a:t>
            </a:r>
            <a:r>
              <a:rPr spc="-20" dirty="0"/>
              <a:t>ра</a:t>
            </a:r>
            <a:r>
              <a:rPr spc="-25" dirty="0"/>
              <a:t>ционны</a:t>
            </a:r>
            <a:r>
              <a:rPr spc="-10" dirty="0"/>
              <a:t>й</a:t>
            </a:r>
            <a:r>
              <a:rPr spc="10" dirty="0"/>
              <a:t> </a:t>
            </a:r>
            <a:r>
              <a:rPr spc="-25" dirty="0"/>
              <a:t>у</a:t>
            </a:r>
            <a:r>
              <a:rPr spc="-30" dirty="0"/>
              <a:t>ч</a:t>
            </a:r>
            <a:r>
              <a:rPr spc="-40" dirty="0"/>
              <a:t>е</a:t>
            </a:r>
            <a:r>
              <a:rPr spc="-90" dirty="0"/>
              <a:t>т</a:t>
            </a:r>
            <a:r>
              <a:rPr spc="-5" dirty="0"/>
              <a:t>,</a:t>
            </a:r>
            <a:r>
              <a:rPr spc="15" dirty="0"/>
              <a:t> </a:t>
            </a:r>
            <a:r>
              <a:rPr spc="-15" dirty="0"/>
              <a:t>п</a:t>
            </a:r>
            <a:r>
              <a:rPr spc="-10" dirty="0"/>
              <a:t>р</a:t>
            </a:r>
            <a:r>
              <a:rPr spc="-60" dirty="0"/>
              <a:t>о</a:t>
            </a:r>
            <a:r>
              <a:rPr spc="-15" dirty="0"/>
              <a:t>д</a:t>
            </a:r>
            <a:r>
              <a:rPr spc="-10" dirty="0"/>
              <a:t>ли</a:t>
            </a:r>
            <a:r>
              <a:rPr spc="-5" dirty="0"/>
              <a:t>т</a:t>
            </a:r>
            <a:r>
              <a:rPr spc="-10" dirty="0"/>
              <a:t>ь</a:t>
            </a:r>
            <a:r>
              <a:rPr spc="-35" dirty="0"/>
              <a:t> </a:t>
            </a:r>
            <a:r>
              <a:rPr spc="-10" dirty="0"/>
              <a:t>ви</a:t>
            </a:r>
            <a:r>
              <a:rPr spc="-25" dirty="0"/>
              <a:t>з</a:t>
            </a:r>
            <a:r>
              <a:rPr spc="-10" dirty="0"/>
              <a:t>у</a:t>
            </a:r>
          </a:p>
          <a:p>
            <a:pPr marL="152400">
              <a:lnSpc>
                <a:spcPct val="100000"/>
              </a:lnSpc>
              <a:spcBef>
                <a:spcPts val="22"/>
              </a:spcBef>
              <a:buClr>
                <a:srgbClr val="16375E"/>
              </a:buClr>
              <a:buFont typeface="Arial"/>
              <a:buChar char="•"/>
            </a:pPr>
            <a:endParaRPr sz="1650">
              <a:latin typeface="Times New Roman"/>
              <a:cs typeface="Times New Roman"/>
            </a:endParaRPr>
          </a:p>
          <a:p>
            <a:pPr marL="336550">
              <a:lnSpc>
                <a:spcPct val="100000"/>
              </a:lnSpc>
            </a:pPr>
            <a:r>
              <a:rPr i="1" u="heavy" spc="-20" dirty="0">
                <a:latin typeface="Calibri"/>
                <a:cs typeface="Calibri"/>
              </a:rPr>
              <a:t>П</a:t>
            </a:r>
            <a:r>
              <a:rPr i="1" u="heavy" spc="-30" dirty="0">
                <a:latin typeface="Calibri"/>
                <a:cs typeface="Calibri"/>
              </a:rPr>
              <a:t>ри</a:t>
            </a:r>
            <a:r>
              <a:rPr i="1" u="heavy" spc="10" dirty="0">
                <a:latin typeface="Calibri"/>
                <a:cs typeface="Calibri"/>
              </a:rPr>
              <a:t> </a:t>
            </a:r>
            <a:r>
              <a:rPr i="1" u="heavy" spc="-30" dirty="0">
                <a:latin typeface="Calibri"/>
                <a:cs typeface="Calibri"/>
              </a:rPr>
              <a:t>с</a:t>
            </a:r>
            <a:r>
              <a:rPr i="1" u="heavy" spc="-20" dirty="0">
                <a:latin typeface="Calibri"/>
                <a:cs typeface="Calibri"/>
              </a:rPr>
              <a:t>е</a:t>
            </a:r>
            <a:r>
              <a:rPr i="1" u="heavy" spc="-25" dirty="0">
                <a:latin typeface="Calibri"/>
                <a:cs typeface="Calibri"/>
              </a:rPr>
              <a:t>б</a:t>
            </a:r>
            <a:r>
              <a:rPr i="1" u="heavy" spc="-10" dirty="0">
                <a:latin typeface="Calibri"/>
                <a:cs typeface="Calibri"/>
              </a:rPr>
              <a:t>е</a:t>
            </a:r>
            <a:r>
              <a:rPr i="1" u="heavy" spc="-30" dirty="0">
                <a:latin typeface="Calibri"/>
                <a:cs typeface="Calibri"/>
              </a:rPr>
              <a:t> им</a:t>
            </a:r>
            <a:r>
              <a:rPr i="1" u="heavy" spc="-20" dirty="0">
                <a:latin typeface="Calibri"/>
                <a:cs typeface="Calibri"/>
              </a:rPr>
              <a:t>е</a:t>
            </a:r>
            <a:r>
              <a:rPr i="1" u="heavy" spc="-25" dirty="0">
                <a:latin typeface="Calibri"/>
                <a:cs typeface="Calibri"/>
              </a:rPr>
              <a:t>ть</a:t>
            </a:r>
            <a:r>
              <a:rPr i="1" spc="-5" dirty="0">
                <a:latin typeface="Calibri"/>
                <a:cs typeface="Calibri"/>
              </a:rPr>
              <a:t>:</a:t>
            </a:r>
          </a:p>
          <a:p>
            <a:pPr marL="1129030" lvl="1" indent="-287020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1130300" algn="l"/>
              </a:tabLst>
            </a:pP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Па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ор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5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(о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игин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4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рв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sz="1600" spc="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тра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ницы)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;</a:t>
            </a:r>
            <a:endParaRPr sz="1600">
              <a:latin typeface="Calibri"/>
              <a:cs typeface="Calibri"/>
            </a:endParaRPr>
          </a:p>
          <a:p>
            <a:pPr marL="1129030" lvl="1" indent="-287020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1130300" algn="l"/>
              </a:tabLst>
            </a:pP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(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ии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)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 –</a:t>
            </a:r>
            <a:r>
              <a:rPr sz="16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игин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2 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endParaRPr sz="1600">
              <a:latin typeface="Calibri"/>
              <a:cs typeface="Calibri"/>
            </a:endParaRPr>
          </a:p>
          <a:p>
            <a:pPr marL="1129030" lvl="1" indent="-287020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1130300" algn="l"/>
              </a:tabLst>
            </a:pP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Миг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цио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7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–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игин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2 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ии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  <a:p>
            <a:pPr marL="1129030" marR="756920" lvl="1" indent="-287020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1130300" algn="l"/>
              </a:tabLst>
            </a:pP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 о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ени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6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(д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,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8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7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он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тракт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)</a:t>
            </a:r>
            <a:r>
              <a:rPr sz="16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или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ра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ен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учен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ие</a:t>
            </a:r>
            <a:r>
              <a:rPr sz="1600" spc="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(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ля</a:t>
            </a:r>
            <a:r>
              <a:rPr sz="16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уч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щи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ос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ли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ии) 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-</a:t>
            </a:r>
            <a:r>
              <a:rPr sz="160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игин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2 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endParaRPr sz="1600">
              <a:latin typeface="Calibri"/>
              <a:cs typeface="Calibri"/>
            </a:endParaRPr>
          </a:p>
          <a:p>
            <a:pPr marL="1129030" lvl="1" indent="-287020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1130300" algn="l"/>
              </a:tabLst>
            </a:pP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ды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ущи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sz="16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70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ом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ени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6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но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мигр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ционны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 у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endParaRPr sz="1600">
              <a:latin typeface="Calibri"/>
              <a:cs typeface="Calibri"/>
            </a:endParaRPr>
          </a:p>
          <a:p>
            <a:pPr marL="152400"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 marL="152400">
              <a:lnSpc>
                <a:spcPct val="100000"/>
              </a:lnSpc>
              <a:spcBef>
                <a:spcPts val="35"/>
              </a:spcBef>
            </a:pPr>
            <a:endParaRPr sz="2000">
              <a:latin typeface="Times New Roman"/>
              <a:cs typeface="Times New Roman"/>
            </a:endParaRPr>
          </a:p>
          <a:p>
            <a:pPr marL="283845" algn="ctr">
              <a:lnSpc>
                <a:spcPct val="100000"/>
              </a:lnSpc>
            </a:pPr>
            <a:r>
              <a:rPr b="1" spc="-30" dirty="0">
                <a:solidFill>
                  <a:srgbClr val="FF0000"/>
                </a:solidFill>
                <a:latin typeface="Calibri"/>
                <a:cs typeface="Calibri"/>
              </a:rPr>
              <a:t>!!!</a:t>
            </a:r>
          </a:p>
          <a:p>
            <a:pPr marL="165100">
              <a:lnSpc>
                <a:spcPct val="100000"/>
              </a:lnSpc>
            </a:pPr>
            <a:r>
              <a:rPr b="1" spc="-10" dirty="0">
                <a:latin typeface="Calibri"/>
                <a:cs typeface="Calibri"/>
              </a:rPr>
              <a:t>В </a:t>
            </a:r>
            <a:r>
              <a:rPr b="1" spc="-20" dirty="0">
                <a:latin typeface="Calibri"/>
                <a:cs typeface="Calibri"/>
              </a:rPr>
              <a:t>с</a:t>
            </a:r>
            <a:r>
              <a:rPr b="1" spc="-25" dirty="0">
                <a:latin typeface="Calibri"/>
                <a:cs typeface="Calibri"/>
              </a:rPr>
              <a:t>луч</a:t>
            </a:r>
            <a:r>
              <a:rPr b="1" spc="-20" dirty="0">
                <a:latin typeface="Calibri"/>
                <a:cs typeface="Calibri"/>
              </a:rPr>
              <a:t>а</a:t>
            </a:r>
            <a:r>
              <a:rPr b="1" spc="-10" dirty="0">
                <a:latin typeface="Calibri"/>
                <a:cs typeface="Calibri"/>
              </a:rPr>
              <a:t>е</a:t>
            </a:r>
            <a:r>
              <a:rPr b="1" spc="10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н</a:t>
            </a:r>
            <a:r>
              <a:rPr b="1" spc="-25" dirty="0">
                <a:latin typeface="Calibri"/>
                <a:cs typeface="Calibri"/>
              </a:rPr>
              <a:t>е</a:t>
            </a:r>
            <a:r>
              <a:rPr b="1" spc="-20" dirty="0">
                <a:latin typeface="Calibri"/>
                <a:cs typeface="Calibri"/>
              </a:rPr>
              <a:t>офо</a:t>
            </a:r>
            <a:r>
              <a:rPr b="1" spc="-30" dirty="0">
                <a:latin typeface="Calibri"/>
                <a:cs typeface="Calibri"/>
              </a:rPr>
              <a:t>р</a:t>
            </a:r>
            <a:r>
              <a:rPr b="1" spc="-25" dirty="0">
                <a:latin typeface="Calibri"/>
                <a:cs typeface="Calibri"/>
              </a:rPr>
              <a:t>мле</a:t>
            </a:r>
            <a:r>
              <a:rPr b="1" spc="-20" dirty="0">
                <a:latin typeface="Calibri"/>
                <a:cs typeface="Calibri"/>
              </a:rPr>
              <a:t>н</a:t>
            </a:r>
            <a:r>
              <a:rPr b="1" spc="-25" dirty="0">
                <a:latin typeface="Calibri"/>
                <a:cs typeface="Calibri"/>
              </a:rPr>
              <a:t>и</a:t>
            </a:r>
            <a:r>
              <a:rPr b="1" spc="-10" dirty="0">
                <a:latin typeface="Calibri"/>
                <a:cs typeface="Calibri"/>
              </a:rPr>
              <a:t>я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b="1" spc="-40" dirty="0">
                <a:latin typeface="Calibri"/>
                <a:cs typeface="Calibri"/>
              </a:rPr>
              <a:t>р</a:t>
            </a:r>
            <a:r>
              <a:rPr b="1" spc="-25" dirty="0">
                <a:latin typeface="Calibri"/>
                <a:cs typeface="Calibri"/>
              </a:rPr>
              <a:t>ег</a:t>
            </a:r>
            <a:r>
              <a:rPr b="1" spc="-40" dirty="0">
                <a:latin typeface="Calibri"/>
                <a:cs typeface="Calibri"/>
              </a:rPr>
              <a:t>и</a:t>
            </a:r>
            <a:r>
              <a:rPr b="1" spc="-20" dirty="0">
                <a:latin typeface="Calibri"/>
                <a:cs typeface="Calibri"/>
              </a:rPr>
              <a:t>с</a:t>
            </a:r>
            <a:r>
              <a:rPr b="1" spc="-25" dirty="0">
                <a:latin typeface="Calibri"/>
                <a:cs typeface="Calibri"/>
              </a:rPr>
              <a:t>т</a:t>
            </a:r>
            <a:r>
              <a:rPr b="1" spc="-30" dirty="0">
                <a:latin typeface="Calibri"/>
                <a:cs typeface="Calibri"/>
              </a:rPr>
              <a:t>р</a:t>
            </a:r>
            <a:r>
              <a:rPr b="1" spc="-20" dirty="0">
                <a:latin typeface="Calibri"/>
                <a:cs typeface="Calibri"/>
              </a:rPr>
              <a:t>ац</a:t>
            </a:r>
            <a:r>
              <a:rPr b="1" spc="-25" dirty="0">
                <a:latin typeface="Calibri"/>
                <a:cs typeface="Calibri"/>
              </a:rPr>
              <a:t>и</a:t>
            </a:r>
            <a:r>
              <a:rPr b="1" spc="-10" dirty="0">
                <a:latin typeface="Calibri"/>
                <a:cs typeface="Calibri"/>
              </a:rPr>
              <a:t>и</a:t>
            </a:r>
            <a:r>
              <a:rPr b="1" spc="30" dirty="0">
                <a:latin typeface="Calibri"/>
                <a:cs typeface="Calibri"/>
              </a:rPr>
              <a:t> </a:t>
            </a:r>
            <a:r>
              <a:rPr b="1" spc="-25" dirty="0">
                <a:latin typeface="Calibri"/>
                <a:cs typeface="Calibri"/>
              </a:rPr>
              <a:t>и</a:t>
            </a:r>
            <a:r>
              <a:rPr b="1" spc="-20" dirty="0">
                <a:latin typeface="Calibri"/>
                <a:cs typeface="Calibri"/>
              </a:rPr>
              <a:t>нос</a:t>
            </a:r>
            <a:r>
              <a:rPr b="1" spc="-25" dirty="0">
                <a:latin typeface="Calibri"/>
                <a:cs typeface="Calibri"/>
              </a:rPr>
              <a:t>т</a:t>
            </a:r>
            <a:r>
              <a:rPr b="1" spc="-30" dirty="0">
                <a:latin typeface="Calibri"/>
                <a:cs typeface="Calibri"/>
              </a:rPr>
              <a:t>р</a:t>
            </a:r>
            <a:r>
              <a:rPr b="1" spc="-20" dirty="0">
                <a:latin typeface="Calibri"/>
                <a:cs typeface="Calibri"/>
              </a:rPr>
              <a:t>анны</a:t>
            </a:r>
            <a:r>
              <a:rPr b="1" spc="-10" dirty="0">
                <a:latin typeface="Calibri"/>
                <a:cs typeface="Calibri"/>
              </a:rPr>
              <a:t>й</a:t>
            </a:r>
            <a:r>
              <a:rPr b="1" spc="10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ст</a:t>
            </a:r>
            <a:r>
              <a:rPr b="1" spc="-145" dirty="0">
                <a:latin typeface="Calibri"/>
                <a:cs typeface="Calibri"/>
              </a:rPr>
              <a:t>у</a:t>
            </a:r>
            <a:r>
              <a:rPr b="1" spc="-55" dirty="0">
                <a:latin typeface="Calibri"/>
                <a:cs typeface="Calibri"/>
              </a:rPr>
              <a:t>д</a:t>
            </a:r>
            <a:r>
              <a:rPr b="1" spc="-25" dirty="0">
                <a:latin typeface="Calibri"/>
                <a:cs typeface="Calibri"/>
              </a:rPr>
              <a:t>е</a:t>
            </a:r>
            <a:r>
              <a:rPr b="1" spc="-20" dirty="0">
                <a:latin typeface="Calibri"/>
                <a:cs typeface="Calibri"/>
              </a:rPr>
              <a:t>н</a:t>
            </a:r>
            <a:r>
              <a:rPr b="1" spc="-10" dirty="0">
                <a:latin typeface="Calibri"/>
                <a:cs typeface="Calibri"/>
              </a:rPr>
              <a:t>т</a:t>
            </a:r>
            <a:r>
              <a:rPr b="1" spc="20" dirty="0">
                <a:latin typeface="Calibri"/>
                <a:cs typeface="Calibri"/>
              </a:rPr>
              <a:t> </a:t>
            </a:r>
            <a:r>
              <a:rPr b="1" spc="-25" dirty="0">
                <a:latin typeface="Calibri"/>
                <a:cs typeface="Calibri"/>
              </a:rPr>
              <a:t>м</a:t>
            </a:r>
            <a:r>
              <a:rPr b="1" spc="-55" dirty="0">
                <a:latin typeface="Calibri"/>
                <a:cs typeface="Calibri"/>
              </a:rPr>
              <a:t>о</a:t>
            </a:r>
            <a:r>
              <a:rPr b="1" spc="-90" dirty="0">
                <a:latin typeface="Calibri"/>
                <a:cs typeface="Calibri"/>
              </a:rPr>
              <a:t>ж</a:t>
            </a:r>
            <a:r>
              <a:rPr b="1" spc="-25" dirty="0">
                <a:latin typeface="Calibri"/>
                <a:cs typeface="Calibri"/>
              </a:rPr>
              <a:t>е</a:t>
            </a:r>
            <a:r>
              <a:rPr b="1" spc="-10" dirty="0">
                <a:latin typeface="Calibri"/>
                <a:cs typeface="Calibri"/>
              </a:rPr>
              <a:t>т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бы</a:t>
            </a:r>
            <a:r>
              <a:rPr b="1" spc="-25" dirty="0">
                <a:latin typeface="Calibri"/>
                <a:cs typeface="Calibri"/>
              </a:rPr>
              <a:t>т</a:t>
            </a:r>
            <a:r>
              <a:rPr b="1" spc="-10" dirty="0">
                <a:latin typeface="Calibri"/>
                <a:cs typeface="Calibri"/>
              </a:rPr>
              <a:t>ь</a:t>
            </a:r>
            <a:r>
              <a:rPr b="1" dirty="0">
                <a:latin typeface="Calibri"/>
                <a:cs typeface="Calibri"/>
              </a:rPr>
              <a:t> </a:t>
            </a:r>
            <a:r>
              <a:rPr b="1" spc="-55" dirty="0">
                <a:latin typeface="Calibri"/>
                <a:cs typeface="Calibri"/>
              </a:rPr>
              <a:t>д</a:t>
            </a:r>
            <a:r>
              <a:rPr b="1" spc="-25" dirty="0">
                <a:latin typeface="Calibri"/>
                <a:cs typeface="Calibri"/>
              </a:rPr>
              <a:t>еп</a:t>
            </a:r>
            <a:r>
              <a:rPr b="1" spc="-20" dirty="0">
                <a:latin typeface="Calibri"/>
                <a:cs typeface="Calibri"/>
              </a:rPr>
              <a:t>о</a:t>
            </a:r>
            <a:r>
              <a:rPr b="1" spc="-30" dirty="0">
                <a:latin typeface="Calibri"/>
                <a:cs typeface="Calibri"/>
              </a:rPr>
              <a:t>р</a:t>
            </a:r>
            <a:r>
              <a:rPr b="1" spc="-25" dirty="0">
                <a:latin typeface="Calibri"/>
                <a:cs typeface="Calibri"/>
              </a:rPr>
              <a:t>ти</a:t>
            </a:r>
            <a:r>
              <a:rPr b="1" spc="-40" dirty="0">
                <a:latin typeface="Calibri"/>
                <a:cs typeface="Calibri"/>
              </a:rPr>
              <a:t>р</a:t>
            </a:r>
            <a:r>
              <a:rPr b="1" spc="-20" dirty="0">
                <a:latin typeface="Calibri"/>
                <a:cs typeface="Calibri"/>
              </a:rPr>
              <a:t>ова</a:t>
            </a:r>
            <a:r>
              <a:rPr b="1" spc="-10" dirty="0">
                <a:latin typeface="Calibri"/>
                <a:cs typeface="Calibri"/>
              </a:rPr>
              <a:t>н</a:t>
            </a:r>
            <a:r>
              <a:rPr b="1" spc="25" dirty="0">
                <a:latin typeface="Calibri"/>
                <a:cs typeface="Calibri"/>
              </a:rPr>
              <a:t> </a:t>
            </a:r>
            <a:r>
              <a:rPr b="1" spc="-25" dirty="0">
                <a:latin typeface="Calibri"/>
                <a:cs typeface="Calibri"/>
              </a:rPr>
              <a:t>и</a:t>
            </a:r>
            <a:r>
              <a:rPr b="1" spc="-10" dirty="0">
                <a:latin typeface="Calibri"/>
                <a:cs typeface="Calibri"/>
              </a:rPr>
              <a:t>з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с</a:t>
            </a:r>
            <a:r>
              <a:rPr b="1" spc="-25" dirty="0">
                <a:latin typeface="Calibri"/>
                <a:cs typeface="Calibri"/>
              </a:rPr>
              <a:t>т</a:t>
            </a:r>
            <a:r>
              <a:rPr b="1" spc="-30" dirty="0">
                <a:latin typeface="Calibri"/>
                <a:cs typeface="Calibri"/>
              </a:rPr>
              <a:t>р</a:t>
            </a:r>
            <a:r>
              <a:rPr b="1" spc="-20" dirty="0">
                <a:latin typeface="Calibri"/>
                <a:cs typeface="Calibri"/>
              </a:rPr>
              <a:t>аны.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ct val="100000"/>
              </a:lnSpc>
            </a:pPr>
            <a:r>
              <a:rPr spc="-30" dirty="0">
                <a:solidFill>
                  <a:srgbClr val="1F487C"/>
                </a:solidFill>
              </a:rPr>
              <a:t>Ша</a:t>
            </a:r>
            <a:r>
              <a:rPr spc="-10" dirty="0">
                <a:solidFill>
                  <a:srgbClr val="1F487C"/>
                </a:solidFill>
              </a:rPr>
              <a:t>г</a:t>
            </a:r>
            <a:r>
              <a:rPr spc="-35" dirty="0">
                <a:solidFill>
                  <a:srgbClr val="1F487C"/>
                </a:solidFill>
              </a:rPr>
              <a:t> </a:t>
            </a:r>
            <a:r>
              <a:rPr spc="-45" dirty="0">
                <a:latin typeface="Calibri"/>
                <a:cs typeface="Calibri"/>
              </a:rPr>
              <a:t>5</a:t>
            </a:r>
            <a:r>
              <a:rPr spc="-1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</a:p>
          <a:p>
            <a:pPr marL="93345" marR="5080">
              <a:lnSpc>
                <a:spcPct val="100000"/>
              </a:lnSpc>
              <a:spcBef>
                <a:spcPts val="580"/>
              </a:spcBef>
            </a:pP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700" i="1" spc="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700" i="1" spc="-12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700" i="1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700" i="1" spc="-10" dirty="0">
                <a:solidFill>
                  <a:srgbClr val="16375E"/>
                </a:solidFill>
                <a:latin typeface="Calibri"/>
                <a:cs typeface="Calibri"/>
              </a:rPr>
              <a:t> П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i="1" spc="-3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700" i="1" spc="-4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i="1" spc="5" dirty="0">
                <a:solidFill>
                  <a:srgbClr val="16375E"/>
                </a:solidFill>
                <a:latin typeface="Calibri"/>
                <a:cs typeface="Calibri"/>
              </a:rPr>
              <a:t>РН</a:t>
            </a:r>
            <a:r>
              <a:rPr sz="1700" i="1" spc="-5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sz="1700" i="1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i="1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700" i="1" spc="-4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СТ</a:t>
            </a:r>
            <a:r>
              <a:rPr sz="1700" i="1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i="1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700" i="1" spc="-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i="1" spc="-10" dirty="0">
                <a:solidFill>
                  <a:srgbClr val="16375E"/>
                </a:solidFill>
                <a:latin typeface="Calibri"/>
                <a:cs typeface="Calibri"/>
              </a:rPr>
              <a:t>C</a:t>
            </a:r>
            <a:r>
              <a:rPr sz="1700" i="1" spc="-35" dirty="0">
                <a:solidFill>
                  <a:srgbClr val="16375E"/>
                </a:solidFill>
                <a:latin typeface="Calibri"/>
                <a:cs typeface="Calibri"/>
              </a:rPr>
              <a:t>O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VI</a:t>
            </a:r>
            <a:r>
              <a:rPr sz="1700" i="1" spc="5" dirty="0">
                <a:solidFill>
                  <a:srgbClr val="16375E"/>
                </a:solidFill>
                <a:latin typeface="Calibri"/>
                <a:cs typeface="Calibri"/>
              </a:rPr>
              <a:t>D</a:t>
            </a:r>
            <a:r>
              <a:rPr sz="1700" i="1" spc="-10" dirty="0">
                <a:solidFill>
                  <a:srgbClr val="16375E"/>
                </a:solidFill>
                <a:latin typeface="Calibri"/>
                <a:cs typeface="Calibri"/>
              </a:rPr>
              <a:t>-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19</a:t>
            </a:r>
            <a:r>
              <a:rPr sz="1700" i="1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i="1" spc="-5" dirty="0">
                <a:solidFill>
                  <a:srgbClr val="16375E"/>
                </a:solidFill>
                <a:latin typeface="Calibri"/>
                <a:cs typeface="Calibri"/>
              </a:rPr>
              <a:t>(М</a:t>
            </a:r>
            <a:r>
              <a:rPr sz="1700" i="1" spc="-2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700" i="1" spc="5" dirty="0">
                <a:solidFill>
                  <a:srgbClr val="16375E"/>
                </a:solidFill>
                <a:latin typeface="Calibri"/>
                <a:cs typeface="Calibri"/>
              </a:rPr>
              <a:t>ДИ</a:t>
            </a:r>
            <a:r>
              <a:rPr sz="1700" i="1" spc="-5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i="1" spc="-10" dirty="0">
                <a:solidFill>
                  <a:srgbClr val="16375E"/>
                </a:solidFill>
                <a:latin typeface="Calibri"/>
                <a:cs typeface="Calibri"/>
              </a:rPr>
              <a:t>-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700" i="1" spc="-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700" i="1" spc="5" dirty="0">
                <a:solidFill>
                  <a:srgbClr val="16375E"/>
                </a:solidFill>
                <a:latin typeface="Calibri"/>
                <a:cs typeface="Calibri"/>
              </a:rPr>
              <a:t>НИ</a:t>
            </a:r>
            <a:r>
              <a:rPr sz="1700" i="1" spc="-10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700" i="1" spc="-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700" i="1" spc="5" dirty="0">
                <a:solidFill>
                  <a:srgbClr val="16375E"/>
                </a:solidFill>
                <a:latin typeface="Calibri"/>
                <a:cs typeface="Calibri"/>
              </a:rPr>
              <a:t>РН</a:t>
            </a:r>
            <a:r>
              <a:rPr sz="1700" i="1" spc="-1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700" i="1" spc="-4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700" i="1" spc="-5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700" i="1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700" i="1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i="1" spc="-7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700" i="1" spc="-50" dirty="0">
                <a:solidFill>
                  <a:srgbClr val="16375E"/>
                </a:solidFill>
                <a:latin typeface="Calibri"/>
                <a:cs typeface="Calibri"/>
              </a:rPr>
              <a:t>Ф</a:t>
            </a:r>
            <a:r>
              <a:rPr sz="1700" i="1" spc="-10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,</a:t>
            </a:r>
            <a:r>
              <a:rPr sz="1700" i="1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i="1" spc="-12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700" i="1" spc="-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. В</a:t>
            </a:r>
            <a:r>
              <a:rPr sz="1700" i="1" spc="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700" i="1" spc="-5" dirty="0">
                <a:solidFill>
                  <a:srgbClr val="16375E"/>
                </a:solidFill>
                <a:latin typeface="Calibri"/>
                <a:cs typeface="Calibri"/>
              </a:rPr>
              <a:t>Ш</a:t>
            </a:r>
            <a:r>
              <a:rPr sz="1700" i="1" spc="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700" i="1" spc="-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ВС</a:t>
            </a:r>
            <a:r>
              <a:rPr sz="1700" i="1" spc="-5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i="1" spc="-40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i="1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i="1" dirty="0">
                <a:solidFill>
                  <a:srgbClr val="16375E"/>
                </a:solidFill>
                <a:latin typeface="Calibri"/>
                <a:cs typeface="Calibri"/>
              </a:rPr>
              <a:t>2А)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275" y="1479347"/>
            <a:ext cx="7754620" cy="1278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Со </a:t>
            </a:r>
            <a:r>
              <a:rPr sz="1700" spc="10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ня </a:t>
            </a:r>
            <a:r>
              <a:rPr sz="1700" spc="10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2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ъ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а </a:t>
            </a:r>
            <a:r>
              <a:rPr sz="1700" spc="114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в </a:t>
            </a:r>
            <a:r>
              <a:rPr sz="1700" spc="10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3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ию </a:t>
            </a:r>
            <a:r>
              <a:rPr sz="1700" spc="10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я </a:t>
            </a:r>
            <a:r>
              <a:rPr sz="1700" spc="10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х </a:t>
            </a:r>
            <a:r>
              <a:rPr sz="1700" spc="1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ино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700" spc="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нн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х </a:t>
            </a:r>
            <a:r>
              <a:rPr sz="1700" spc="114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700" spc="-6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ен</a:t>
            </a:r>
            <a:r>
              <a:rPr sz="17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ов </a:t>
            </a:r>
            <a:r>
              <a:rPr sz="1700" spc="114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700" spc="1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700" spc="-2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7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ва</a:t>
            </a:r>
            <a:r>
              <a:rPr sz="1700" spc="-25" dirty="0">
                <a:solidFill>
                  <a:srgbClr val="16375E"/>
                </a:solidFill>
                <a:latin typeface="Calibri"/>
                <a:cs typeface="Calibri"/>
              </a:rPr>
              <a:t>ет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я </a:t>
            </a:r>
            <a:r>
              <a:rPr sz="1700" spc="6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14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- 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не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700" spc="5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sz="1700" spc="17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пе</a:t>
            </a:r>
            <a:r>
              <a:rPr sz="1700" spc="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700" spc="-6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700" spc="16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700" spc="-3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ции.</a:t>
            </a:r>
            <a:r>
              <a:rPr sz="1700" spc="16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Из</a:t>
            </a:r>
            <a:r>
              <a:rPr sz="1700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ция</a:t>
            </a:r>
            <a:r>
              <a:rPr sz="1700" spc="16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700" spc="-6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700" spc="16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spc="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ани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ована</a:t>
            </a:r>
            <a:r>
              <a:rPr sz="1700" spc="16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700" spc="16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ме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тах</a:t>
            </a:r>
            <a:r>
              <a:rPr sz="1700" spc="17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700" spc="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ва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ния</a:t>
            </a:r>
            <a:r>
              <a:rPr sz="1700" spc="15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в об</a:t>
            </a:r>
            <a:r>
              <a:rPr sz="1700" spc="-20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sz="1700" spc="-2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жити</a:t>
            </a:r>
            <a:r>
              <a:rPr sz="1700" spc="-2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х  </a:t>
            </a:r>
            <a:r>
              <a:rPr sz="17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5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700" spc="-40" dirty="0">
                <a:solidFill>
                  <a:srgbClr val="16375E"/>
                </a:solidFill>
                <a:latin typeface="Calibri"/>
                <a:cs typeface="Calibri"/>
              </a:rPr>
              <a:t>Ф</a:t>
            </a:r>
            <a:r>
              <a:rPr sz="1700" spc="-17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.  </a:t>
            </a:r>
            <a:r>
              <a:rPr sz="17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Ст</a:t>
            </a:r>
            <a:r>
              <a:rPr sz="1700" spc="-6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енты  </a:t>
            </a:r>
            <a:r>
              <a:rPr sz="1700" spc="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оп</a:t>
            </a:r>
            <a:r>
              <a:rPr sz="1700" spc="-2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700" spc="-2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700" spc="-20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ся  </a:t>
            </a:r>
            <a:r>
              <a:rPr sz="17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к  </a:t>
            </a:r>
            <a:r>
              <a:rPr sz="1700" spc="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700" spc="5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ебн</a:t>
            </a:r>
            <a:r>
              <a:rPr sz="1700" spc="5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м  </a:t>
            </a:r>
            <a:r>
              <a:rPr sz="17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за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700" spc="1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м  </a:t>
            </a:r>
            <a:r>
              <a:rPr sz="1700" spc="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700" spc="-3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700" spc="-2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о  </a:t>
            </a:r>
            <a:r>
              <a:rPr sz="17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700" spc="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ле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700" spc="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700" spc="-3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spc="-20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ен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я </a:t>
            </a:r>
            <a:r>
              <a:rPr sz="1700" spc="15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14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-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не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ной </a:t>
            </a:r>
            <a:r>
              <a:rPr sz="1700" spc="15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700" spc="-3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spc="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ции, </a:t>
            </a:r>
            <a:r>
              <a:rPr sz="1700" spc="14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с </a:t>
            </a:r>
            <a:r>
              <a:rPr sz="1700" spc="16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700" spc="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700" spc="-2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700" spc="-3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ен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700" spc="-2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м </a:t>
            </a:r>
            <a:r>
              <a:rPr sz="1700" spc="114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а </a:t>
            </a:r>
            <a:r>
              <a:rPr sz="1700" spc="114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1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0 </a:t>
            </a:r>
            <a:r>
              <a:rPr sz="1700" spc="1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- </a:t>
            </a:r>
            <a:r>
              <a:rPr sz="1700" spc="1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1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2 </a:t>
            </a:r>
            <a:r>
              <a:rPr sz="1700" spc="114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3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ь </a:t>
            </a:r>
            <a:r>
              <a:rPr sz="1700" spc="1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ст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а </a:t>
            </a:r>
            <a:r>
              <a:rPr sz="1700" spc="13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а 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C</a:t>
            </a:r>
            <a:r>
              <a:rPr sz="1700" spc="-25" dirty="0">
                <a:solidFill>
                  <a:srgbClr val="16375E"/>
                </a:solidFill>
                <a:latin typeface="Calibri"/>
                <a:cs typeface="Calibri"/>
              </a:rPr>
              <a:t>O</a:t>
            </a:r>
            <a:r>
              <a:rPr sz="1700" spc="5" dirty="0">
                <a:solidFill>
                  <a:srgbClr val="16375E"/>
                </a:solidFill>
                <a:latin typeface="Calibri"/>
                <a:cs typeface="Calibri"/>
              </a:rPr>
              <a:t>V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I</a:t>
            </a:r>
            <a:r>
              <a:rPr sz="1700" spc="-5" dirty="0">
                <a:solidFill>
                  <a:srgbClr val="16375E"/>
                </a:solidFill>
                <a:latin typeface="Calibri"/>
                <a:cs typeface="Calibri"/>
              </a:rPr>
              <a:t>D</a:t>
            </a:r>
            <a:r>
              <a:rPr sz="1700" spc="-10" dirty="0">
                <a:solidFill>
                  <a:srgbClr val="16375E"/>
                </a:solidFill>
                <a:latin typeface="Calibri"/>
                <a:cs typeface="Calibri"/>
              </a:rPr>
              <a:t>-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1</a:t>
            </a:r>
            <a:r>
              <a:rPr sz="1700" spc="-15" dirty="0">
                <a:solidFill>
                  <a:srgbClr val="16375E"/>
                </a:solidFill>
                <a:latin typeface="Calibri"/>
                <a:cs typeface="Calibri"/>
              </a:rPr>
              <a:t>9</a:t>
            </a:r>
            <a:r>
              <a:rPr sz="1700" dirty="0">
                <a:solidFill>
                  <a:srgbClr val="16375E"/>
                </a:solidFill>
                <a:latin typeface="Calibri"/>
                <a:cs typeface="Calibri"/>
              </a:rPr>
              <a:t>.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427" rIns="0" bIns="0" rtlCol="0">
            <a:spAutoFit/>
          </a:bodyPr>
          <a:lstStyle/>
          <a:p>
            <a:pPr marL="17780">
              <a:lnSpc>
                <a:spcPct val="100000"/>
              </a:lnSpc>
            </a:pPr>
            <a:r>
              <a:rPr spc="-30" dirty="0">
                <a:solidFill>
                  <a:srgbClr val="1F487C"/>
                </a:solidFill>
              </a:rPr>
              <a:t>Ша</a:t>
            </a:r>
            <a:r>
              <a:rPr spc="-10" dirty="0">
                <a:solidFill>
                  <a:srgbClr val="1F487C"/>
                </a:solidFill>
              </a:rPr>
              <a:t>г</a:t>
            </a:r>
            <a:r>
              <a:rPr spc="-35" dirty="0">
                <a:solidFill>
                  <a:srgbClr val="1F487C"/>
                </a:solidFill>
              </a:rPr>
              <a:t> </a:t>
            </a:r>
            <a:r>
              <a:rPr spc="-45" dirty="0">
                <a:latin typeface="Calibri"/>
                <a:cs typeface="Calibri"/>
              </a:rPr>
              <a:t>6</a:t>
            </a:r>
            <a:r>
              <a:rPr spc="-1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1708" y="940308"/>
            <a:ext cx="7670800" cy="2769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900" b="1" i="1" spc="-12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900" b="1" i="1" spc="-16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ТИТЬ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900" b="1" i="1" spc="-4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900" b="1" i="1" spc="-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ЕКАН</a:t>
            </a:r>
            <a:r>
              <a:rPr sz="1900" b="1" i="1" spc="-29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b="1" i="1" spc="-1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СВ</a:t>
            </a:r>
            <a:r>
              <a:rPr sz="1900" b="1" i="1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b="1" i="1" spc="-50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 И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СТИ</a:t>
            </a:r>
            <a:r>
              <a:rPr sz="1900" b="1" i="1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900" b="1" i="1" spc="-13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endParaRPr sz="1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355600" algn="l"/>
              </a:tabLst>
            </a:pPr>
            <a:r>
              <a:rPr sz="1900" spc="-30" dirty="0" err="1">
                <a:solidFill>
                  <a:srgbClr val="16375E"/>
                </a:solidFill>
                <a:latin typeface="Calibri"/>
                <a:cs typeface="Calibri"/>
              </a:rPr>
              <a:t>Сд</a:t>
            </a:r>
            <a:r>
              <a:rPr sz="1900" spc="-20" dirty="0" err="1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spc="-25" dirty="0" err="1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10" dirty="0" err="1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900" b="1" spc="-25" dirty="0" err="1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900" b="1" spc="-40" dirty="0" err="1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b="1" spc="-25" dirty="0" err="1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900" b="1" spc="-10" dirty="0" err="1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b="1" spc="-4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lang="ru-RU" sz="1900" b="1" spc="-65" dirty="0">
                <a:solidFill>
                  <a:srgbClr val="16375E"/>
                </a:solidFill>
                <a:latin typeface="Calibri"/>
                <a:cs typeface="Calibri"/>
              </a:rPr>
              <a:t>контроля 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Ин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(</a:t>
            </a:r>
            <a:r>
              <a:rPr sz="1900" spc="-55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spc="-7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)</a:t>
            </a:r>
            <a:endParaRPr sz="1900" dirty="0">
              <a:latin typeface="Calibri"/>
              <a:cs typeface="Calibri"/>
            </a:endParaRPr>
          </a:p>
          <a:p>
            <a:pPr marL="354965" marR="504190" indent="-342265">
              <a:lnSpc>
                <a:spcPct val="100000"/>
              </a:lnSpc>
              <a:buClr>
                <a:srgbClr val="16375E"/>
              </a:buClr>
              <a:buFont typeface="Arial"/>
              <a:buChar char="•"/>
              <a:tabLst>
                <a:tab pos="355600" algn="l"/>
              </a:tabLst>
            </a:pP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ф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7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раф</a:t>
            </a:r>
            <a:r>
              <a:rPr sz="1900" spc="-4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 д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9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ф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рмле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90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16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900" spc="-5" dirty="0">
                <a:solidFill>
                  <a:srgbClr val="16375E"/>
                </a:solidFill>
                <a:latin typeface="Calibri"/>
                <a:cs typeface="Calibri"/>
              </a:rPr>
              <a:t>.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900" spc="-4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spc="-5" dirty="0">
                <a:solidFill>
                  <a:srgbClr val="16375E"/>
                </a:solidFill>
                <a:latin typeface="Calibri"/>
                <a:cs typeface="Calibri"/>
              </a:rPr>
              <a:t>,</a:t>
            </a:r>
            <a:r>
              <a:rPr sz="1900" spc="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за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900" spc="-4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sz="1900" spc="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ни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5" dirty="0">
                <a:solidFill>
                  <a:srgbClr val="16375E"/>
                </a:solidFill>
                <a:latin typeface="Calibri"/>
                <a:cs typeface="Calibri"/>
              </a:rPr>
              <a:t>, 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9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900" spc="-7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70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4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endParaRPr sz="19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00"/>
              </a:spcBef>
              <a:buClr>
                <a:srgbClr val="16375E"/>
              </a:buClr>
              <a:buFont typeface="Arial"/>
              <a:buChar char="•"/>
              <a:tabLst>
                <a:tab pos="355600" algn="l"/>
              </a:tabLst>
            </a:pP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900" spc="-1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900" spc="-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4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ф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рмац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е 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900" spc="-4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1900" spc="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spc="-7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ас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са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4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endParaRPr sz="19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00"/>
              </a:spcBef>
              <a:buClr>
                <a:srgbClr val="16375E"/>
              </a:buClr>
              <a:buFont typeface="Arial"/>
              <a:buChar char="•"/>
              <a:tabLst>
                <a:tab pos="355600" algn="l"/>
              </a:tabLst>
            </a:pP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900" spc="-11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900" spc="-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г</a:t>
            </a:r>
            <a:r>
              <a:rPr sz="1900" spc="-4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 п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900" spc="-10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90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90" dirty="0">
                <a:solidFill>
                  <a:srgbClr val="16375E"/>
                </a:solidFill>
                <a:latin typeface="Calibri"/>
                <a:cs typeface="Calibri"/>
              </a:rPr>
              <a:t>д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spc="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 л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ич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й</a:t>
            </a:r>
            <a:r>
              <a:rPr sz="19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7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900" spc="-4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6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endParaRPr sz="1900" dirty="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«</a:t>
            </a:r>
            <a:r>
              <a:rPr sz="1900" spc="-95" dirty="0">
                <a:solidFill>
                  <a:srgbClr val="16375E"/>
                </a:solidFill>
                <a:latin typeface="Calibri"/>
                <a:cs typeface="Calibri"/>
              </a:rPr>
              <a:t>Э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тр</a:t>
            </a:r>
            <a:r>
              <a:rPr sz="1900" spc="-4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нн</a:t>
            </a:r>
            <a:r>
              <a:rPr sz="1900" spc="-3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spc="-1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900" spc="5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в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spc="-2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900" spc="-3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45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spc="-5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spc="-2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spc="-10" dirty="0">
                <a:solidFill>
                  <a:srgbClr val="16375E"/>
                </a:solidFill>
                <a:latin typeface="Calibri"/>
                <a:cs typeface="Calibri"/>
              </a:rPr>
              <a:t>»</a:t>
            </a:r>
            <a:endParaRPr sz="19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90"/>
              </a:spcBef>
              <a:buClr>
                <a:srgbClr val="16375E"/>
              </a:buClr>
              <a:buFont typeface="Arial"/>
              <a:buChar char="•"/>
              <a:tabLst>
                <a:tab pos="355600" algn="l"/>
              </a:tabLst>
            </a:pP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900" b="1" i="1" spc="-6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900" b="1" i="1" spc="-40" dirty="0">
                <a:solidFill>
                  <a:srgbClr val="16375E"/>
                </a:solidFill>
                <a:latin typeface="Calibri"/>
                <a:cs typeface="Calibri"/>
              </a:rPr>
              <a:t>лучи</a:t>
            </a:r>
            <a:r>
              <a:rPr sz="1900" b="1" i="1" spc="-4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b="1" i="1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900" b="1" i="1" spc="-4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допу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900" b="1" i="1" spc="-1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900" b="1" i="1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1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зан</a:t>
            </a:r>
            <a:r>
              <a:rPr sz="1900" b="1" i="1" spc="-2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1900" b="1" i="1" spc="-20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900" b="1" i="1" spc="-1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900" b="1" i="1" spc="-10" dirty="0">
                <a:solidFill>
                  <a:srgbClr val="16375E"/>
                </a:solidFill>
                <a:latin typeface="Calibri"/>
                <a:cs typeface="Calibri"/>
              </a:rPr>
              <a:t> и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ри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упи</a:t>
            </a: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900" b="1" i="1" spc="-1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900" b="1" i="1" spc="-3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10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1900" b="1" i="1" spc="-4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900" b="1" i="1" spc="-25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1900" b="1" i="1" spc="-2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900" b="1" i="1" spc="-30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1900" b="1" i="1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endParaRPr sz="19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8861" y="306577"/>
            <a:ext cx="8522970" cy="318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300" b="1" i="1" spc="-5" dirty="0">
                <a:solidFill>
                  <a:srgbClr val="16375E"/>
                </a:solidFill>
                <a:latin typeface="Calibri"/>
                <a:cs typeface="Calibri"/>
              </a:rPr>
              <a:t>ИН</a:t>
            </a:r>
            <a:r>
              <a:rPr sz="2300" b="1" i="1" dirty="0">
                <a:solidFill>
                  <a:srgbClr val="16375E"/>
                </a:solidFill>
                <a:latin typeface="Calibri"/>
                <a:cs typeface="Calibri"/>
              </a:rPr>
              <a:t>Ф</a:t>
            </a:r>
            <a:r>
              <a:rPr sz="2300" b="1" i="1" spc="-2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2300" b="1" i="1" spc="-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2300" b="1" i="1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2300" b="1" i="1" spc="-5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2300" b="1" i="1" spc="-20" dirty="0">
                <a:solidFill>
                  <a:srgbClr val="16375E"/>
                </a:solidFill>
                <a:latin typeface="Calibri"/>
                <a:cs typeface="Calibri"/>
              </a:rPr>
              <a:t>Ц</a:t>
            </a:r>
            <a:r>
              <a:rPr sz="2300" b="1" i="1" spc="-5" dirty="0">
                <a:solidFill>
                  <a:srgbClr val="16375E"/>
                </a:solidFill>
                <a:latin typeface="Calibri"/>
                <a:cs typeface="Calibri"/>
              </a:rPr>
              <a:t>ИО</a:t>
            </a:r>
            <a:r>
              <a:rPr sz="2300" b="1" i="1" spc="-1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2300" b="1" i="1" spc="-5" dirty="0">
                <a:solidFill>
                  <a:srgbClr val="16375E"/>
                </a:solidFill>
                <a:latin typeface="Calibri"/>
                <a:cs typeface="Calibri"/>
              </a:rPr>
              <a:t>НА</a:t>
            </a:r>
            <a:r>
              <a:rPr sz="2300" b="1" i="1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2300" b="1" i="1" spc="-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300" b="1" i="1" dirty="0">
                <a:solidFill>
                  <a:srgbClr val="16375E"/>
                </a:solidFill>
                <a:latin typeface="Calibri"/>
                <a:cs typeface="Calibri"/>
              </a:rPr>
              <a:t>П</a:t>
            </a:r>
            <a:r>
              <a:rPr sz="2300" b="1" i="1" spc="-5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2300" b="1" i="1" spc="-5" dirty="0">
                <a:solidFill>
                  <a:srgbClr val="16375E"/>
                </a:solidFill>
                <a:latin typeface="Calibri"/>
                <a:cs typeface="Calibri"/>
              </a:rPr>
              <a:t>ДД</a:t>
            </a:r>
            <a:r>
              <a:rPr sz="2300" b="1" i="1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2300" b="1" i="1" spc="-4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2300" b="1" i="1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2300" b="1" i="1" spc="-5" dirty="0">
                <a:solidFill>
                  <a:srgbClr val="16375E"/>
                </a:solidFill>
                <a:latin typeface="Calibri"/>
                <a:cs typeface="Calibri"/>
              </a:rPr>
              <a:t>К</a:t>
            </a:r>
            <a:r>
              <a:rPr sz="2300" b="1" i="1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2300" b="1" i="1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300" b="1" i="1" spc="-5" dirty="0">
                <a:solidFill>
                  <a:srgbClr val="16375E"/>
                </a:solidFill>
                <a:latin typeface="Calibri"/>
                <a:cs typeface="Calibri"/>
              </a:rPr>
              <a:t>ИН</a:t>
            </a:r>
            <a:r>
              <a:rPr sz="2300" b="1" i="1" spc="-1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2300" b="1" i="1" dirty="0">
                <a:solidFill>
                  <a:srgbClr val="16375E"/>
                </a:solidFill>
                <a:latin typeface="Calibri"/>
                <a:cs typeface="Calibri"/>
              </a:rPr>
              <a:t>СТ</a:t>
            </a:r>
            <a:r>
              <a:rPr sz="2300" b="1" i="1" spc="-125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2300" b="1" i="1" spc="-5" dirty="0">
                <a:solidFill>
                  <a:srgbClr val="16375E"/>
                </a:solidFill>
                <a:latin typeface="Calibri"/>
                <a:cs typeface="Calibri"/>
              </a:rPr>
              <a:t>АН</a:t>
            </a:r>
            <a:r>
              <a:rPr sz="2300" b="1" i="1" spc="-1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2300" b="1" i="1" spc="-5" dirty="0">
                <a:solidFill>
                  <a:srgbClr val="16375E"/>
                </a:solidFill>
                <a:latin typeface="Calibri"/>
                <a:cs typeface="Calibri"/>
              </a:rPr>
              <a:t>Ы</a:t>
            </a:r>
            <a:r>
              <a:rPr sz="2300" b="1" i="1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2300" b="1" i="1" spc="-5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2300" b="1" i="1" spc="-5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2300" b="1" i="1" spc="-25" dirty="0">
                <a:solidFill>
                  <a:srgbClr val="16375E"/>
                </a:solidFill>
                <a:latin typeface="Calibri"/>
                <a:cs typeface="Calibri"/>
              </a:rPr>
              <a:t>Б</a:t>
            </a:r>
            <a:r>
              <a:rPr sz="2300" b="1" i="1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2300" b="1" i="1" spc="-5" dirty="0">
                <a:solidFill>
                  <a:srgbClr val="16375E"/>
                </a:solidFill>
                <a:latin typeface="Calibri"/>
                <a:cs typeface="Calibri"/>
              </a:rPr>
              <a:t>Ч</a:t>
            </a:r>
            <a:r>
              <a:rPr sz="2300" b="1" i="1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2300" b="1" i="1" spc="5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2300" b="1" i="1" dirty="0">
                <a:solidFill>
                  <a:srgbClr val="16375E"/>
                </a:solidFill>
                <a:latin typeface="Calibri"/>
                <a:cs typeface="Calibri"/>
              </a:rPr>
              <a:t>Щ</a:t>
            </a:r>
            <a:r>
              <a:rPr sz="2300" b="1" i="1" spc="-5" dirty="0">
                <a:solidFill>
                  <a:srgbClr val="16375E"/>
                </a:solidFill>
                <a:latin typeface="Calibri"/>
                <a:cs typeface="Calibri"/>
              </a:rPr>
              <a:t>И</a:t>
            </a:r>
            <a:r>
              <a:rPr sz="2300" b="1" i="1" spc="-60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2300" b="1" i="1" dirty="0">
                <a:solidFill>
                  <a:srgbClr val="16375E"/>
                </a:solidFill>
                <a:latin typeface="Calibri"/>
                <a:cs typeface="Calibri"/>
              </a:rPr>
              <a:t>СЯ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10940" y="2040261"/>
            <a:ext cx="3400425" cy="144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80670">
              <a:lnSpc>
                <a:spcPct val="100000"/>
              </a:lnSpc>
            </a:pP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акт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ал</a:t>
            </a:r>
            <a:r>
              <a:rPr sz="1600" spc="-35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ую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инфо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р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ци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ю</a:t>
            </a:r>
            <a:r>
              <a:rPr sz="1600" spc="2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Вы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16375E"/>
                </a:solidFill>
                <a:latin typeface="Calibri"/>
                <a:cs typeface="Calibri"/>
              </a:rPr>
              <a:t>м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о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ж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5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у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з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ь в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 соци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а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л</a:t>
            </a: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</a:rPr>
              <a:t>ь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ны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х</a:t>
            </a:r>
            <a:r>
              <a:rPr sz="1600" spc="1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с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е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т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я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х:</a:t>
            </a:r>
            <a:endParaRPr sz="1600">
              <a:latin typeface="Calibri"/>
              <a:cs typeface="Calibri"/>
            </a:endParaRPr>
          </a:p>
          <a:p>
            <a:pPr marL="12700" marR="492759">
              <a:lnSpc>
                <a:spcPct val="100000"/>
              </a:lnSpc>
              <a:buClr>
                <a:srgbClr val="16375E"/>
              </a:buClr>
              <a:buFont typeface="Calibri"/>
              <a:buAutoNum type="arabicPeriod"/>
              <a:tabLst>
                <a:tab pos="294005" algn="l"/>
              </a:tabLst>
            </a:pPr>
            <a:r>
              <a:rPr sz="1600" spc="-40" dirty="0">
                <a:solidFill>
                  <a:srgbClr val="16375E"/>
                </a:solidFill>
                <a:latin typeface="Calibri"/>
                <a:cs typeface="Calibri"/>
                <a:hlinkClick r:id="rId3"/>
              </a:rPr>
              <a:t>V</a:t>
            </a:r>
            <a:r>
              <a:rPr sz="1600" spc="-140" dirty="0">
                <a:solidFill>
                  <a:srgbClr val="16375E"/>
                </a:solidFill>
                <a:latin typeface="Calibri"/>
                <a:cs typeface="Calibri"/>
                <a:hlinkClick r:id="rId3"/>
              </a:rPr>
              <a:t>k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  <a:hlinkClick r:id="rId3"/>
              </a:rPr>
              <a:t>k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  <a:hlinkClick r:id="rId3"/>
              </a:rPr>
              <a:t>e 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К</a:t>
            </a:r>
            <a:r>
              <a:rPr sz="1600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л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уб</a:t>
            </a:r>
            <a:r>
              <a:rPr sz="1600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ин</a:t>
            </a:r>
            <a:r>
              <a:rPr sz="1600" u="heavy" spc="-4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т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е</a:t>
            </a:r>
            <a:r>
              <a:rPr sz="1600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р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н</a:t>
            </a:r>
            <a:r>
              <a:rPr sz="1600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а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цион</a:t>
            </a:r>
            <a:r>
              <a:rPr sz="1600" u="heavy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ал</a:t>
            </a:r>
            <a:r>
              <a:rPr sz="1600" u="heavy" spc="-3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ь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ной</a:t>
            </a:r>
            <a:r>
              <a:rPr sz="1600" u="heavy" spc="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д</a:t>
            </a:r>
            <a:r>
              <a:rPr sz="1600" u="heavy" spc="-4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р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ужб</a:t>
            </a:r>
            <a:r>
              <a:rPr sz="1600" u="heavy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ы </a:t>
            </a:r>
            <a:r>
              <a:rPr sz="1600" u="heavy" spc="-14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К</a:t>
            </a:r>
            <a:r>
              <a:rPr sz="1600" u="heavy" spc="-9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Ф</a:t>
            </a:r>
            <a:r>
              <a:rPr sz="1600" u="heavy" spc="-1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У</a:t>
            </a:r>
            <a:r>
              <a:rPr sz="1600" spc="-5" dirty="0">
                <a:solidFill>
                  <a:srgbClr val="16375E"/>
                </a:solidFill>
                <a:latin typeface="Calibri"/>
                <a:cs typeface="Calibri"/>
              </a:rPr>
              <a:t>;</a:t>
            </a:r>
            <a:endParaRPr sz="1600">
              <a:latin typeface="Calibri"/>
              <a:cs typeface="Calibri"/>
            </a:endParaRPr>
          </a:p>
          <a:p>
            <a:pPr marL="293370" indent="-280670">
              <a:lnSpc>
                <a:spcPct val="100000"/>
              </a:lnSpc>
              <a:buClr>
                <a:srgbClr val="16375E"/>
              </a:buClr>
              <a:buFont typeface="Calibri"/>
              <a:buAutoNum type="arabicPeriod"/>
              <a:tabLst>
                <a:tab pos="294005" algn="l"/>
              </a:tabLst>
            </a:pPr>
            <a:r>
              <a:rPr sz="1600" u="heavy" spc="-24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Г</a:t>
            </a:r>
            <a:r>
              <a:rPr sz="1600" u="heavy" spc="-4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р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у</a:t>
            </a:r>
            <a:r>
              <a:rPr sz="1600" u="heavy" spc="-4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п</a:t>
            </a:r>
            <a:r>
              <a:rPr sz="1600" u="heavy" spc="-3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п</a:t>
            </a:r>
            <a:r>
              <a:rPr sz="1600" u="heavy" spc="-1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а</a:t>
            </a:r>
            <a:r>
              <a:rPr sz="1600" u="heavy" spc="2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600" u="heavy" spc="-7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K</a:t>
            </a:r>
            <a:r>
              <a:rPr sz="1600" u="heavy" spc="-2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600" u="heavy" spc="-5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z</a:t>
            </a:r>
            <a:r>
              <a:rPr sz="1600" u="heavy" spc="-2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600" u="heavy" spc="-1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n</a:t>
            </a:r>
            <a:r>
              <a:rPr sz="1600" u="heavy" spc="-2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600" u="heavy" spc="-7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F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600" u="heavy" spc="-2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d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600" u="heavy" spc="-114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r</a:t>
            </a:r>
            <a:r>
              <a:rPr sz="1600" u="heavy" spc="-2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al</a:t>
            </a:r>
            <a:r>
              <a:rPr sz="1600" u="heavy" spc="3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600" u="heavy" spc="-3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U</a:t>
            </a:r>
            <a:r>
              <a:rPr sz="1600" u="heavy" spc="-2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n</a:t>
            </a:r>
            <a:r>
              <a:rPr sz="1600" u="heavy" spc="-1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i</a:t>
            </a:r>
            <a:r>
              <a:rPr sz="1600" u="heavy" spc="-5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v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600" u="heavy" spc="-9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r</a:t>
            </a:r>
            <a:r>
              <a:rPr sz="1600" u="heavy" spc="-2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s</a:t>
            </a:r>
            <a:r>
              <a:rPr sz="1600" u="heavy" spc="-15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i</a:t>
            </a:r>
            <a:r>
              <a:rPr sz="1600" u="heavy" spc="-2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ty</a:t>
            </a:r>
            <a:endParaRPr sz="1600">
              <a:latin typeface="Calibri"/>
              <a:cs typeface="Calibri"/>
            </a:endParaRPr>
          </a:p>
          <a:p>
            <a:pPr marL="293370" indent="-280670">
              <a:lnSpc>
                <a:spcPct val="100000"/>
              </a:lnSpc>
              <a:buClr>
                <a:srgbClr val="16375E"/>
              </a:buClr>
              <a:buFont typeface="Calibri"/>
              <a:buAutoNum type="arabicPeriod"/>
              <a:tabLst>
                <a:tab pos="294005" algn="l"/>
              </a:tabLst>
            </a:pPr>
            <a:r>
              <a:rPr sz="1600" dirty="0">
                <a:solidFill>
                  <a:srgbClr val="16375E"/>
                </a:solidFill>
                <a:latin typeface="Calibri"/>
                <a:cs typeface="Calibri"/>
              </a:rPr>
              <a:t>I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n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s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</a:rPr>
              <a:t>t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a</a:t>
            </a:r>
            <a:r>
              <a:rPr sz="1600" spc="-10" dirty="0">
                <a:solidFill>
                  <a:srgbClr val="16375E"/>
                </a:solidFill>
                <a:latin typeface="Calibri"/>
                <a:cs typeface="Calibri"/>
              </a:rPr>
              <a:t>g</a:t>
            </a:r>
            <a:r>
              <a:rPr sz="1600" spc="-114" dirty="0">
                <a:solidFill>
                  <a:srgbClr val="16375E"/>
                </a:solidFill>
                <a:latin typeface="Calibri"/>
                <a:cs typeface="Calibri"/>
              </a:rPr>
              <a:t>r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a</a:t>
            </a:r>
            <a:r>
              <a:rPr sz="1600" spc="-15" dirty="0">
                <a:solidFill>
                  <a:srgbClr val="16375E"/>
                </a:solidFill>
                <a:latin typeface="Calibri"/>
                <a:cs typeface="Calibri"/>
              </a:rPr>
              <a:t>m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#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k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a</a:t>
            </a:r>
            <a:r>
              <a:rPr sz="1600" spc="-55" dirty="0">
                <a:solidFill>
                  <a:srgbClr val="16375E"/>
                </a:solidFill>
                <a:latin typeface="Calibri"/>
                <a:cs typeface="Calibri"/>
              </a:rPr>
              <a:t>z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a</a:t>
            </a:r>
            <a:r>
              <a:rPr sz="1600" spc="-45" dirty="0">
                <a:solidFill>
                  <a:srgbClr val="16375E"/>
                </a:solidFill>
                <a:latin typeface="Calibri"/>
                <a:cs typeface="Calibri"/>
              </a:rPr>
              <a:t>n</a:t>
            </a:r>
            <a:r>
              <a:rPr sz="1600" spc="-75" dirty="0">
                <a:solidFill>
                  <a:srgbClr val="16375E"/>
                </a:solidFill>
                <a:latin typeface="Calibri"/>
                <a:cs typeface="Calibri"/>
              </a:rPr>
              <a:t>f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e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d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e</a:t>
            </a:r>
            <a:r>
              <a:rPr sz="1600" spc="-114" dirty="0">
                <a:solidFill>
                  <a:srgbClr val="16375E"/>
                </a:solidFill>
                <a:latin typeface="Calibri"/>
                <a:cs typeface="Calibri"/>
              </a:rPr>
              <a:t>r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a</a:t>
            </a:r>
            <a:r>
              <a:rPr sz="1600" dirty="0">
                <a:solidFill>
                  <a:srgbClr val="16375E"/>
                </a:solidFill>
                <a:latin typeface="Calibri"/>
                <a:cs typeface="Calibri"/>
              </a:rPr>
              <a:t>l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un</a:t>
            </a:r>
            <a:r>
              <a:rPr sz="1600" dirty="0">
                <a:solidFill>
                  <a:srgbClr val="16375E"/>
                </a:solidFill>
                <a:latin typeface="Calibri"/>
                <a:cs typeface="Calibri"/>
              </a:rPr>
              <a:t>i</a:t>
            </a:r>
            <a:r>
              <a:rPr sz="1600" spc="-50" dirty="0">
                <a:solidFill>
                  <a:srgbClr val="16375E"/>
                </a:solidFill>
                <a:latin typeface="Calibri"/>
                <a:cs typeface="Calibri"/>
              </a:rPr>
              <a:t>v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e</a:t>
            </a:r>
            <a:r>
              <a:rPr sz="1600" spc="-90" dirty="0">
                <a:solidFill>
                  <a:srgbClr val="16375E"/>
                </a:solidFill>
                <a:latin typeface="Calibri"/>
                <a:cs typeface="Calibri"/>
              </a:rPr>
              <a:t>r</a:t>
            </a:r>
            <a:r>
              <a:rPr sz="1600" spc="-25" dirty="0">
                <a:solidFill>
                  <a:srgbClr val="16375E"/>
                </a:solidFill>
                <a:latin typeface="Calibri"/>
                <a:cs typeface="Calibri"/>
              </a:rPr>
              <a:t>s</a:t>
            </a:r>
            <a:r>
              <a:rPr sz="1600" spc="-20" dirty="0">
                <a:solidFill>
                  <a:srgbClr val="16375E"/>
                </a:solidFill>
                <a:latin typeface="Calibri"/>
                <a:cs typeface="Calibri"/>
              </a:rPr>
              <a:t>ity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8411" y="912876"/>
            <a:ext cx="4780789" cy="36804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9496" y="411480"/>
            <a:ext cx="1152143" cy="11247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46196" y="2367514"/>
            <a:ext cx="447675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dirty="0">
                <a:solidFill>
                  <a:srgbClr val="FFFFFF"/>
                </a:solidFill>
                <a:latin typeface="Franklin Gothic Book"/>
                <a:cs typeface="Franklin Gothic Book"/>
              </a:rPr>
              <a:t>С</a:t>
            </a:r>
            <a:r>
              <a:rPr sz="36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п</a:t>
            </a:r>
            <a:r>
              <a:rPr sz="3600" dirty="0">
                <a:solidFill>
                  <a:srgbClr val="FFFFFF"/>
                </a:solidFill>
                <a:latin typeface="Franklin Gothic Book"/>
                <a:cs typeface="Franklin Gothic Book"/>
              </a:rPr>
              <a:t>а</a:t>
            </a:r>
            <a:r>
              <a:rPr sz="3600" spc="-25" dirty="0">
                <a:solidFill>
                  <a:srgbClr val="FFFFFF"/>
                </a:solidFill>
                <a:latin typeface="Franklin Gothic Book"/>
                <a:cs typeface="Franklin Gothic Book"/>
              </a:rPr>
              <a:t>с</a:t>
            </a:r>
            <a:r>
              <a:rPr sz="3600" spc="-35" dirty="0">
                <a:solidFill>
                  <a:srgbClr val="FFFFFF"/>
                </a:solidFill>
                <a:latin typeface="Franklin Gothic Book"/>
                <a:cs typeface="Franklin Gothic Book"/>
              </a:rPr>
              <a:t>и</a:t>
            </a:r>
            <a:r>
              <a:rPr sz="3600" spc="-15" dirty="0">
                <a:solidFill>
                  <a:srgbClr val="FFFFFF"/>
                </a:solidFill>
                <a:latin typeface="Franklin Gothic Book"/>
                <a:cs typeface="Franklin Gothic Book"/>
              </a:rPr>
              <a:t>б</a:t>
            </a:r>
            <a:r>
              <a:rPr sz="3600" dirty="0">
                <a:solidFill>
                  <a:srgbClr val="FFFFFF"/>
                </a:solidFill>
                <a:latin typeface="Franklin Gothic Book"/>
                <a:cs typeface="Franklin Gothic Book"/>
              </a:rPr>
              <a:t>о</a:t>
            </a:r>
            <a:r>
              <a:rPr sz="3600" spc="-6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3600" spc="20" dirty="0">
                <a:solidFill>
                  <a:srgbClr val="FFFFFF"/>
                </a:solidFill>
                <a:latin typeface="Franklin Gothic Book"/>
                <a:cs typeface="Franklin Gothic Book"/>
              </a:rPr>
              <a:t>з</a:t>
            </a:r>
            <a:r>
              <a:rPr sz="3600" dirty="0">
                <a:solidFill>
                  <a:srgbClr val="FFFFFF"/>
                </a:solidFill>
                <a:latin typeface="Franklin Gothic Book"/>
                <a:cs typeface="Franklin Gothic Book"/>
              </a:rPr>
              <a:t>а</a:t>
            </a:r>
            <a:r>
              <a:rPr sz="3600" spc="-3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36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в</a:t>
            </a:r>
            <a:r>
              <a:rPr sz="3600" spc="15" dirty="0">
                <a:solidFill>
                  <a:srgbClr val="FFFFFF"/>
                </a:solidFill>
                <a:latin typeface="Franklin Gothic Book"/>
                <a:cs typeface="Franklin Gothic Book"/>
              </a:rPr>
              <a:t>н</a:t>
            </a:r>
            <a:r>
              <a:rPr sz="36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и</a:t>
            </a:r>
            <a:r>
              <a:rPr sz="3600" spc="-30" dirty="0">
                <a:solidFill>
                  <a:srgbClr val="FFFFFF"/>
                </a:solidFill>
                <a:latin typeface="Franklin Gothic Book"/>
                <a:cs typeface="Franklin Gothic Book"/>
              </a:rPr>
              <a:t>м</a:t>
            </a:r>
            <a:r>
              <a:rPr sz="36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ани</a:t>
            </a:r>
            <a:r>
              <a:rPr sz="3600" spc="-40" dirty="0">
                <a:solidFill>
                  <a:srgbClr val="FFFFFF"/>
                </a:solidFill>
                <a:latin typeface="Franklin Gothic Book"/>
                <a:cs typeface="Franklin Gothic Book"/>
              </a:rPr>
              <a:t>е</a:t>
            </a:r>
            <a:r>
              <a:rPr sz="36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!</a:t>
            </a:r>
            <a:endParaRPr sz="36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920</Words>
  <Application>Microsoft Office PowerPoint</Application>
  <PresentationFormat>Экран (16:9)</PresentationFormat>
  <Paragraphs>93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Franklin Gothic Book</vt:lpstr>
      <vt:lpstr>Times New Roman</vt:lpstr>
      <vt:lpstr>Office Theme</vt:lpstr>
      <vt:lpstr>Презентация PowerPoint</vt:lpstr>
      <vt:lpstr>ИНФОРМАЦИЯ О МЕДИЦИНСКИХ ДОКУМЕНТАХ ДЛЯ ЗАСЕЛЕНИЯ</vt:lpstr>
      <vt:lpstr>ОФОРМЛЕНИЕ И ЗАСЕЛЕНИЕ В ОБЩЕЖИТИЕ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Шаг 4. ОБРАТИТЬСЯ В ПАСПОРТНО-ВИЗОВЫЙ СЕКТОР ДЕПАРТАМЕНТА ВНЕШНИХ СВЯЗЕЙ, В ДОМЕ №9, ТЕЛ. +7 (843) 590 22 67.</vt:lpstr>
      <vt:lpstr>Шаг 5. СДАТЬ ПОВТОРНЫЙ ТЕСТ НА COVID-19 (МЕДИКО-САНИТАРНАЯ ЧАСТЬ КФУ, УЛ. ВИШНЕВСКОГО 2А)</vt:lpstr>
      <vt:lpstr>Шаг 6.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Ход набора 1</dc:title>
  <dc:creator>Пользователь Windows</dc:creator>
  <cp:lastModifiedBy>Сергей Цветков</cp:lastModifiedBy>
  <cp:revision>5</cp:revision>
  <dcterms:created xsi:type="dcterms:W3CDTF">2020-08-21T11:47:04Z</dcterms:created>
  <dcterms:modified xsi:type="dcterms:W3CDTF">2020-08-24T12:09:34Z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2020-08-21T00:00:00Z</vt:filetime>
  </property>
  <property fmtid="{D5CDD505-2E9C-101B-9397-08002B2CF9AE}" pid="3" name="LastSaved">
    <vt:filetime>2020-08-21T00:00:00Z</vt:filetime>
  </property>
</Properties>
</file>