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315" r:id="rId3"/>
    <p:sldId id="262" r:id="rId4"/>
    <p:sldId id="271" r:id="rId5"/>
    <p:sldId id="263" r:id="rId6"/>
    <p:sldId id="281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8" r:id="rId17"/>
    <p:sldId id="299" r:id="rId18"/>
    <p:sldId id="330" r:id="rId19"/>
    <p:sldId id="308" r:id="rId20"/>
    <p:sldId id="309" r:id="rId21"/>
    <p:sldId id="331" r:id="rId22"/>
    <p:sldId id="332" r:id="rId23"/>
    <p:sldId id="329" r:id="rId24"/>
    <p:sldId id="310" r:id="rId25"/>
    <p:sldId id="317" r:id="rId26"/>
    <p:sldId id="316" r:id="rId27"/>
    <p:sldId id="29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F4D641-4CAF-4AC4-AD3B-58632E951F1F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</dgm:pt>
    <dgm:pt modelId="{2B2A58A5-59B2-4899-9DDB-A1AF538E4240}">
      <dgm:prSet phldrT="[Текст]"/>
      <dgm:spPr/>
      <dgm:t>
        <a:bodyPr/>
        <a:lstStyle/>
        <a:p>
          <a:r>
            <a:rPr lang="ru-RU" b="1" dirty="0" smtClean="0"/>
            <a:t>Чему я хочу научить моих учеников (каких учебных результатов они достигнут)?</a:t>
          </a:r>
          <a:endParaRPr lang="ru-RU" b="1" dirty="0"/>
        </a:p>
      </dgm:t>
    </dgm:pt>
    <dgm:pt modelId="{51F3ACFD-9E16-41C3-A7B3-19FB0049B07D}" type="parTrans" cxnId="{74FFBB62-9BC0-4996-9B3B-C6825C0DDA1A}">
      <dgm:prSet/>
      <dgm:spPr/>
      <dgm:t>
        <a:bodyPr/>
        <a:lstStyle/>
        <a:p>
          <a:endParaRPr lang="ru-RU"/>
        </a:p>
      </dgm:t>
    </dgm:pt>
    <dgm:pt modelId="{74CCED88-E2C2-4E92-AB89-64F576D9D710}" type="sibTrans" cxnId="{74FFBB62-9BC0-4996-9B3B-C6825C0DDA1A}">
      <dgm:prSet/>
      <dgm:spPr/>
      <dgm:t>
        <a:bodyPr/>
        <a:lstStyle/>
        <a:p>
          <a:endParaRPr lang="ru-RU"/>
        </a:p>
      </dgm:t>
    </dgm:pt>
    <dgm:pt modelId="{C89AC090-9E55-4156-A82E-C8DA9A95D10C}">
      <dgm:prSet phldrT="[Текст]"/>
      <dgm:spPr/>
      <dgm:t>
        <a:bodyPr/>
        <a:lstStyle/>
        <a:p>
          <a:r>
            <a:rPr lang="ru-RU" b="1" dirty="0" smtClean="0"/>
            <a:t>Как ученики этому научатся (каким образом они достигнут учебных результатов)?</a:t>
          </a:r>
          <a:endParaRPr lang="ru-RU" b="1" dirty="0"/>
        </a:p>
      </dgm:t>
    </dgm:pt>
    <dgm:pt modelId="{FEB7B676-85EA-4499-B25A-1597AABB7F91}" type="parTrans" cxnId="{C6554478-C67E-4654-A69D-DBAFB8EA3BEA}">
      <dgm:prSet/>
      <dgm:spPr/>
      <dgm:t>
        <a:bodyPr/>
        <a:lstStyle/>
        <a:p>
          <a:endParaRPr lang="ru-RU"/>
        </a:p>
      </dgm:t>
    </dgm:pt>
    <dgm:pt modelId="{8E285187-1BF3-4B01-80FA-F54C6F40C822}" type="sibTrans" cxnId="{C6554478-C67E-4654-A69D-DBAFB8EA3BEA}">
      <dgm:prSet/>
      <dgm:spPr/>
      <dgm:t>
        <a:bodyPr/>
        <a:lstStyle/>
        <a:p>
          <a:endParaRPr lang="ru-RU"/>
        </a:p>
      </dgm:t>
    </dgm:pt>
    <dgm:pt modelId="{72E219D5-AAA1-4EE0-8ABF-54DB1D869FE1}">
      <dgm:prSet phldrT="[Текст]"/>
      <dgm:spPr/>
      <dgm:t>
        <a:bodyPr/>
        <a:lstStyle/>
        <a:p>
          <a:r>
            <a:rPr lang="ru-RU" b="1" dirty="0" smtClean="0"/>
            <a:t>Каким образом я могу поддержать их в этом (как я помогу им достичь учебных результатов и как узнать, достигли ли они их)?</a:t>
          </a:r>
          <a:endParaRPr lang="ru-RU" b="1" dirty="0"/>
        </a:p>
      </dgm:t>
    </dgm:pt>
    <dgm:pt modelId="{1616EFF7-94B9-4BDB-A446-FF3BDA45180B}" type="parTrans" cxnId="{567E726E-0E2E-4FEF-8DCC-E7F627BB57E6}">
      <dgm:prSet/>
      <dgm:spPr/>
      <dgm:t>
        <a:bodyPr/>
        <a:lstStyle/>
        <a:p>
          <a:endParaRPr lang="ru-RU"/>
        </a:p>
      </dgm:t>
    </dgm:pt>
    <dgm:pt modelId="{00A83894-45DD-4A22-8EC3-79CD6FFB4B66}" type="sibTrans" cxnId="{567E726E-0E2E-4FEF-8DCC-E7F627BB57E6}">
      <dgm:prSet/>
      <dgm:spPr/>
      <dgm:t>
        <a:bodyPr/>
        <a:lstStyle/>
        <a:p>
          <a:endParaRPr lang="ru-RU"/>
        </a:p>
      </dgm:t>
    </dgm:pt>
    <dgm:pt modelId="{461DE016-8C9A-4200-AFF1-F5D8269B2BA6}" type="pres">
      <dgm:prSet presAssocID="{E8F4D641-4CAF-4AC4-AD3B-58632E951F1F}" presName="compositeShape" presStyleCnt="0">
        <dgm:presLayoutVars>
          <dgm:dir/>
          <dgm:resizeHandles/>
        </dgm:presLayoutVars>
      </dgm:prSet>
      <dgm:spPr/>
    </dgm:pt>
    <dgm:pt modelId="{442F9CDD-F175-492F-9142-CC15B776FB5D}" type="pres">
      <dgm:prSet presAssocID="{E8F4D641-4CAF-4AC4-AD3B-58632E951F1F}" presName="pyramid" presStyleLbl="node1" presStyleIdx="0" presStyleCnt="1"/>
      <dgm:spPr/>
    </dgm:pt>
    <dgm:pt modelId="{A82840DA-4396-4F4E-ADB9-C5684204858C}" type="pres">
      <dgm:prSet presAssocID="{E8F4D641-4CAF-4AC4-AD3B-58632E951F1F}" presName="theList" presStyleCnt="0"/>
      <dgm:spPr/>
    </dgm:pt>
    <dgm:pt modelId="{0C375307-FB4D-425D-8732-EDD4CADCE884}" type="pres">
      <dgm:prSet presAssocID="{2B2A58A5-59B2-4899-9DDB-A1AF538E4240}" presName="aNode" presStyleLbl="fgAcc1" presStyleIdx="0" presStyleCnt="3" custScaleX="143130" custLinFactNeighborX="25096" custLinFactNeighborY="43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CE1E8-6D02-406B-8D8C-37C48863295B}" type="pres">
      <dgm:prSet presAssocID="{2B2A58A5-59B2-4899-9DDB-A1AF538E4240}" presName="aSpace" presStyleCnt="0"/>
      <dgm:spPr/>
    </dgm:pt>
    <dgm:pt modelId="{44796584-02D0-49B8-8753-A5827E4236FE}" type="pres">
      <dgm:prSet presAssocID="{C89AC090-9E55-4156-A82E-C8DA9A95D10C}" presName="aNode" presStyleLbl="fgAcc1" presStyleIdx="1" presStyleCnt="3" custScaleX="147839" custLinFactNeighborX="29514" custLinFactNeighborY="9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0307B-5513-4B12-84F7-76FCEB03CAE8}" type="pres">
      <dgm:prSet presAssocID="{C89AC090-9E55-4156-A82E-C8DA9A95D10C}" presName="aSpace" presStyleCnt="0"/>
      <dgm:spPr/>
    </dgm:pt>
    <dgm:pt modelId="{CED00E4C-EED9-4C80-B95D-FBEF1AE07EB8}" type="pres">
      <dgm:prSet presAssocID="{72E219D5-AAA1-4EE0-8ABF-54DB1D869FE1}" presName="aNode" presStyleLbl="fgAcc1" presStyleIdx="2" presStyleCnt="3" custScaleX="145534" custLinFactNeighborX="35854" custLinFactNeighborY="-24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031F6-F2D1-4401-A248-714F4ECC1519}" type="pres">
      <dgm:prSet presAssocID="{72E219D5-AAA1-4EE0-8ABF-54DB1D869FE1}" presName="aSpace" presStyleCnt="0"/>
      <dgm:spPr/>
    </dgm:pt>
  </dgm:ptLst>
  <dgm:cxnLst>
    <dgm:cxn modelId="{C4FA60DF-295F-4C53-85E5-AA64779B6D14}" type="presOf" srcId="{E8F4D641-4CAF-4AC4-AD3B-58632E951F1F}" destId="{461DE016-8C9A-4200-AFF1-F5D8269B2BA6}" srcOrd="0" destOrd="0" presId="urn:microsoft.com/office/officeart/2005/8/layout/pyramid2"/>
    <dgm:cxn modelId="{BF67C93C-CDC1-4A34-A5D4-092C48245481}" type="presOf" srcId="{C89AC090-9E55-4156-A82E-C8DA9A95D10C}" destId="{44796584-02D0-49B8-8753-A5827E4236FE}" srcOrd="0" destOrd="0" presId="urn:microsoft.com/office/officeart/2005/8/layout/pyramid2"/>
    <dgm:cxn modelId="{10DAAE54-CC3E-4031-9035-23701E6A406C}" type="presOf" srcId="{72E219D5-AAA1-4EE0-8ABF-54DB1D869FE1}" destId="{CED00E4C-EED9-4C80-B95D-FBEF1AE07EB8}" srcOrd="0" destOrd="0" presId="urn:microsoft.com/office/officeart/2005/8/layout/pyramid2"/>
    <dgm:cxn modelId="{74FFBB62-9BC0-4996-9B3B-C6825C0DDA1A}" srcId="{E8F4D641-4CAF-4AC4-AD3B-58632E951F1F}" destId="{2B2A58A5-59B2-4899-9DDB-A1AF538E4240}" srcOrd="0" destOrd="0" parTransId="{51F3ACFD-9E16-41C3-A7B3-19FB0049B07D}" sibTransId="{74CCED88-E2C2-4E92-AB89-64F576D9D710}"/>
    <dgm:cxn modelId="{C6554478-C67E-4654-A69D-DBAFB8EA3BEA}" srcId="{E8F4D641-4CAF-4AC4-AD3B-58632E951F1F}" destId="{C89AC090-9E55-4156-A82E-C8DA9A95D10C}" srcOrd="1" destOrd="0" parTransId="{FEB7B676-85EA-4499-B25A-1597AABB7F91}" sibTransId="{8E285187-1BF3-4B01-80FA-F54C6F40C822}"/>
    <dgm:cxn modelId="{43D613B9-76C2-448D-B353-7BD1FA80CABC}" type="presOf" srcId="{2B2A58A5-59B2-4899-9DDB-A1AF538E4240}" destId="{0C375307-FB4D-425D-8732-EDD4CADCE884}" srcOrd="0" destOrd="0" presId="urn:microsoft.com/office/officeart/2005/8/layout/pyramid2"/>
    <dgm:cxn modelId="{567E726E-0E2E-4FEF-8DCC-E7F627BB57E6}" srcId="{E8F4D641-4CAF-4AC4-AD3B-58632E951F1F}" destId="{72E219D5-AAA1-4EE0-8ABF-54DB1D869FE1}" srcOrd="2" destOrd="0" parTransId="{1616EFF7-94B9-4BDB-A446-FF3BDA45180B}" sibTransId="{00A83894-45DD-4A22-8EC3-79CD6FFB4B66}"/>
    <dgm:cxn modelId="{29525088-903B-41FA-9651-7FD7EC50A26F}" type="presParOf" srcId="{461DE016-8C9A-4200-AFF1-F5D8269B2BA6}" destId="{442F9CDD-F175-492F-9142-CC15B776FB5D}" srcOrd="0" destOrd="0" presId="urn:microsoft.com/office/officeart/2005/8/layout/pyramid2"/>
    <dgm:cxn modelId="{82882B4A-B863-4F8F-BA35-581B3F53E24E}" type="presParOf" srcId="{461DE016-8C9A-4200-AFF1-F5D8269B2BA6}" destId="{A82840DA-4396-4F4E-ADB9-C5684204858C}" srcOrd="1" destOrd="0" presId="urn:microsoft.com/office/officeart/2005/8/layout/pyramid2"/>
    <dgm:cxn modelId="{7D5DBDD4-6003-4C9C-8964-881D8B5099CA}" type="presParOf" srcId="{A82840DA-4396-4F4E-ADB9-C5684204858C}" destId="{0C375307-FB4D-425D-8732-EDD4CADCE884}" srcOrd="0" destOrd="0" presId="urn:microsoft.com/office/officeart/2005/8/layout/pyramid2"/>
    <dgm:cxn modelId="{44D1AFAB-7F5A-4E86-9B54-B1EF44D91644}" type="presParOf" srcId="{A82840DA-4396-4F4E-ADB9-C5684204858C}" destId="{015CE1E8-6D02-406B-8D8C-37C48863295B}" srcOrd="1" destOrd="0" presId="urn:microsoft.com/office/officeart/2005/8/layout/pyramid2"/>
    <dgm:cxn modelId="{5FE4E288-9827-450A-BBCD-ABDBF9A4EE69}" type="presParOf" srcId="{A82840DA-4396-4F4E-ADB9-C5684204858C}" destId="{44796584-02D0-49B8-8753-A5827E4236FE}" srcOrd="2" destOrd="0" presId="urn:microsoft.com/office/officeart/2005/8/layout/pyramid2"/>
    <dgm:cxn modelId="{FEEF3620-D6E3-4362-9BFF-D7A661D81813}" type="presParOf" srcId="{A82840DA-4396-4F4E-ADB9-C5684204858C}" destId="{FAD0307B-5513-4B12-84F7-76FCEB03CAE8}" srcOrd="3" destOrd="0" presId="urn:microsoft.com/office/officeart/2005/8/layout/pyramid2"/>
    <dgm:cxn modelId="{61BC3BDD-D314-45B2-B04D-3B21705CC834}" type="presParOf" srcId="{A82840DA-4396-4F4E-ADB9-C5684204858C}" destId="{CED00E4C-EED9-4C80-B95D-FBEF1AE07EB8}" srcOrd="4" destOrd="0" presId="urn:microsoft.com/office/officeart/2005/8/layout/pyramid2"/>
    <dgm:cxn modelId="{BF175332-51C5-4653-A790-16980214F484}" type="presParOf" srcId="{A82840DA-4396-4F4E-ADB9-C5684204858C}" destId="{268031F6-F2D1-4401-A248-714F4ECC151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65D60E-75E3-45B0-B4D7-D01E3BBC019A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6D5D3DF-1631-4F8D-A266-926CDA02E42F}">
      <dgm:prSet phldrT="[Текст]"/>
      <dgm:spPr/>
      <dgm:t>
        <a:bodyPr/>
        <a:lstStyle/>
        <a:p>
          <a:r>
            <a:rPr lang="ru-RU" dirty="0" smtClean="0"/>
            <a:t>Исходя из ответов составьте для себя план работы</a:t>
          </a:r>
          <a:endParaRPr lang="ru-RU" dirty="0"/>
        </a:p>
      </dgm:t>
    </dgm:pt>
    <dgm:pt modelId="{75983671-19AB-4C9B-BA86-77D4E39640B6}" type="parTrans" cxnId="{87096F3E-CD9D-46B0-BACE-D1373EBD083D}">
      <dgm:prSet/>
      <dgm:spPr/>
      <dgm:t>
        <a:bodyPr/>
        <a:lstStyle/>
        <a:p>
          <a:endParaRPr lang="ru-RU"/>
        </a:p>
      </dgm:t>
    </dgm:pt>
    <dgm:pt modelId="{87D76A71-5CDD-4D9E-A066-66159774A46B}" type="sibTrans" cxnId="{87096F3E-CD9D-46B0-BACE-D1373EBD083D}">
      <dgm:prSet/>
      <dgm:spPr/>
      <dgm:t>
        <a:bodyPr/>
        <a:lstStyle/>
        <a:p>
          <a:endParaRPr lang="ru-RU"/>
        </a:p>
      </dgm:t>
    </dgm:pt>
    <dgm:pt modelId="{9A10CC28-AF7D-48FA-A40F-B651F6455B95}">
      <dgm:prSet phldrT="[Текст]"/>
      <dgm:spPr/>
      <dgm:t>
        <a:bodyPr/>
        <a:lstStyle/>
        <a:p>
          <a:r>
            <a:rPr lang="ru-RU" dirty="0" smtClean="0"/>
            <a:t>какие учебные материалы надо создать</a:t>
          </a:r>
          <a:endParaRPr lang="ru-RU" dirty="0"/>
        </a:p>
      </dgm:t>
    </dgm:pt>
    <dgm:pt modelId="{F75A27A3-104B-43EA-8E3B-FB65484F4CA5}" type="parTrans" cxnId="{CB4C1210-ADD9-4720-AAE3-2ECFF986CAD6}">
      <dgm:prSet/>
      <dgm:spPr/>
      <dgm:t>
        <a:bodyPr/>
        <a:lstStyle/>
        <a:p>
          <a:endParaRPr lang="ru-RU"/>
        </a:p>
      </dgm:t>
    </dgm:pt>
    <dgm:pt modelId="{E8049FC5-F71B-47CF-8A37-A6779EDC3D76}" type="sibTrans" cxnId="{CB4C1210-ADD9-4720-AAE3-2ECFF986CAD6}">
      <dgm:prSet/>
      <dgm:spPr/>
      <dgm:t>
        <a:bodyPr/>
        <a:lstStyle/>
        <a:p>
          <a:endParaRPr lang="ru-RU"/>
        </a:p>
      </dgm:t>
    </dgm:pt>
    <dgm:pt modelId="{BC4DAC95-9985-441E-8AFB-A2CBCB386BA1}">
      <dgm:prSet phldrT="[Текст]"/>
      <dgm:spPr/>
      <dgm:t>
        <a:bodyPr/>
        <a:lstStyle/>
        <a:p>
          <a:r>
            <a:rPr lang="ru-RU" dirty="0" smtClean="0"/>
            <a:t>как </a:t>
          </a:r>
          <a:r>
            <a:rPr lang="ru-RU" dirty="0" err="1" smtClean="0"/>
            <a:t>мониторить</a:t>
          </a:r>
          <a:r>
            <a:rPr lang="ru-RU" dirty="0" smtClean="0"/>
            <a:t> работу ребят</a:t>
          </a:r>
          <a:endParaRPr lang="ru-RU" dirty="0"/>
        </a:p>
      </dgm:t>
    </dgm:pt>
    <dgm:pt modelId="{7251729A-4885-47C0-A1BD-070D50E7CB28}" type="parTrans" cxnId="{05FC1F57-0638-4903-A5F6-559474728948}">
      <dgm:prSet/>
      <dgm:spPr/>
      <dgm:t>
        <a:bodyPr/>
        <a:lstStyle/>
        <a:p>
          <a:endParaRPr lang="ru-RU"/>
        </a:p>
      </dgm:t>
    </dgm:pt>
    <dgm:pt modelId="{2998E3A6-D55B-4779-9782-3B59E5CCDC92}" type="sibTrans" cxnId="{05FC1F57-0638-4903-A5F6-559474728948}">
      <dgm:prSet/>
      <dgm:spPr/>
      <dgm:t>
        <a:bodyPr/>
        <a:lstStyle/>
        <a:p>
          <a:endParaRPr lang="ru-RU"/>
        </a:p>
      </dgm:t>
    </dgm:pt>
    <dgm:pt modelId="{C72E4EC1-3A17-4506-97FB-C59E5D9620A6}">
      <dgm:prSet phldrT="[Текст]"/>
      <dgm:spPr/>
      <dgm:t>
        <a:bodyPr/>
        <a:lstStyle/>
        <a:p>
          <a:r>
            <a:rPr lang="ru-RU" dirty="0" smtClean="0"/>
            <a:t>как и когда предоставлять им обратную связь.</a:t>
          </a:r>
          <a:endParaRPr lang="ru-RU" dirty="0"/>
        </a:p>
      </dgm:t>
    </dgm:pt>
    <dgm:pt modelId="{3483E99E-01D0-4D06-9C42-18B035C677BE}" type="parTrans" cxnId="{02A9E012-7C5B-4DB7-B7AD-9EBD2BFAC427}">
      <dgm:prSet/>
      <dgm:spPr/>
      <dgm:t>
        <a:bodyPr/>
        <a:lstStyle/>
        <a:p>
          <a:endParaRPr lang="ru-RU"/>
        </a:p>
      </dgm:t>
    </dgm:pt>
    <dgm:pt modelId="{C68B45A8-4830-4259-99DE-4FE47DD594E8}" type="sibTrans" cxnId="{02A9E012-7C5B-4DB7-B7AD-9EBD2BFAC427}">
      <dgm:prSet/>
      <dgm:spPr/>
      <dgm:t>
        <a:bodyPr/>
        <a:lstStyle/>
        <a:p>
          <a:endParaRPr lang="ru-RU"/>
        </a:p>
      </dgm:t>
    </dgm:pt>
    <dgm:pt modelId="{FD385196-8C19-4DDD-A740-409D836F2EC3}" type="pres">
      <dgm:prSet presAssocID="{D765D60E-75E3-45B0-B4D7-D01E3BBC019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0E3075C-F4C7-4B9D-80A0-B827960129CA}" type="pres">
      <dgm:prSet presAssocID="{36D5D3DF-1631-4F8D-A266-926CDA02E42F}" presName="thickLine" presStyleLbl="alignNode1" presStyleIdx="0" presStyleCnt="1"/>
      <dgm:spPr/>
    </dgm:pt>
    <dgm:pt modelId="{E14EFF82-2C84-4225-B135-08E07A592EFD}" type="pres">
      <dgm:prSet presAssocID="{36D5D3DF-1631-4F8D-A266-926CDA02E42F}" presName="horz1" presStyleCnt="0"/>
      <dgm:spPr/>
    </dgm:pt>
    <dgm:pt modelId="{14328F96-2D54-4ED5-8C62-496763874301}" type="pres">
      <dgm:prSet presAssocID="{36D5D3DF-1631-4F8D-A266-926CDA02E42F}" presName="tx1" presStyleLbl="revTx" presStyleIdx="0" presStyleCnt="4"/>
      <dgm:spPr/>
      <dgm:t>
        <a:bodyPr/>
        <a:lstStyle/>
        <a:p>
          <a:endParaRPr lang="ru-RU"/>
        </a:p>
      </dgm:t>
    </dgm:pt>
    <dgm:pt modelId="{FC14DCCC-47CA-4D20-94AA-F2AC292AB916}" type="pres">
      <dgm:prSet presAssocID="{36D5D3DF-1631-4F8D-A266-926CDA02E42F}" presName="vert1" presStyleCnt="0"/>
      <dgm:spPr/>
    </dgm:pt>
    <dgm:pt modelId="{D7EDDE42-2119-4ABB-AC0B-B14BD6431B0E}" type="pres">
      <dgm:prSet presAssocID="{9A10CC28-AF7D-48FA-A40F-B651F6455B95}" presName="vertSpace2a" presStyleCnt="0"/>
      <dgm:spPr/>
    </dgm:pt>
    <dgm:pt modelId="{E1F2B6A6-E48F-4695-859F-9C6148E5A0F5}" type="pres">
      <dgm:prSet presAssocID="{9A10CC28-AF7D-48FA-A40F-B651F6455B95}" presName="horz2" presStyleCnt="0"/>
      <dgm:spPr/>
    </dgm:pt>
    <dgm:pt modelId="{0E91EF82-25DA-4B0A-B494-E91E269E647C}" type="pres">
      <dgm:prSet presAssocID="{9A10CC28-AF7D-48FA-A40F-B651F6455B95}" presName="horzSpace2" presStyleCnt="0"/>
      <dgm:spPr/>
    </dgm:pt>
    <dgm:pt modelId="{1B1C2452-AC6E-44F3-9336-455E9F4D5EE3}" type="pres">
      <dgm:prSet presAssocID="{9A10CC28-AF7D-48FA-A40F-B651F6455B95}" presName="tx2" presStyleLbl="revTx" presStyleIdx="1" presStyleCnt="4"/>
      <dgm:spPr/>
      <dgm:t>
        <a:bodyPr/>
        <a:lstStyle/>
        <a:p>
          <a:endParaRPr lang="ru-RU"/>
        </a:p>
      </dgm:t>
    </dgm:pt>
    <dgm:pt modelId="{F3067DEC-BF9A-4F1E-BE69-2E36D0DE6726}" type="pres">
      <dgm:prSet presAssocID="{9A10CC28-AF7D-48FA-A40F-B651F6455B95}" presName="vert2" presStyleCnt="0"/>
      <dgm:spPr/>
    </dgm:pt>
    <dgm:pt modelId="{194140D9-AD48-47D5-BE81-788D3ED2F13C}" type="pres">
      <dgm:prSet presAssocID="{9A10CC28-AF7D-48FA-A40F-B651F6455B95}" presName="thinLine2b" presStyleLbl="callout" presStyleIdx="0" presStyleCnt="3"/>
      <dgm:spPr/>
    </dgm:pt>
    <dgm:pt modelId="{0DAE1C32-E096-46C3-9C2D-303693258139}" type="pres">
      <dgm:prSet presAssocID="{9A10CC28-AF7D-48FA-A40F-B651F6455B95}" presName="vertSpace2b" presStyleCnt="0"/>
      <dgm:spPr/>
    </dgm:pt>
    <dgm:pt modelId="{8E721321-F146-4CA0-AE76-6AA2B60A6AAA}" type="pres">
      <dgm:prSet presAssocID="{BC4DAC95-9985-441E-8AFB-A2CBCB386BA1}" presName="horz2" presStyleCnt="0"/>
      <dgm:spPr/>
    </dgm:pt>
    <dgm:pt modelId="{4F8914E0-184D-453A-8E69-E8FFC80286D5}" type="pres">
      <dgm:prSet presAssocID="{BC4DAC95-9985-441E-8AFB-A2CBCB386BA1}" presName="horzSpace2" presStyleCnt="0"/>
      <dgm:spPr/>
    </dgm:pt>
    <dgm:pt modelId="{DF3785BA-C4E3-4D6D-BDC8-65FCD4FFE922}" type="pres">
      <dgm:prSet presAssocID="{BC4DAC95-9985-441E-8AFB-A2CBCB386BA1}" presName="tx2" presStyleLbl="revTx" presStyleIdx="2" presStyleCnt="4"/>
      <dgm:spPr/>
      <dgm:t>
        <a:bodyPr/>
        <a:lstStyle/>
        <a:p>
          <a:endParaRPr lang="ru-RU"/>
        </a:p>
      </dgm:t>
    </dgm:pt>
    <dgm:pt modelId="{C2D92E89-A6C0-4B9E-8F09-B91A3A2FA0AF}" type="pres">
      <dgm:prSet presAssocID="{BC4DAC95-9985-441E-8AFB-A2CBCB386BA1}" presName="vert2" presStyleCnt="0"/>
      <dgm:spPr/>
    </dgm:pt>
    <dgm:pt modelId="{1C123EDD-6428-4C87-9778-494D2699B612}" type="pres">
      <dgm:prSet presAssocID="{BC4DAC95-9985-441E-8AFB-A2CBCB386BA1}" presName="thinLine2b" presStyleLbl="callout" presStyleIdx="1" presStyleCnt="3"/>
      <dgm:spPr/>
    </dgm:pt>
    <dgm:pt modelId="{995743A8-6424-4354-9263-C68911AA039B}" type="pres">
      <dgm:prSet presAssocID="{BC4DAC95-9985-441E-8AFB-A2CBCB386BA1}" presName="vertSpace2b" presStyleCnt="0"/>
      <dgm:spPr/>
    </dgm:pt>
    <dgm:pt modelId="{88FA4C4D-BF31-49FF-8FBB-61D3F4353A58}" type="pres">
      <dgm:prSet presAssocID="{C72E4EC1-3A17-4506-97FB-C59E5D9620A6}" presName="horz2" presStyleCnt="0"/>
      <dgm:spPr/>
    </dgm:pt>
    <dgm:pt modelId="{52F7C0F0-9370-4948-8617-4B10CB69A391}" type="pres">
      <dgm:prSet presAssocID="{C72E4EC1-3A17-4506-97FB-C59E5D9620A6}" presName="horzSpace2" presStyleCnt="0"/>
      <dgm:spPr/>
    </dgm:pt>
    <dgm:pt modelId="{C723C0E9-FB6F-4F4F-BC81-25CE73FA0065}" type="pres">
      <dgm:prSet presAssocID="{C72E4EC1-3A17-4506-97FB-C59E5D9620A6}" presName="tx2" presStyleLbl="revTx" presStyleIdx="3" presStyleCnt="4"/>
      <dgm:spPr/>
      <dgm:t>
        <a:bodyPr/>
        <a:lstStyle/>
        <a:p>
          <a:endParaRPr lang="ru-RU"/>
        </a:p>
      </dgm:t>
    </dgm:pt>
    <dgm:pt modelId="{61EB3971-823A-4880-AB1F-789C122C6BE3}" type="pres">
      <dgm:prSet presAssocID="{C72E4EC1-3A17-4506-97FB-C59E5D9620A6}" presName="vert2" presStyleCnt="0"/>
      <dgm:spPr/>
    </dgm:pt>
    <dgm:pt modelId="{093417FF-3A46-405D-9196-AFD9255D7912}" type="pres">
      <dgm:prSet presAssocID="{C72E4EC1-3A17-4506-97FB-C59E5D9620A6}" presName="thinLine2b" presStyleLbl="callout" presStyleIdx="2" presStyleCnt="3"/>
      <dgm:spPr/>
    </dgm:pt>
    <dgm:pt modelId="{A1BA23ED-CB88-4F29-B3D9-966A10E8861F}" type="pres">
      <dgm:prSet presAssocID="{C72E4EC1-3A17-4506-97FB-C59E5D9620A6}" presName="vertSpace2b" presStyleCnt="0"/>
      <dgm:spPr/>
    </dgm:pt>
  </dgm:ptLst>
  <dgm:cxnLst>
    <dgm:cxn modelId="{02A9E012-7C5B-4DB7-B7AD-9EBD2BFAC427}" srcId="{36D5D3DF-1631-4F8D-A266-926CDA02E42F}" destId="{C72E4EC1-3A17-4506-97FB-C59E5D9620A6}" srcOrd="2" destOrd="0" parTransId="{3483E99E-01D0-4D06-9C42-18B035C677BE}" sibTransId="{C68B45A8-4830-4259-99DE-4FE47DD594E8}"/>
    <dgm:cxn modelId="{54B0C6ED-D502-41C9-A196-281AC14B0E0A}" type="presOf" srcId="{BC4DAC95-9985-441E-8AFB-A2CBCB386BA1}" destId="{DF3785BA-C4E3-4D6D-BDC8-65FCD4FFE922}" srcOrd="0" destOrd="0" presId="urn:microsoft.com/office/officeart/2008/layout/LinedList"/>
    <dgm:cxn modelId="{00C482B4-9022-408D-AAA6-2BDE4C059CBC}" type="presOf" srcId="{D765D60E-75E3-45B0-B4D7-D01E3BBC019A}" destId="{FD385196-8C19-4DDD-A740-409D836F2EC3}" srcOrd="0" destOrd="0" presId="urn:microsoft.com/office/officeart/2008/layout/LinedList"/>
    <dgm:cxn modelId="{87096F3E-CD9D-46B0-BACE-D1373EBD083D}" srcId="{D765D60E-75E3-45B0-B4D7-D01E3BBC019A}" destId="{36D5D3DF-1631-4F8D-A266-926CDA02E42F}" srcOrd="0" destOrd="0" parTransId="{75983671-19AB-4C9B-BA86-77D4E39640B6}" sibTransId="{87D76A71-5CDD-4D9E-A066-66159774A46B}"/>
    <dgm:cxn modelId="{05FC1F57-0638-4903-A5F6-559474728948}" srcId="{36D5D3DF-1631-4F8D-A266-926CDA02E42F}" destId="{BC4DAC95-9985-441E-8AFB-A2CBCB386BA1}" srcOrd="1" destOrd="0" parTransId="{7251729A-4885-47C0-A1BD-070D50E7CB28}" sibTransId="{2998E3A6-D55B-4779-9782-3B59E5CCDC92}"/>
    <dgm:cxn modelId="{CB4C1210-ADD9-4720-AAE3-2ECFF986CAD6}" srcId="{36D5D3DF-1631-4F8D-A266-926CDA02E42F}" destId="{9A10CC28-AF7D-48FA-A40F-B651F6455B95}" srcOrd="0" destOrd="0" parTransId="{F75A27A3-104B-43EA-8E3B-FB65484F4CA5}" sibTransId="{E8049FC5-F71B-47CF-8A37-A6779EDC3D76}"/>
    <dgm:cxn modelId="{7588E607-12B4-4578-AD31-EA2DF76189C0}" type="presOf" srcId="{9A10CC28-AF7D-48FA-A40F-B651F6455B95}" destId="{1B1C2452-AC6E-44F3-9336-455E9F4D5EE3}" srcOrd="0" destOrd="0" presId="urn:microsoft.com/office/officeart/2008/layout/LinedList"/>
    <dgm:cxn modelId="{8097237D-5046-4C7C-B901-5E998CE082CF}" type="presOf" srcId="{36D5D3DF-1631-4F8D-A266-926CDA02E42F}" destId="{14328F96-2D54-4ED5-8C62-496763874301}" srcOrd="0" destOrd="0" presId="urn:microsoft.com/office/officeart/2008/layout/LinedList"/>
    <dgm:cxn modelId="{2FB7367F-B2A6-44DA-BBCF-A7FCF5CC2B41}" type="presOf" srcId="{C72E4EC1-3A17-4506-97FB-C59E5D9620A6}" destId="{C723C0E9-FB6F-4F4F-BC81-25CE73FA0065}" srcOrd="0" destOrd="0" presId="urn:microsoft.com/office/officeart/2008/layout/LinedList"/>
    <dgm:cxn modelId="{43F19882-87A3-44E3-A9DA-ABC6E8312C81}" type="presParOf" srcId="{FD385196-8C19-4DDD-A740-409D836F2EC3}" destId="{00E3075C-F4C7-4B9D-80A0-B827960129CA}" srcOrd="0" destOrd="0" presId="urn:microsoft.com/office/officeart/2008/layout/LinedList"/>
    <dgm:cxn modelId="{05F6063B-3BE9-4E78-AE87-A232D4D0D46E}" type="presParOf" srcId="{FD385196-8C19-4DDD-A740-409D836F2EC3}" destId="{E14EFF82-2C84-4225-B135-08E07A592EFD}" srcOrd="1" destOrd="0" presId="urn:microsoft.com/office/officeart/2008/layout/LinedList"/>
    <dgm:cxn modelId="{E7C297FA-9555-4543-A5DD-D453F7CA74E1}" type="presParOf" srcId="{E14EFF82-2C84-4225-B135-08E07A592EFD}" destId="{14328F96-2D54-4ED5-8C62-496763874301}" srcOrd="0" destOrd="0" presId="urn:microsoft.com/office/officeart/2008/layout/LinedList"/>
    <dgm:cxn modelId="{4BD71CF5-F4DE-41C1-A0A5-E32E1AD13A9D}" type="presParOf" srcId="{E14EFF82-2C84-4225-B135-08E07A592EFD}" destId="{FC14DCCC-47CA-4D20-94AA-F2AC292AB916}" srcOrd="1" destOrd="0" presId="urn:microsoft.com/office/officeart/2008/layout/LinedList"/>
    <dgm:cxn modelId="{32448AFE-56F9-41DC-8532-E09F91E485A3}" type="presParOf" srcId="{FC14DCCC-47CA-4D20-94AA-F2AC292AB916}" destId="{D7EDDE42-2119-4ABB-AC0B-B14BD6431B0E}" srcOrd="0" destOrd="0" presId="urn:microsoft.com/office/officeart/2008/layout/LinedList"/>
    <dgm:cxn modelId="{F4FEC487-30C7-4394-8AD9-42E475D5BF10}" type="presParOf" srcId="{FC14DCCC-47CA-4D20-94AA-F2AC292AB916}" destId="{E1F2B6A6-E48F-4695-859F-9C6148E5A0F5}" srcOrd="1" destOrd="0" presId="urn:microsoft.com/office/officeart/2008/layout/LinedList"/>
    <dgm:cxn modelId="{DD9A719F-251C-4607-B124-C6FA39536752}" type="presParOf" srcId="{E1F2B6A6-E48F-4695-859F-9C6148E5A0F5}" destId="{0E91EF82-25DA-4B0A-B494-E91E269E647C}" srcOrd="0" destOrd="0" presId="urn:microsoft.com/office/officeart/2008/layout/LinedList"/>
    <dgm:cxn modelId="{2363A3EA-E394-4328-A6D2-F01A68E37874}" type="presParOf" srcId="{E1F2B6A6-E48F-4695-859F-9C6148E5A0F5}" destId="{1B1C2452-AC6E-44F3-9336-455E9F4D5EE3}" srcOrd="1" destOrd="0" presId="urn:microsoft.com/office/officeart/2008/layout/LinedList"/>
    <dgm:cxn modelId="{8B0595A9-E4DB-43FA-8806-B2157E51F0C7}" type="presParOf" srcId="{E1F2B6A6-E48F-4695-859F-9C6148E5A0F5}" destId="{F3067DEC-BF9A-4F1E-BE69-2E36D0DE6726}" srcOrd="2" destOrd="0" presId="urn:microsoft.com/office/officeart/2008/layout/LinedList"/>
    <dgm:cxn modelId="{4B205BF4-09D0-4333-9CE5-4A00E3C434A2}" type="presParOf" srcId="{FC14DCCC-47CA-4D20-94AA-F2AC292AB916}" destId="{194140D9-AD48-47D5-BE81-788D3ED2F13C}" srcOrd="2" destOrd="0" presId="urn:microsoft.com/office/officeart/2008/layout/LinedList"/>
    <dgm:cxn modelId="{49B586A7-22EE-4215-97A4-A9E996F1CCF1}" type="presParOf" srcId="{FC14DCCC-47CA-4D20-94AA-F2AC292AB916}" destId="{0DAE1C32-E096-46C3-9C2D-303693258139}" srcOrd="3" destOrd="0" presId="urn:microsoft.com/office/officeart/2008/layout/LinedList"/>
    <dgm:cxn modelId="{D251B744-700E-4B41-AA7C-2977A582333D}" type="presParOf" srcId="{FC14DCCC-47CA-4D20-94AA-F2AC292AB916}" destId="{8E721321-F146-4CA0-AE76-6AA2B60A6AAA}" srcOrd="4" destOrd="0" presId="urn:microsoft.com/office/officeart/2008/layout/LinedList"/>
    <dgm:cxn modelId="{9B6F6F4B-7959-4854-BC86-DA276464C41F}" type="presParOf" srcId="{8E721321-F146-4CA0-AE76-6AA2B60A6AAA}" destId="{4F8914E0-184D-453A-8E69-E8FFC80286D5}" srcOrd="0" destOrd="0" presId="urn:microsoft.com/office/officeart/2008/layout/LinedList"/>
    <dgm:cxn modelId="{4E3BA5B4-2048-4C13-80D8-2656D4DAF5A2}" type="presParOf" srcId="{8E721321-F146-4CA0-AE76-6AA2B60A6AAA}" destId="{DF3785BA-C4E3-4D6D-BDC8-65FCD4FFE922}" srcOrd="1" destOrd="0" presId="urn:microsoft.com/office/officeart/2008/layout/LinedList"/>
    <dgm:cxn modelId="{AA1AB4C6-7DC8-4AB9-9C04-826207010850}" type="presParOf" srcId="{8E721321-F146-4CA0-AE76-6AA2B60A6AAA}" destId="{C2D92E89-A6C0-4B9E-8F09-B91A3A2FA0AF}" srcOrd="2" destOrd="0" presId="urn:microsoft.com/office/officeart/2008/layout/LinedList"/>
    <dgm:cxn modelId="{5F564C3B-0182-4492-9599-DCC191AE5446}" type="presParOf" srcId="{FC14DCCC-47CA-4D20-94AA-F2AC292AB916}" destId="{1C123EDD-6428-4C87-9778-494D2699B612}" srcOrd="5" destOrd="0" presId="urn:microsoft.com/office/officeart/2008/layout/LinedList"/>
    <dgm:cxn modelId="{01BA5CEE-4468-481D-86A8-2CF7BFC563C1}" type="presParOf" srcId="{FC14DCCC-47CA-4D20-94AA-F2AC292AB916}" destId="{995743A8-6424-4354-9263-C68911AA039B}" srcOrd="6" destOrd="0" presId="urn:microsoft.com/office/officeart/2008/layout/LinedList"/>
    <dgm:cxn modelId="{0929D193-BBE6-4134-8273-F05EC18D2FC5}" type="presParOf" srcId="{FC14DCCC-47CA-4D20-94AA-F2AC292AB916}" destId="{88FA4C4D-BF31-49FF-8FBB-61D3F4353A58}" srcOrd="7" destOrd="0" presId="urn:microsoft.com/office/officeart/2008/layout/LinedList"/>
    <dgm:cxn modelId="{540F84A7-AEA7-484C-A2B5-23F1D5846076}" type="presParOf" srcId="{88FA4C4D-BF31-49FF-8FBB-61D3F4353A58}" destId="{52F7C0F0-9370-4948-8617-4B10CB69A391}" srcOrd="0" destOrd="0" presId="urn:microsoft.com/office/officeart/2008/layout/LinedList"/>
    <dgm:cxn modelId="{0361F0D7-BA56-4A53-81E2-91001ECE5CA9}" type="presParOf" srcId="{88FA4C4D-BF31-49FF-8FBB-61D3F4353A58}" destId="{C723C0E9-FB6F-4F4F-BC81-25CE73FA0065}" srcOrd="1" destOrd="0" presId="urn:microsoft.com/office/officeart/2008/layout/LinedList"/>
    <dgm:cxn modelId="{89F432FE-BD27-44E4-87A7-1B6449E2B3D0}" type="presParOf" srcId="{88FA4C4D-BF31-49FF-8FBB-61D3F4353A58}" destId="{61EB3971-823A-4880-AB1F-789C122C6BE3}" srcOrd="2" destOrd="0" presId="urn:microsoft.com/office/officeart/2008/layout/LinedList"/>
    <dgm:cxn modelId="{614D17D9-9899-4C40-9264-4823FE1EB926}" type="presParOf" srcId="{FC14DCCC-47CA-4D20-94AA-F2AC292AB916}" destId="{093417FF-3A46-405D-9196-AFD9255D7912}" srcOrd="8" destOrd="0" presId="urn:microsoft.com/office/officeart/2008/layout/LinedList"/>
    <dgm:cxn modelId="{180185D3-D6EF-4699-AD32-37D762775BA9}" type="presParOf" srcId="{FC14DCCC-47CA-4D20-94AA-F2AC292AB916}" destId="{A1BA23ED-CB88-4F29-B3D9-966A10E8861F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6391D2-6E69-4320-AD98-C32688DB5EF1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83D3E243-332E-49A0-90CD-D34D30AC7FD7}">
      <dgm:prSet phldrT="[Текст]" custT="1"/>
      <dgm:spPr/>
      <dgm:t>
        <a:bodyPr/>
        <a:lstStyle/>
        <a:p>
          <a:r>
            <a:rPr lang="ru-RU" sz="1400" b="1" i="0" u="none" dirty="0" smtClean="0"/>
            <a:t>Новый материал - вставьте ссылку на документ, сайт, блог, презентацию, видео урок с данным материалом. Не заполняйте саму тетрадь теоретическим материалом, если данного материала нет в Интернете, то попробуйте создать документ или презентацию сами, а ссылку разместите в ЭТ.</a:t>
          </a:r>
          <a:endParaRPr lang="ru-RU" sz="1400" b="1" dirty="0"/>
        </a:p>
      </dgm:t>
    </dgm:pt>
    <dgm:pt modelId="{4C4460D3-B97B-447D-8E4A-153A4CE3030F}" type="parTrans" cxnId="{8A6EA7F8-0C27-4A49-A350-56E747DFC197}">
      <dgm:prSet/>
      <dgm:spPr/>
      <dgm:t>
        <a:bodyPr/>
        <a:lstStyle/>
        <a:p>
          <a:endParaRPr lang="ru-RU"/>
        </a:p>
      </dgm:t>
    </dgm:pt>
    <dgm:pt modelId="{484A9539-14F3-4993-95B0-A4AC1C200D29}" type="sibTrans" cxnId="{8A6EA7F8-0C27-4A49-A350-56E747DFC197}">
      <dgm:prSet/>
      <dgm:spPr/>
      <dgm:t>
        <a:bodyPr/>
        <a:lstStyle/>
        <a:p>
          <a:endParaRPr lang="ru-RU"/>
        </a:p>
      </dgm:t>
    </dgm:pt>
    <dgm:pt modelId="{463D9DB6-4B19-48E4-BDF4-A6ACDC4F0430}">
      <dgm:prSet phldrT="[Текст]" custT="1"/>
      <dgm:spPr/>
      <dgm:t>
        <a:bodyPr/>
        <a:lstStyle/>
        <a:p>
          <a:r>
            <a:rPr lang="ru-RU" sz="1600" b="1" i="0" u="none" dirty="0" smtClean="0"/>
            <a:t>Систематизация теоретического материала - можно в виде интеллект-карты, ленты времени, карты, таблицы, кластер и интерактивные дидактические упражнения, и  т.д.</a:t>
          </a:r>
          <a:endParaRPr lang="ru-RU" sz="1600" b="1" dirty="0"/>
        </a:p>
      </dgm:t>
    </dgm:pt>
    <dgm:pt modelId="{03EA0070-2A0E-4A4B-8890-8C929C83666E}" type="parTrans" cxnId="{B9D8ADAD-EE31-44CE-8C8C-AAB8B935E117}">
      <dgm:prSet/>
      <dgm:spPr/>
      <dgm:t>
        <a:bodyPr/>
        <a:lstStyle/>
        <a:p>
          <a:endParaRPr lang="ru-RU"/>
        </a:p>
      </dgm:t>
    </dgm:pt>
    <dgm:pt modelId="{F992A771-068E-4CC9-800A-AF28ADE97A93}" type="sibTrans" cxnId="{B9D8ADAD-EE31-44CE-8C8C-AAB8B935E117}">
      <dgm:prSet/>
      <dgm:spPr/>
      <dgm:t>
        <a:bodyPr/>
        <a:lstStyle/>
        <a:p>
          <a:endParaRPr lang="ru-RU"/>
        </a:p>
      </dgm:t>
    </dgm:pt>
    <dgm:pt modelId="{35C92FC9-9572-4460-A5EF-0891B2BED72F}">
      <dgm:prSet phldrT="[Текст]"/>
      <dgm:spPr/>
      <dgm:t>
        <a:bodyPr/>
        <a:lstStyle/>
        <a:p>
          <a:r>
            <a:rPr lang="ru-RU" b="1" i="0" u="none" dirty="0" smtClean="0"/>
            <a:t>Интерактивные задания на проверку уровня усвоения теоретического материала</a:t>
          </a:r>
          <a:r>
            <a:rPr lang="ru-RU" b="0" i="0" u="none" dirty="0" smtClean="0"/>
            <a:t>.</a:t>
          </a:r>
          <a:endParaRPr lang="ru-RU" b="0" dirty="0" smtClean="0"/>
        </a:p>
        <a:p>
          <a:pPr rtl="0"/>
          <a:endParaRPr lang="ru-RU" dirty="0"/>
        </a:p>
      </dgm:t>
    </dgm:pt>
    <dgm:pt modelId="{60F2CD85-75DF-4886-82C6-539AB2BBEF35}" type="parTrans" cxnId="{3560698D-2834-4E56-BC1B-1E319E2DA1A0}">
      <dgm:prSet/>
      <dgm:spPr/>
      <dgm:t>
        <a:bodyPr/>
        <a:lstStyle/>
        <a:p>
          <a:endParaRPr lang="ru-RU"/>
        </a:p>
      </dgm:t>
    </dgm:pt>
    <dgm:pt modelId="{A515F244-BDA3-4F7C-BB06-CFEED2D22BC6}" type="sibTrans" cxnId="{3560698D-2834-4E56-BC1B-1E319E2DA1A0}">
      <dgm:prSet/>
      <dgm:spPr/>
      <dgm:t>
        <a:bodyPr/>
        <a:lstStyle/>
        <a:p>
          <a:endParaRPr lang="ru-RU"/>
        </a:p>
      </dgm:t>
    </dgm:pt>
    <dgm:pt modelId="{F97A5D32-19F0-4C37-B7CD-9B5F070FEBC1}" type="pres">
      <dgm:prSet presAssocID="{D06391D2-6E69-4320-AD98-C32688DB5EF1}" presName="CompostProcess" presStyleCnt="0">
        <dgm:presLayoutVars>
          <dgm:dir/>
          <dgm:resizeHandles val="exact"/>
        </dgm:presLayoutVars>
      </dgm:prSet>
      <dgm:spPr/>
    </dgm:pt>
    <dgm:pt modelId="{5D97FE16-9363-48E0-A197-6961163BCAEB}" type="pres">
      <dgm:prSet presAssocID="{D06391D2-6E69-4320-AD98-C32688DB5EF1}" presName="arrow" presStyleLbl="bgShp" presStyleIdx="0" presStyleCnt="1"/>
      <dgm:spPr/>
    </dgm:pt>
    <dgm:pt modelId="{1C95D4A9-181A-4F65-9353-1CAE91ABFA74}" type="pres">
      <dgm:prSet presAssocID="{D06391D2-6E69-4320-AD98-C32688DB5EF1}" presName="linearProcess" presStyleCnt="0"/>
      <dgm:spPr/>
    </dgm:pt>
    <dgm:pt modelId="{DA9EAE91-7F2D-4D55-BC4A-CA3CB6134D12}" type="pres">
      <dgm:prSet presAssocID="{83D3E243-332E-49A0-90CD-D34D30AC7FD7}" presName="textNode" presStyleLbl="node1" presStyleIdx="0" presStyleCnt="3" custScaleY="194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163F67-0D57-44CF-81BA-0C1E1DEA6323}" type="pres">
      <dgm:prSet presAssocID="{484A9539-14F3-4993-95B0-A4AC1C200D29}" presName="sibTrans" presStyleCnt="0"/>
      <dgm:spPr/>
    </dgm:pt>
    <dgm:pt modelId="{08AC0C2E-085C-4327-B02D-E46A8E2573C7}" type="pres">
      <dgm:prSet presAssocID="{463D9DB6-4B19-48E4-BDF4-A6ACDC4F0430}" presName="textNode" presStyleLbl="node1" presStyleIdx="1" presStyleCnt="3" custScaleY="1417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23784-6188-4F5F-9B79-8E108E2CDB9B}" type="pres">
      <dgm:prSet presAssocID="{F992A771-068E-4CC9-800A-AF28ADE97A93}" presName="sibTrans" presStyleCnt="0"/>
      <dgm:spPr/>
    </dgm:pt>
    <dgm:pt modelId="{D89DBE87-DF0E-410F-A244-F84C16DF4AF5}" type="pres">
      <dgm:prSet presAssocID="{35C92FC9-9572-4460-A5EF-0891B2BED72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81EF94-DBC3-4718-A7EC-44274C6959FA}" type="presOf" srcId="{D06391D2-6E69-4320-AD98-C32688DB5EF1}" destId="{F97A5D32-19F0-4C37-B7CD-9B5F070FEBC1}" srcOrd="0" destOrd="0" presId="urn:microsoft.com/office/officeart/2005/8/layout/hProcess9"/>
    <dgm:cxn modelId="{5412F66D-B9AB-4377-A3B9-19D027874390}" type="presOf" srcId="{35C92FC9-9572-4460-A5EF-0891B2BED72F}" destId="{D89DBE87-DF0E-410F-A244-F84C16DF4AF5}" srcOrd="0" destOrd="0" presId="urn:microsoft.com/office/officeart/2005/8/layout/hProcess9"/>
    <dgm:cxn modelId="{D36D3535-F287-438D-8E19-884BD5B5D2AB}" type="presOf" srcId="{83D3E243-332E-49A0-90CD-D34D30AC7FD7}" destId="{DA9EAE91-7F2D-4D55-BC4A-CA3CB6134D12}" srcOrd="0" destOrd="0" presId="urn:microsoft.com/office/officeart/2005/8/layout/hProcess9"/>
    <dgm:cxn modelId="{8A6EA7F8-0C27-4A49-A350-56E747DFC197}" srcId="{D06391D2-6E69-4320-AD98-C32688DB5EF1}" destId="{83D3E243-332E-49A0-90CD-D34D30AC7FD7}" srcOrd="0" destOrd="0" parTransId="{4C4460D3-B97B-447D-8E4A-153A4CE3030F}" sibTransId="{484A9539-14F3-4993-95B0-A4AC1C200D29}"/>
    <dgm:cxn modelId="{3560698D-2834-4E56-BC1B-1E319E2DA1A0}" srcId="{D06391D2-6E69-4320-AD98-C32688DB5EF1}" destId="{35C92FC9-9572-4460-A5EF-0891B2BED72F}" srcOrd="2" destOrd="0" parTransId="{60F2CD85-75DF-4886-82C6-539AB2BBEF35}" sibTransId="{A515F244-BDA3-4F7C-BB06-CFEED2D22BC6}"/>
    <dgm:cxn modelId="{B9D8ADAD-EE31-44CE-8C8C-AAB8B935E117}" srcId="{D06391D2-6E69-4320-AD98-C32688DB5EF1}" destId="{463D9DB6-4B19-48E4-BDF4-A6ACDC4F0430}" srcOrd="1" destOrd="0" parTransId="{03EA0070-2A0E-4A4B-8890-8C929C83666E}" sibTransId="{F992A771-068E-4CC9-800A-AF28ADE97A93}"/>
    <dgm:cxn modelId="{D2D4CBA0-1F24-441B-B06F-F8033CC87D9E}" type="presOf" srcId="{463D9DB6-4B19-48E4-BDF4-A6ACDC4F0430}" destId="{08AC0C2E-085C-4327-B02D-E46A8E2573C7}" srcOrd="0" destOrd="0" presId="urn:microsoft.com/office/officeart/2005/8/layout/hProcess9"/>
    <dgm:cxn modelId="{F85D6CC9-EDF5-4FE3-A62D-9031A7650E82}" type="presParOf" srcId="{F97A5D32-19F0-4C37-B7CD-9B5F070FEBC1}" destId="{5D97FE16-9363-48E0-A197-6961163BCAEB}" srcOrd="0" destOrd="0" presId="urn:microsoft.com/office/officeart/2005/8/layout/hProcess9"/>
    <dgm:cxn modelId="{92B95680-793F-44A8-9762-21DBF204E3D4}" type="presParOf" srcId="{F97A5D32-19F0-4C37-B7CD-9B5F070FEBC1}" destId="{1C95D4A9-181A-4F65-9353-1CAE91ABFA74}" srcOrd="1" destOrd="0" presId="urn:microsoft.com/office/officeart/2005/8/layout/hProcess9"/>
    <dgm:cxn modelId="{521B0752-D562-47D1-8297-8863C5CF71C6}" type="presParOf" srcId="{1C95D4A9-181A-4F65-9353-1CAE91ABFA74}" destId="{DA9EAE91-7F2D-4D55-BC4A-CA3CB6134D12}" srcOrd="0" destOrd="0" presId="urn:microsoft.com/office/officeart/2005/8/layout/hProcess9"/>
    <dgm:cxn modelId="{3C384730-D938-4ADF-AC36-1C2D214D69E2}" type="presParOf" srcId="{1C95D4A9-181A-4F65-9353-1CAE91ABFA74}" destId="{B4163F67-0D57-44CF-81BA-0C1E1DEA6323}" srcOrd="1" destOrd="0" presId="urn:microsoft.com/office/officeart/2005/8/layout/hProcess9"/>
    <dgm:cxn modelId="{B697935A-F671-4225-91FE-1E521C68F26C}" type="presParOf" srcId="{1C95D4A9-181A-4F65-9353-1CAE91ABFA74}" destId="{08AC0C2E-085C-4327-B02D-E46A8E2573C7}" srcOrd="2" destOrd="0" presId="urn:microsoft.com/office/officeart/2005/8/layout/hProcess9"/>
    <dgm:cxn modelId="{0838A25D-993C-49D0-86B8-B4DB8525E85B}" type="presParOf" srcId="{1C95D4A9-181A-4F65-9353-1CAE91ABFA74}" destId="{ACF23784-6188-4F5F-9B79-8E108E2CDB9B}" srcOrd="3" destOrd="0" presId="urn:microsoft.com/office/officeart/2005/8/layout/hProcess9"/>
    <dgm:cxn modelId="{A075E50D-CCC2-438D-9F02-968C36696087}" type="presParOf" srcId="{1C95D4A9-181A-4F65-9353-1CAE91ABFA74}" destId="{D89DBE87-DF0E-410F-A244-F84C16DF4AF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E988B3-A9C6-4977-BCD8-FB997C14CB2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9BDFD90-D45F-4E0F-A38E-03D6FE4A7EA5}">
      <dgm:prSet phldrT="[Текст]"/>
      <dgm:spPr/>
      <dgm:t>
        <a:bodyPr/>
        <a:lstStyle/>
        <a:p>
          <a:r>
            <a:rPr lang="ru-RU" b="1" dirty="0" smtClean="0"/>
            <a:t>Выбирайте короткие  интересные видео! Стоит им превысить длительность 10 минут, и ваши ученики перестанут смотреть.</a:t>
          </a:r>
          <a:endParaRPr lang="ru-RU" b="1" dirty="0"/>
        </a:p>
      </dgm:t>
    </dgm:pt>
    <dgm:pt modelId="{C34B4752-E3DE-4ABB-9E59-2A905508540A}" type="parTrans" cxnId="{B5DFC9E0-FEC3-4BD4-9198-5D0186CE883E}">
      <dgm:prSet/>
      <dgm:spPr/>
      <dgm:t>
        <a:bodyPr/>
        <a:lstStyle/>
        <a:p>
          <a:endParaRPr lang="ru-RU"/>
        </a:p>
      </dgm:t>
    </dgm:pt>
    <dgm:pt modelId="{4A012530-8D08-4B30-B652-F6529440F76E}" type="sibTrans" cxnId="{B5DFC9E0-FEC3-4BD4-9198-5D0186CE883E}">
      <dgm:prSet/>
      <dgm:spPr/>
      <dgm:t>
        <a:bodyPr/>
        <a:lstStyle/>
        <a:p>
          <a:endParaRPr lang="ru-RU"/>
        </a:p>
      </dgm:t>
    </dgm:pt>
    <dgm:pt modelId="{C62B3CB6-9EDB-4193-A349-57C809DC064D}">
      <dgm:prSet phldrT="[Текст]"/>
      <dgm:spPr/>
      <dgm:t>
        <a:bodyPr/>
        <a:lstStyle/>
        <a:p>
          <a:r>
            <a:rPr lang="ru-RU" b="1" dirty="0" smtClean="0"/>
            <a:t>Преподайте навыки просмотра видео.</a:t>
          </a:r>
          <a:endParaRPr lang="ru-RU" b="1" dirty="0"/>
        </a:p>
      </dgm:t>
    </dgm:pt>
    <dgm:pt modelId="{639A672F-2328-4D3A-A66B-6D3F507A08C2}" type="parTrans" cxnId="{2CCBB192-FBBD-4E24-892A-F11EE79C0286}">
      <dgm:prSet/>
      <dgm:spPr/>
      <dgm:t>
        <a:bodyPr/>
        <a:lstStyle/>
        <a:p>
          <a:endParaRPr lang="ru-RU"/>
        </a:p>
      </dgm:t>
    </dgm:pt>
    <dgm:pt modelId="{571FB4C9-5DBA-4FC8-9220-17651B85D171}" type="sibTrans" cxnId="{2CCBB192-FBBD-4E24-892A-F11EE79C0286}">
      <dgm:prSet/>
      <dgm:spPr/>
      <dgm:t>
        <a:bodyPr/>
        <a:lstStyle/>
        <a:p>
          <a:endParaRPr lang="ru-RU"/>
        </a:p>
      </dgm:t>
    </dgm:pt>
    <dgm:pt modelId="{7929CDF9-5CF9-4557-8724-D076F7AA72A3}">
      <dgm:prSet phldrT="[Текст]"/>
      <dgm:spPr/>
      <dgm:t>
        <a:bodyPr/>
        <a:lstStyle/>
        <a:p>
          <a:r>
            <a:rPr lang="ru-RU" b="1" dirty="0" smtClean="0"/>
            <a:t>Не думайте, что дети уже знают, как смотреть обучающие видео. Покажите, как это следует делать:  сначала они должны посмотреть все видео (без примечаний), затем повторить просмотр, но уже с примечаниями и заметками,  наконец, в третий раз, — добавляя свои мысли и заметки.</a:t>
          </a:r>
          <a:endParaRPr lang="ru-RU" b="1" dirty="0"/>
        </a:p>
      </dgm:t>
    </dgm:pt>
    <dgm:pt modelId="{9D5C0E48-C268-429B-979C-79CBF5B794A0}" type="parTrans" cxnId="{F4CCAC5E-AF35-4F8C-A14A-78E4D68354CA}">
      <dgm:prSet/>
      <dgm:spPr/>
      <dgm:t>
        <a:bodyPr/>
        <a:lstStyle/>
        <a:p>
          <a:endParaRPr lang="ru-RU"/>
        </a:p>
      </dgm:t>
    </dgm:pt>
    <dgm:pt modelId="{99FF942D-5052-4D82-8875-51E50F632302}" type="sibTrans" cxnId="{F4CCAC5E-AF35-4F8C-A14A-78E4D68354CA}">
      <dgm:prSet/>
      <dgm:spPr/>
      <dgm:t>
        <a:bodyPr/>
        <a:lstStyle/>
        <a:p>
          <a:endParaRPr lang="ru-RU"/>
        </a:p>
      </dgm:t>
    </dgm:pt>
    <dgm:pt modelId="{2F4BE861-E392-4717-AA5C-D9D632F1D092}" type="pres">
      <dgm:prSet presAssocID="{7DE988B3-A9C6-4977-BCD8-FB997C14CB2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3FACA68-DAA6-4179-9E2D-3C1743A220B7}" type="pres">
      <dgm:prSet presAssocID="{7DE988B3-A9C6-4977-BCD8-FB997C14CB2B}" presName="Name1" presStyleCnt="0"/>
      <dgm:spPr/>
    </dgm:pt>
    <dgm:pt modelId="{1D3A1A3A-C8B7-4ED2-A39B-D14D91D315A0}" type="pres">
      <dgm:prSet presAssocID="{7DE988B3-A9C6-4977-BCD8-FB997C14CB2B}" presName="cycle" presStyleCnt="0"/>
      <dgm:spPr/>
    </dgm:pt>
    <dgm:pt modelId="{C9E7C05F-D2A3-46A0-8F53-4C8AB52ED03C}" type="pres">
      <dgm:prSet presAssocID="{7DE988B3-A9C6-4977-BCD8-FB997C14CB2B}" presName="srcNode" presStyleLbl="node1" presStyleIdx="0" presStyleCnt="3"/>
      <dgm:spPr/>
    </dgm:pt>
    <dgm:pt modelId="{33516F00-7375-44E6-ACD4-17388D96B70A}" type="pres">
      <dgm:prSet presAssocID="{7DE988B3-A9C6-4977-BCD8-FB997C14CB2B}" presName="conn" presStyleLbl="parChTrans1D2" presStyleIdx="0" presStyleCnt="1"/>
      <dgm:spPr/>
      <dgm:t>
        <a:bodyPr/>
        <a:lstStyle/>
        <a:p>
          <a:endParaRPr lang="ru-RU"/>
        </a:p>
      </dgm:t>
    </dgm:pt>
    <dgm:pt modelId="{5D214D57-809D-4EBA-AAA3-1F41A6E34913}" type="pres">
      <dgm:prSet presAssocID="{7DE988B3-A9C6-4977-BCD8-FB997C14CB2B}" presName="extraNode" presStyleLbl="node1" presStyleIdx="0" presStyleCnt="3"/>
      <dgm:spPr/>
    </dgm:pt>
    <dgm:pt modelId="{695F3DC7-533D-4DC7-ABB7-D1AEE1D69C6E}" type="pres">
      <dgm:prSet presAssocID="{7DE988B3-A9C6-4977-BCD8-FB997C14CB2B}" presName="dstNode" presStyleLbl="node1" presStyleIdx="0" presStyleCnt="3"/>
      <dgm:spPr/>
    </dgm:pt>
    <dgm:pt modelId="{90C2B5BE-475B-4C82-8A54-E088540BAD1D}" type="pres">
      <dgm:prSet presAssocID="{A9BDFD90-D45F-4E0F-A38E-03D6FE4A7EA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96553-61B5-43DA-A061-C499D8626D45}" type="pres">
      <dgm:prSet presAssocID="{A9BDFD90-D45F-4E0F-A38E-03D6FE4A7EA5}" presName="accent_1" presStyleCnt="0"/>
      <dgm:spPr/>
    </dgm:pt>
    <dgm:pt modelId="{F90DF7B6-0F6B-40C4-87BF-F44D64B300C3}" type="pres">
      <dgm:prSet presAssocID="{A9BDFD90-D45F-4E0F-A38E-03D6FE4A7EA5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9074FEC-A145-4502-9342-592E978D665A}" type="pres">
      <dgm:prSet presAssocID="{C62B3CB6-9EDB-4193-A349-57C809DC064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079E8F-15B1-4C85-8D71-5C868A778AEB}" type="pres">
      <dgm:prSet presAssocID="{C62B3CB6-9EDB-4193-A349-57C809DC064D}" presName="accent_2" presStyleCnt="0"/>
      <dgm:spPr/>
    </dgm:pt>
    <dgm:pt modelId="{471B8AEB-60AA-4188-91DD-B7588AEAB5C0}" type="pres">
      <dgm:prSet presAssocID="{C62B3CB6-9EDB-4193-A349-57C809DC064D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2BE9754-9658-4D97-AD1A-0654A2C192F6}" type="pres">
      <dgm:prSet presAssocID="{7929CDF9-5CF9-4557-8724-D076F7AA72A3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A3C09-D0A4-4D75-946B-D9C655641B27}" type="pres">
      <dgm:prSet presAssocID="{7929CDF9-5CF9-4557-8724-D076F7AA72A3}" presName="accent_3" presStyleCnt="0"/>
      <dgm:spPr/>
    </dgm:pt>
    <dgm:pt modelId="{980A6C08-D57E-43DC-BCE6-3A79A6F06977}" type="pres">
      <dgm:prSet presAssocID="{7929CDF9-5CF9-4557-8724-D076F7AA72A3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184A588-129D-43AD-8E9D-E705A347929D}" type="presOf" srcId="{7929CDF9-5CF9-4557-8724-D076F7AA72A3}" destId="{62BE9754-9658-4D97-AD1A-0654A2C192F6}" srcOrd="0" destOrd="0" presId="urn:microsoft.com/office/officeart/2008/layout/VerticalCurvedList"/>
    <dgm:cxn modelId="{73B5D445-78BB-4B1B-B0EC-C1EDB913F6DC}" type="presOf" srcId="{A9BDFD90-D45F-4E0F-A38E-03D6FE4A7EA5}" destId="{90C2B5BE-475B-4C82-8A54-E088540BAD1D}" srcOrd="0" destOrd="0" presId="urn:microsoft.com/office/officeart/2008/layout/VerticalCurvedList"/>
    <dgm:cxn modelId="{2CCBB192-FBBD-4E24-892A-F11EE79C0286}" srcId="{7DE988B3-A9C6-4977-BCD8-FB997C14CB2B}" destId="{C62B3CB6-9EDB-4193-A349-57C809DC064D}" srcOrd="1" destOrd="0" parTransId="{639A672F-2328-4D3A-A66B-6D3F507A08C2}" sibTransId="{571FB4C9-5DBA-4FC8-9220-17651B85D171}"/>
    <dgm:cxn modelId="{B5DFC9E0-FEC3-4BD4-9198-5D0186CE883E}" srcId="{7DE988B3-A9C6-4977-BCD8-FB997C14CB2B}" destId="{A9BDFD90-D45F-4E0F-A38E-03D6FE4A7EA5}" srcOrd="0" destOrd="0" parTransId="{C34B4752-E3DE-4ABB-9E59-2A905508540A}" sibTransId="{4A012530-8D08-4B30-B652-F6529440F76E}"/>
    <dgm:cxn modelId="{90F17155-9B0B-4579-B7ED-899432B1E657}" type="presOf" srcId="{7DE988B3-A9C6-4977-BCD8-FB997C14CB2B}" destId="{2F4BE861-E392-4717-AA5C-D9D632F1D092}" srcOrd="0" destOrd="0" presId="urn:microsoft.com/office/officeart/2008/layout/VerticalCurvedList"/>
    <dgm:cxn modelId="{F4CCAC5E-AF35-4F8C-A14A-78E4D68354CA}" srcId="{7DE988B3-A9C6-4977-BCD8-FB997C14CB2B}" destId="{7929CDF9-5CF9-4557-8724-D076F7AA72A3}" srcOrd="2" destOrd="0" parTransId="{9D5C0E48-C268-429B-979C-79CBF5B794A0}" sibTransId="{99FF942D-5052-4D82-8875-51E50F632302}"/>
    <dgm:cxn modelId="{FF914963-7323-43AE-8339-60DD43D85A9F}" type="presOf" srcId="{4A012530-8D08-4B30-B652-F6529440F76E}" destId="{33516F00-7375-44E6-ACD4-17388D96B70A}" srcOrd="0" destOrd="0" presId="urn:microsoft.com/office/officeart/2008/layout/VerticalCurvedList"/>
    <dgm:cxn modelId="{347ED56F-2AFE-4C32-8E9F-6373D6E91316}" type="presOf" srcId="{C62B3CB6-9EDB-4193-A349-57C809DC064D}" destId="{D9074FEC-A145-4502-9342-592E978D665A}" srcOrd="0" destOrd="0" presId="urn:microsoft.com/office/officeart/2008/layout/VerticalCurvedList"/>
    <dgm:cxn modelId="{05BD9C7C-CE3F-4009-9CEC-7EA728D1E662}" type="presParOf" srcId="{2F4BE861-E392-4717-AA5C-D9D632F1D092}" destId="{13FACA68-DAA6-4179-9E2D-3C1743A220B7}" srcOrd="0" destOrd="0" presId="urn:microsoft.com/office/officeart/2008/layout/VerticalCurvedList"/>
    <dgm:cxn modelId="{080C1A75-8325-44EA-8DCB-6F27942DD1C7}" type="presParOf" srcId="{13FACA68-DAA6-4179-9E2D-3C1743A220B7}" destId="{1D3A1A3A-C8B7-4ED2-A39B-D14D91D315A0}" srcOrd="0" destOrd="0" presId="urn:microsoft.com/office/officeart/2008/layout/VerticalCurvedList"/>
    <dgm:cxn modelId="{FF93C856-E9A9-410A-832A-7D4956C11B87}" type="presParOf" srcId="{1D3A1A3A-C8B7-4ED2-A39B-D14D91D315A0}" destId="{C9E7C05F-D2A3-46A0-8F53-4C8AB52ED03C}" srcOrd="0" destOrd="0" presId="urn:microsoft.com/office/officeart/2008/layout/VerticalCurvedList"/>
    <dgm:cxn modelId="{8B6CFE3F-3C8C-40CF-9E4B-EE3EA0A5E49B}" type="presParOf" srcId="{1D3A1A3A-C8B7-4ED2-A39B-D14D91D315A0}" destId="{33516F00-7375-44E6-ACD4-17388D96B70A}" srcOrd="1" destOrd="0" presId="urn:microsoft.com/office/officeart/2008/layout/VerticalCurvedList"/>
    <dgm:cxn modelId="{E0C5E04C-9384-48AC-A7B5-A4E615C1B0D8}" type="presParOf" srcId="{1D3A1A3A-C8B7-4ED2-A39B-D14D91D315A0}" destId="{5D214D57-809D-4EBA-AAA3-1F41A6E34913}" srcOrd="2" destOrd="0" presId="urn:microsoft.com/office/officeart/2008/layout/VerticalCurvedList"/>
    <dgm:cxn modelId="{1BAB83AA-3110-46AA-845F-2F9DC5E55D00}" type="presParOf" srcId="{1D3A1A3A-C8B7-4ED2-A39B-D14D91D315A0}" destId="{695F3DC7-533D-4DC7-ABB7-D1AEE1D69C6E}" srcOrd="3" destOrd="0" presId="urn:microsoft.com/office/officeart/2008/layout/VerticalCurvedList"/>
    <dgm:cxn modelId="{B6DD38DC-B92D-45CC-8045-32C927B2F0DF}" type="presParOf" srcId="{13FACA68-DAA6-4179-9E2D-3C1743A220B7}" destId="{90C2B5BE-475B-4C82-8A54-E088540BAD1D}" srcOrd="1" destOrd="0" presId="urn:microsoft.com/office/officeart/2008/layout/VerticalCurvedList"/>
    <dgm:cxn modelId="{3554B16F-DE49-4F44-9F72-5B30DCD28E59}" type="presParOf" srcId="{13FACA68-DAA6-4179-9E2D-3C1743A220B7}" destId="{61496553-61B5-43DA-A061-C499D8626D45}" srcOrd="2" destOrd="0" presId="urn:microsoft.com/office/officeart/2008/layout/VerticalCurvedList"/>
    <dgm:cxn modelId="{3CC90D39-FB1F-4A9E-A60B-CDEA7EAA3801}" type="presParOf" srcId="{61496553-61B5-43DA-A061-C499D8626D45}" destId="{F90DF7B6-0F6B-40C4-87BF-F44D64B300C3}" srcOrd="0" destOrd="0" presId="urn:microsoft.com/office/officeart/2008/layout/VerticalCurvedList"/>
    <dgm:cxn modelId="{8BA2D131-FAC6-4BDB-A113-1105FDA42306}" type="presParOf" srcId="{13FACA68-DAA6-4179-9E2D-3C1743A220B7}" destId="{D9074FEC-A145-4502-9342-592E978D665A}" srcOrd="3" destOrd="0" presId="urn:microsoft.com/office/officeart/2008/layout/VerticalCurvedList"/>
    <dgm:cxn modelId="{4021B03E-59F3-40D4-963F-C4B900E4D5A7}" type="presParOf" srcId="{13FACA68-DAA6-4179-9E2D-3C1743A220B7}" destId="{E6079E8F-15B1-4C85-8D71-5C868A778AEB}" srcOrd="4" destOrd="0" presId="urn:microsoft.com/office/officeart/2008/layout/VerticalCurvedList"/>
    <dgm:cxn modelId="{00C58C9C-C96A-4B0C-A7A1-406488100307}" type="presParOf" srcId="{E6079E8F-15B1-4C85-8D71-5C868A778AEB}" destId="{471B8AEB-60AA-4188-91DD-B7588AEAB5C0}" srcOrd="0" destOrd="0" presId="urn:microsoft.com/office/officeart/2008/layout/VerticalCurvedList"/>
    <dgm:cxn modelId="{A0BC0C48-3980-46F0-86DC-AF064AD3CE8C}" type="presParOf" srcId="{13FACA68-DAA6-4179-9E2D-3C1743A220B7}" destId="{62BE9754-9658-4D97-AD1A-0654A2C192F6}" srcOrd="5" destOrd="0" presId="urn:microsoft.com/office/officeart/2008/layout/VerticalCurvedList"/>
    <dgm:cxn modelId="{A63EC275-1508-479B-8CA5-868DA3E9A0B5}" type="presParOf" srcId="{13FACA68-DAA6-4179-9E2D-3C1743A220B7}" destId="{A65A3C09-D0A4-4D75-946B-D9C655641B27}" srcOrd="6" destOrd="0" presId="urn:microsoft.com/office/officeart/2008/layout/VerticalCurvedList"/>
    <dgm:cxn modelId="{9BE17D6E-E8C1-442E-92F7-4A77D9FAAEAC}" type="presParOf" srcId="{A65A3C09-D0A4-4D75-946B-D9C655641B27}" destId="{980A6C08-D57E-43DC-BCE6-3A79A6F069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ECA3E0-EA9F-4CB9-8084-D72646581A12}" type="doc">
      <dgm:prSet loTypeId="urn:microsoft.com/office/officeart/2008/layout/VerticalCurvedList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AC379AD5-117A-44D5-8880-5A21DA8C4F34}">
      <dgm:prSet phldrT="[Текст]"/>
      <dgm:spPr/>
      <dgm:t>
        <a:bodyPr/>
        <a:lstStyle/>
        <a:p>
          <a:r>
            <a:rPr lang="ru-RU" dirty="0" smtClean="0"/>
            <a:t>Актуально</a:t>
          </a:r>
          <a:endParaRPr lang="ru-RU" dirty="0"/>
        </a:p>
      </dgm:t>
    </dgm:pt>
    <dgm:pt modelId="{92BBA8C2-90E8-47C9-A5F1-6D6153E656EA}" type="parTrans" cxnId="{39DBB9C0-5A65-4334-ACE1-0527EA8C6A73}">
      <dgm:prSet/>
      <dgm:spPr/>
      <dgm:t>
        <a:bodyPr/>
        <a:lstStyle/>
        <a:p>
          <a:endParaRPr lang="ru-RU"/>
        </a:p>
      </dgm:t>
    </dgm:pt>
    <dgm:pt modelId="{D2637050-14F2-422C-AFC2-FC116DB1A625}" type="sibTrans" cxnId="{39DBB9C0-5A65-4334-ACE1-0527EA8C6A73}">
      <dgm:prSet/>
      <dgm:spPr/>
      <dgm:t>
        <a:bodyPr/>
        <a:lstStyle/>
        <a:p>
          <a:endParaRPr lang="ru-RU"/>
        </a:p>
      </dgm:t>
    </dgm:pt>
    <dgm:pt modelId="{D57B6D40-FCB4-44CA-937B-B2AECCEC1562}">
      <dgm:prSet phldrT="[Текст]"/>
      <dgm:spPr/>
      <dgm:t>
        <a:bodyPr/>
        <a:lstStyle/>
        <a:p>
          <a:r>
            <a:rPr lang="ru-RU" dirty="0" smtClean="0"/>
            <a:t>Результативно</a:t>
          </a:r>
          <a:endParaRPr lang="ru-RU" dirty="0"/>
        </a:p>
      </dgm:t>
    </dgm:pt>
    <dgm:pt modelId="{344D2679-FE14-464A-A661-3A11765B8873}" type="parTrans" cxnId="{99D14B3E-8207-4151-8FAD-FFD68831D7B7}">
      <dgm:prSet/>
      <dgm:spPr/>
      <dgm:t>
        <a:bodyPr/>
        <a:lstStyle/>
        <a:p>
          <a:endParaRPr lang="ru-RU"/>
        </a:p>
      </dgm:t>
    </dgm:pt>
    <dgm:pt modelId="{AD2BE750-46A1-4E16-A128-1B85319070F5}" type="sibTrans" cxnId="{99D14B3E-8207-4151-8FAD-FFD68831D7B7}">
      <dgm:prSet/>
      <dgm:spPr/>
      <dgm:t>
        <a:bodyPr/>
        <a:lstStyle/>
        <a:p>
          <a:endParaRPr lang="ru-RU"/>
        </a:p>
      </dgm:t>
    </dgm:pt>
    <dgm:pt modelId="{41B5B1DA-C75D-495C-8303-930ED435392D}">
      <dgm:prSet phldrT="[Текст]"/>
      <dgm:spPr/>
      <dgm:t>
        <a:bodyPr/>
        <a:lstStyle/>
        <a:p>
          <a:r>
            <a:rPr lang="ru-RU" dirty="0" smtClean="0"/>
            <a:t>Интересно</a:t>
          </a:r>
          <a:endParaRPr lang="ru-RU" dirty="0"/>
        </a:p>
      </dgm:t>
    </dgm:pt>
    <dgm:pt modelId="{8B5347E2-CB95-42C8-8DFB-7C27420A81B6}" type="parTrans" cxnId="{0D15231D-05C3-4C44-8457-0848CE97FF8A}">
      <dgm:prSet/>
      <dgm:spPr/>
      <dgm:t>
        <a:bodyPr/>
        <a:lstStyle/>
        <a:p>
          <a:endParaRPr lang="ru-RU"/>
        </a:p>
      </dgm:t>
    </dgm:pt>
    <dgm:pt modelId="{839A47E9-CD8E-454B-9CB3-12C1F3561529}" type="sibTrans" cxnId="{0D15231D-05C3-4C44-8457-0848CE97FF8A}">
      <dgm:prSet/>
      <dgm:spPr/>
      <dgm:t>
        <a:bodyPr/>
        <a:lstStyle/>
        <a:p>
          <a:endParaRPr lang="ru-RU"/>
        </a:p>
      </dgm:t>
    </dgm:pt>
    <dgm:pt modelId="{71934E10-A677-4FD6-B35A-21033A972F67}">
      <dgm:prSet phldrT="[Текст]"/>
      <dgm:spPr/>
      <dgm:t>
        <a:bodyPr/>
        <a:lstStyle/>
        <a:p>
          <a:r>
            <a:rPr lang="ru-RU" dirty="0" smtClean="0"/>
            <a:t>Эффективно</a:t>
          </a:r>
          <a:endParaRPr lang="ru-RU" dirty="0"/>
        </a:p>
      </dgm:t>
    </dgm:pt>
    <dgm:pt modelId="{9956A825-9160-4A66-AABE-7C0D66EE6FF2}" type="parTrans" cxnId="{47F192CF-F1E4-438C-8BA1-C788669A6F72}">
      <dgm:prSet/>
      <dgm:spPr/>
      <dgm:t>
        <a:bodyPr/>
        <a:lstStyle/>
        <a:p>
          <a:endParaRPr lang="ru-RU"/>
        </a:p>
      </dgm:t>
    </dgm:pt>
    <dgm:pt modelId="{2AF2841F-E172-4193-BCC1-6738A2A56D61}" type="sibTrans" cxnId="{47F192CF-F1E4-438C-8BA1-C788669A6F72}">
      <dgm:prSet/>
      <dgm:spPr/>
      <dgm:t>
        <a:bodyPr/>
        <a:lstStyle/>
        <a:p>
          <a:endParaRPr lang="ru-RU"/>
        </a:p>
      </dgm:t>
    </dgm:pt>
    <dgm:pt modelId="{BBF0CD85-39B7-4E7B-9C11-062BDEFDD74D}" type="pres">
      <dgm:prSet presAssocID="{52ECA3E0-EA9F-4CB9-8084-D72646581A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CADA221-FE16-4288-916A-6370E7CBA908}" type="pres">
      <dgm:prSet presAssocID="{52ECA3E0-EA9F-4CB9-8084-D72646581A12}" presName="Name1" presStyleCnt="0"/>
      <dgm:spPr/>
    </dgm:pt>
    <dgm:pt modelId="{3481F6B5-1E39-4704-BB85-F86A31409B6B}" type="pres">
      <dgm:prSet presAssocID="{52ECA3E0-EA9F-4CB9-8084-D72646581A12}" presName="cycle" presStyleCnt="0"/>
      <dgm:spPr/>
    </dgm:pt>
    <dgm:pt modelId="{D5E142C4-82B6-401A-A4D5-3E556CFB8860}" type="pres">
      <dgm:prSet presAssocID="{52ECA3E0-EA9F-4CB9-8084-D72646581A12}" presName="srcNode" presStyleLbl="node1" presStyleIdx="0" presStyleCnt="4"/>
      <dgm:spPr/>
    </dgm:pt>
    <dgm:pt modelId="{A25164E4-AD95-4188-A841-F5DFA1C0539E}" type="pres">
      <dgm:prSet presAssocID="{52ECA3E0-EA9F-4CB9-8084-D72646581A12}" presName="conn" presStyleLbl="parChTrans1D2" presStyleIdx="0" presStyleCnt="1"/>
      <dgm:spPr/>
      <dgm:t>
        <a:bodyPr/>
        <a:lstStyle/>
        <a:p>
          <a:endParaRPr lang="ru-RU"/>
        </a:p>
      </dgm:t>
    </dgm:pt>
    <dgm:pt modelId="{E927E3C5-869D-4B7A-BAA6-1BD14D2A0F1A}" type="pres">
      <dgm:prSet presAssocID="{52ECA3E0-EA9F-4CB9-8084-D72646581A12}" presName="extraNode" presStyleLbl="node1" presStyleIdx="0" presStyleCnt="4"/>
      <dgm:spPr/>
    </dgm:pt>
    <dgm:pt modelId="{12618707-C700-4683-974F-084D38F17912}" type="pres">
      <dgm:prSet presAssocID="{52ECA3E0-EA9F-4CB9-8084-D72646581A12}" presName="dstNode" presStyleLbl="node1" presStyleIdx="0" presStyleCnt="4"/>
      <dgm:spPr/>
    </dgm:pt>
    <dgm:pt modelId="{477AD42D-7A32-4D9B-808A-D64784B73284}" type="pres">
      <dgm:prSet presAssocID="{AC379AD5-117A-44D5-8880-5A21DA8C4F3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3AA61-96B6-4B91-89B6-84E0D66A6FA6}" type="pres">
      <dgm:prSet presAssocID="{AC379AD5-117A-44D5-8880-5A21DA8C4F34}" presName="accent_1" presStyleCnt="0"/>
      <dgm:spPr/>
    </dgm:pt>
    <dgm:pt modelId="{7433F775-70A0-4D78-959F-CAD48D146E90}" type="pres">
      <dgm:prSet presAssocID="{AC379AD5-117A-44D5-8880-5A21DA8C4F34}" presName="accentRepeatNode" presStyleLbl="solidFgAcc1" presStyleIdx="0" presStyleCnt="4"/>
      <dgm:spPr/>
    </dgm:pt>
    <dgm:pt modelId="{E6B93B2B-BB77-4403-9298-9B416BBF5697}" type="pres">
      <dgm:prSet presAssocID="{D57B6D40-FCB4-44CA-937B-B2AECCEC156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4C490F-11FB-47B9-A826-76D6010177FF}" type="pres">
      <dgm:prSet presAssocID="{D57B6D40-FCB4-44CA-937B-B2AECCEC1562}" presName="accent_2" presStyleCnt="0"/>
      <dgm:spPr/>
    </dgm:pt>
    <dgm:pt modelId="{E14D0932-8FAD-4E22-B56F-8359A791B5E2}" type="pres">
      <dgm:prSet presAssocID="{D57B6D40-FCB4-44CA-937B-B2AECCEC1562}" presName="accentRepeatNode" presStyleLbl="solidFgAcc1" presStyleIdx="1" presStyleCnt="4"/>
      <dgm:spPr/>
    </dgm:pt>
    <dgm:pt modelId="{7430EE72-75C3-489D-B8F2-2C7F130B3B3F}" type="pres">
      <dgm:prSet presAssocID="{41B5B1DA-C75D-495C-8303-930ED435392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9676F-CA33-40D3-A18E-8601243BA326}" type="pres">
      <dgm:prSet presAssocID="{41B5B1DA-C75D-495C-8303-930ED435392D}" presName="accent_3" presStyleCnt="0"/>
      <dgm:spPr/>
    </dgm:pt>
    <dgm:pt modelId="{C2B73BE3-196C-4281-87AF-26B58C777EFE}" type="pres">
      <dgm:prSet presAssocID="{41B5B1DA-C75D-495C-8303-930ED435392D}" presName="accentRepeatNode" presStyleLbl="solidFgAcc1" presStyleIdx="2" presStyleCnt="4"/>
      <dgm:spPr/>
    </dgm:pt>
    <dgm:pt modelId="{DBCBDC3B-0D89-4E26-8F3C-289868058A7F}" type="pres">
      <dgm:prSet presAssocID="{71934E10-A677-4FD6-B35A-21033A972F6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5494C-365D-4695-AA72-427080D7F79A}" type="pres">
      <dgm:prSet presAssocID="{71934E10-A677-4FD6-B35A-21033A972F67}" presName="accent_4" presStyleCnt="0"/>
      <dgm:spPr/>
    </dgm:pt>
    <dgm:pt modelId="{0B305709-6A3F-40BA-BB04-DE174859EB0A}" type="pres">
      <dgm:prSet presAssocID="{71934E10-A677-4FD6-B35A-21033A972F67}" presName="accentRepeatNode" presStyleLbl="solidFgAcc1" presStyleIdx="3" presStyleCnt="4"/>
      <dgm:spPr/>
    </dgm:pt>
  </dgm:ptLst>
  <dgm:cxnLst>
    <dgm:cxn modelId="{A45A6697-5D17-4930-83D2-07E40E989707}" type="presOf" srcId="{52ECA3E0-EA9F-4CB9-8084-D72646581A12}" destId="{BBF0CD85-39B7-4E7B-9C11-062BDEFDD74D}" srcOrd="0" destOrd="0" presId="urn:microsoft.com/office/officeart/2008/layout/VerticalCurvedList"/>
    <dgm:cxn modelId="{47F192CF-F1E4-438C-8BA1-C788669A6F72}" srcId="{52ECA3E0-EA9F-4CB9-8084-D72646581A12}" destId="{71934E10-A677-4FD6-B35A-21033A972F67}" srcOrd="3" destOrd="0" parTransId="{9956A825-9160-4A66-AABE-7C0D66EE6FF2}" sibTransId="{2AF2841F-E172-4193-BCC1-6738A2A56D61}"/>
    <dgm:cxn modelId="{39DBB9C0-5A65-4334-ACE1-0527EA8C6A73}" srcId="{52ECA3E0-EA9F-4CB9-8084-D72646581A12}" destId="{AC379AD5-117A-44D5-8880-5A21DA8C4F34}" srcOrd="0" destOrd="0" parTransId="{92BBA8C2-90E8-47C9-A5F1-6D6153E656EA}" sibTransId="{D2637050-14F2-422C-AFC2-FC116DB1A625}"/>
    <dgm:cxn modelId="{99D14B3E-8207-4151-8FAD-FFD68831D7B7}" srcId="{52ECA3E0-EA9F-4CB9-8084-D72646581A12}" destId="{D57B6D40-FCB4-44CA-937B-B2AECCEC1562}" srcOrd="1" destOrd="0" parTransId="{344D2679-FE14-464A-A661-3A11765B8873}" sibTransId="{AD2BE750-46A1-4E16-A128-1B85319070F5}"/>
    <dgm:cxn modelId="{A0AC68F6-BAC4-4B55-9C3A-C148D9245F28}" type="presOf" srcId="{D2637050-14F2-422C-AFC2-FC116DB1A625}" destId="{A25164E4-AD95-4188-A841-F5DFA1C0539E}" srcOrd="0" destOrd="0" presId="urn:microsoft.com/office/officeart/2008/layout/VerticalCurvedList"/>
    <dgm:cxn modelId="{5BD0CC4B-CE8C-4257-96BC-EB1B70E8D270}" type="presOf" srcId="{71934E10-A677-4FD6-B35A-21033A972F67}" destId="{DBCBDC3B-0D89-4E26-8F3C-289868058A7F}" srcOrd="0" destOrd="0" presId="urn:microsoft.com/office/officeart/2008/layout/VerticalCurvedList"/>
    <dgm:cxn modelId="{0D15231D-05C3-4C44-8457-0848CE97FF8A}" srcId="{52ECA3E0-EA9F-4CB9-8084-D72646581A12}" destId="{41B5B1DA-C75D-495C-8303-930ED435392D}" srcOrd="2" destOrd="0" parTransId="{8B5347E2-CB95-42C8-8DFB-7C27420A81B6}" sibTransId="{839A47E9-CD8E-454B-9CB3-12C1F3561529}"/>
    <dgm:cxn modelId="{89C33048-F593-4D23-A845-99CE0B9BE58E}" type="presOf" srcId="{AC379AD5-117A-44D5-8880-5A21DA8C4F34}" destId="{477AD42D-7A32-4D9B-808A-D64784B73284}" srcOrd="0" destOrd="0" presId="urn:microsoft.com/office/officeart/2008/layout/VerticalCurvedList"/>
    <dgm:cxn modelId="{F5F07373-D306-442E-A2D8-D20BC9CFDC64}" type="presOf" srcId="{D57B6D40-FCB4-44CA-937B-B2AECCEC1562}" destId="{E6B93B2B-BB77-4403-9298-9B416BBF5697}" srcOrd="0" destOrd="0" presId="urn:microsoft.com/office/officeart/2008/layout/VerticalCurvedList"/>
    <dgm:cxn modelId="{C8AC0506-D16A-40E1-B246-C0B02A596213}" type="presOf" srcId="{41B5B1DA-C75D-495C-8303-930ED435392D}" destId="{7430EE72-75C3-489D-B8F2-2C7F130B3B3F}" srcOrd="0" destOrd="0" presId="urn:microsoft.com/office/officeart/2008/layout/VerticalCurvedList"/>
    <dgm:cxn modelId="{D078BD74-C1EE-42D6-B11F-D50256B81DC5}" type="presParOf" srcId="{BBF0CD85-39B7-4E7B-9C11-062BDEFDD74D}" destId="{BCADA221-FE16-4288-916A-6370E7CBA908}" srcOrd="0" destOrd="0" presId="urn:microsoft.com/office/officeart/2008/layout/VerticalCurvedList"/>
    <dgm:cxn modelId="{4F8516D5-8313-42CD-B531-26C0C42924D9}" type="presParOf" srcId="{BCADA221-FE16-4288-916A-6370E7CBA908}" destId="{3481F6B5-1E39-4704-BB85-F86A31409B6B}" srcOrd="0" destOrd="0" presId="urn:microsoft.com/office/officeart/2008/layout/VerticalCurvedList"/>
    <dgm:cxn modelId="{1B47C1F4-0A2D-40BF-BAEF-A1ED532F1517}" type="presParOf" srcId="{3481F6B5-1E39-4704-BB85-F86A31409B6B}" destId="{D5E142C4-82B6-401A-A4D5-3E556CFB8860}" srcOrd="0" destOrd="0" presId="urn:microsoft.com/office/officeart/2008/layout/VerticalCurvedList"/>
    <dgm:cxn modelId="{4E9FA43D-A3C1-4BF3-838E-9C60BC13AA40}" type="presParOf" srcId="{3481F6B5-1E39-4704-BB85-F86A31409B6B}" destId="{A25164E4-AD95-4188-A841-F5DFA1C0539E}" srcOrd="1" destOrd="0" presId="urn:microsoft.com/office/officeart/2008/layout/VerticalCurvedList"/>
    <dgm:cxn modelId="{6C496FFB-322E-4566-8B35-F6A436F5BD7C}" type="presParOf" srcId="{3481F6B5-1E39-4704-BB85-F86A31409B6B}" destId="{E927E3C5-869D-4B7A-BAA6-1BD14D2A0F1A}" srcOrd="2" destOrd="0" presId="urn:microsoft.com/office/officeart/2008/layout/VerticalCurvedList"/>
    <dgm:cxn modelId="{81D8799C-1182-477B-A107-2D1E5331CA5A}" type="presParOf" srcId="{3481F6B5-1E39-4704-BB85-F86A31409B6B}" destId="{12618707-C700-4683-974F-084D38F17912}" srcOrd="3" destOrd="0" presId="urn:microsoft.com/office/officeart/2008/layout/VerticalCurvedList"/>
    <dgm:cxn modelId="{532C7BC5-D10B-40D7-8575-1C8E5980FB8E}" type="presParOf" srcId="{BCADA221-FE16-4288-916A-6370E7CBA908}" destId="{477AD42D-7A32-4D9B-808A-D64784B73284}" srcOrd="1" destOrd="0" presId="urn:microsoft.com/office/officeart/2008/layout/VerticalCurvedList"/>
    <dgm:cxn modelId="{BD55AF67-0648-4815-B25B-25D28D51F779}" type="presParOf" srcId="{BCADA221-FE16-4288-916A-6370E7CBA908}" destId="{9EB3AA61-96B6-4B91-89B6-84E0D66A6FA6}" srcOrd="2" destOrd="0" presId="urn:microsoft.com/office/officeart/2008/layout/VerticalCurvedList"/>
    <dgm:cxn modelId="{03D3C50E-C7EB-4BCE-B841-F99827CE1CC1}" type="presParOf" srcId="{9EB3AA61-96B6-4B91-89B6-84E0D66A6FA6}" destId="{7433F775-70A0-4D78-959F-CAD48D146E90}" srcOrd="0" destOrd="0" presId="urn:microsoft.com/office/officeart/2008/layout/VerticalCurvedList"/>
    <dgm:cxn modelId="{1E16FA37-B2F3-422E-A139-BB24B5BF8023}" type="presParOf" srcId="{BCADA221-FE16-4288-916A-6370E7CBA908}" destId="{E6B93B2B-BB77-4403-9298-9B416BBF5697}" srcOrd="3" destOrd="0" presId="urn:microsoft.com/office/officeart/2008/layout/VerticalCurvedList"/>
    <dgm:cxn modelId="{C686D332-0454-4798-BC8A-967F0E92526C}" type="presParOf" srcId="{BCADA221-FE16-4288-916A-6370E7CBA908}" destId="{C14C490F-11FB-47B9-A826-76D6010177FF}" srcOrd="4" destOrd="0" presId="urn:microsoft.com/office/officeart/2008/layout/VerticalCurvedList"/>
    <dgm:cxn modelId="{28D00F56-3CC4-48DD-84F4-C3910B5E3987}" type="presParOf" srcId="{C14C490F-11FB-47B9-A826-76D6010177FF}" destId="{E14D0932-8FAD-4E22-B56F-8359A791B5E2}" srcOrd="0" destOrd="0" presId="urn:microsoft.com/office/officeart/2008/layout/VerticalCurvedList"/>
    <dgm:cxn modelId="{23364E53-2C38-4937-9CDA-4D0B18BF3BD9}" type="presParOf" srcId="{BCADA221-FE16-4288-916A-6370E7CBA908}" destId="{7430EE72-75C3-489D-B8F2-2C7F130B3B3F}" srcOrd="5" destOrd="0" presId="urn:microsoft.com/office/officeart/2008/layout/VerticalCurvedList"/>
    <dgm:cxn modelId="{8D2A29FD-0AB2-4A41-AEF6-F1D15BEC76B5}" type="presParOf" srcId="{BCADA221-FE16-4288-916A-6370E7CBA908}" destId="{27E9676F-CA33-40D3-A18E-8601243BA326}" srcOrd="6" destOrd="0" presId="urn:microsoft.com/office/officeart/2008/layout/VerticalCurvedList"/>
    <dgm:cxn modelId="{777F9E71-CDD9-4CFD-BDEC-4FE4381C79C9}" type="presParOf" srcId="{27E9676F-CA33-40D3-A18E-8601243BA326}" destId="{C2B73BE3-196C-4281-87AF-26B58C777EFE}" srcOrd="0" destOrd="0" presId="urn:microsoft.com/office/officeart/2008/layout/VerticalCurvedList"/>
    <dgm:cxn modelId="{C34E92E6-F9B5-42F3-B758-624350F1A039}" type="presParOf" srcId="{BCADA221-FE16-4288-916A-6370E7CBA908}" destId="{DBCBDC3B-0D89-4E26-8F3C-289868058A7F}" srcOrd="7" destOrd="0" presId="urn:microsoft.com/office/officeart/2008/layout/VerticalCurvedList"/>
    <dgm:cxn modelId="{DB634B77-AC24-4FEF-AEB1-AB0219299886}" type="presParOf" srcId="{BCADA221-FE16-4288-916A-6370E7CBA908}" destId="{E1F5494C-365D-4695-AA72-427080D7F79A}" srcOrd="8" destOrd="0" presId="urn:microsoft.com/office/officeart/2008/layout/VerticalCurvedList"/>
    <dgm:cxn modelId="{5E00D84C-377B-49CF-8368-49BDF312A1C4}" type="presParOf" srcId="{E1F5494C-365D-4695-AA72-427080D7F79A}" destId="{0B305709-6A3F-40BA-BB04-DE174859EB0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2F9CDD-F175-492F-9142-CC15B776FB5D}">
      <dsp:nvSpPr>
        <dsp:cNvPr id="0" name=""/>
        <dsp:cNvSpPr/>
      </dsp:nvSpPr>
      <dsp:spPr>
        <a:xfrm>
          <a:off x="773668" y="0"/>
          <a:ext cx="4496048" cy="4496048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75307-FB4D-425D-8732-EDD4CADCE884}">
      <dsp:nvSpPr>
        <dsp:cNvPr id="0" name=""/>
        <dsp:cNvSpPr/>
      </dsp:nvSpPr>
      <dsp:spPr>
        <a:xfrm>
          <a:off x="3124883" y="509634"/>
          <a:ext cx="4182875" cy="10642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Чему я хочу научить моих учеников (каких учебных результатов они достигнут)?</a:t>
          </a:r>
          <a:endParaRPr lang="ru-RU" sz="1500" b="1" kern="1200" dirty="0"/>
        </a:p>
      </dsp:txBody>
      <dsp:txXfrm>
        <a:off x="3124883" y="509634"/>
        <a:ext cx="4182875" cy="1064298"/>
      </dsp:txXfrm>
    </dsp:sp>
    <dsp:sp modelId="{44796584-02D0-49B8-8753-A5827E4236FE}">
      <dsp:nvSpPr>
        <dsp:cNvPr id="0" name=""/>
        <dsp:cNvSpPr/>
      </dsp:nvSpPr>
      <dsp:spPr>
        <a:xfrm>
          <a:off x="3096330" y="1661761"/>
          <a:ext cx="4320493" cy="10642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Как ученики этому научатся (каким образом они достигнут учебных результатов)?</a:t>
          </a:r>
          <a:endParaRPr lang="ru-RU" sz="1500" b="1" kern="1200" dirty="0"/>
        </a:p>
      </dsp:txBody>
      <dsp:txXfrm>
        <a:off x="3096330" y="1661761"/>
        <a:ext cx="4320493" cy="1064298"/>
      </dsp:txXfrm>
    </dsp:sp>
    <dsp:sp modelId="{CED00E4C-EED9-4C80-B95D-FBEF1AE07EB8}">
      <dsp:nvSpPr>
        <dsp:cNvPr id="0" name=""/>
        <dsp:cNvSpPr/>
      </dsp:nvSpPr>
      <dsp:spPr>
        <a:xfrm>
          <a:off x="3163692" y="2813889"/>
          <a:ext cx="4253131" cy="10642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Каким образом я могу поддержать их в этом (как я помогу им достичь учебных результатов и как узнать, достигли ли они их)?</a:t>
          </a:r>
          <a:endParaRPr lang="ru-RU" sz="1500" b="1" kern="1200" dirty="0"/>
        </a:p>
      </dsp:txBody>
      <dsp:txXfrm>
        <a:off x="3163692" y="2813889"/>
        <a:ext cx="4253131" cy="10642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E3075C-F4C7-4B9D-80A0-B827960129CA}">
      <dsp:nvSpPr>
        <dsp:cNvPr id="0" name=""/>
        <dsp:cNvSpPr/>
      </dsp:nvSpPr>
      <dsp:spPr>
        <a:xfrm>
          <a:off x="0" y="0"/>
          <a:ext cx="856895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28F96-2D54-4ED5-8C62-496763874301}">
      <dsp:nvSpPr>
        <dsp:cNvPr id="0" name=""/>
        <dsp:cNvSpPr/>
      </dsp:nvSpPr>
      <dsp:spPr>
        <a:xfrm>
          <a:off x="0" y="0"/>
          <a:ext cx="1713790" cy="2047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Исходя из ответов составьте для себя план работы</a:t>
          </a:r>
          <a:endParaRPr lang="ru-RU" sz="2200" kern="1200" dirty="0"/>
        </a:p>
      </dsp:txBody>
      <dsp:txXfrm>
        <a:off x="0" y="0"/>
        <a:ext cx="1713790" cy="2047776"/>
      </dsp:txXfrm>
    </dsp:sp>
    <dsp:sp modelId="{1B1C2452-AC6E-44F3-9336-455E9F4D5EE3}">
      <dsp:nvSpPr>
        <dsp:cNvPr id="0" name=""/>
        <dsp:cNvSpPr/>
      </dsp:nvSpPr>
      <dsp:spPr>
        <a:xfrm>
          <a:off x="1842324" y="31996"/>
          <a:ext cx="6726627" cy="639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какие учебные материалы надо создать</a:t>
          </a:r>
          <a:endParaRPr lang="ru-RU" sz="2600" kern="1200" dirty="0"/>
        </a:p>
      </dsp:txBody>
      <dsp:txXfrm>
        <a:off x="1842324" y="31996"/>
        <a:ext cx="6726627" cy="639930"/>
      </dsp:txXfrm>
    </dsp:sp>
    <dsp:sp modelId="{194140D9-AD48-47D5-BE81-788D3ED2F13C}">
      <dsp:nvSpPr>
        <dsp:cNvPr id="0" name=""/>
        <dsp:cNvSpPr/>
      </dsp:nvSpPr>
      <dsp:spPr>
        <a:xfrm>
          <a:off x="1713790" y="671926"/>
          <a:ext cx="685516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785BA-C4E3-4D6D-BDC8-65FCD4FFE922}">
      <dsp:nvSpPr>
        <dsp:cNvPr id="0" name=""/>
        <dsp:cNvSpPr/>
      </dsp:nvSpPr>
      <dsp:spPr>
        <a:xfrm>
          <a:off x="1842324" y="703923"/>
          <a:ext cx="6726627" cy="639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как </a:t>
          </a:r>
          <a:r>
            <a:rPr lang="ru-RU" sz="2600" kern="1200" dirty="0" err="1" smtClean="0"/>
            <a:t>мониторить</a:t>
          </a:r>
          <a:r>
            <a:rPr lang="ru-RU" sz="2600" kern="1200" dirty="0" smtClean="0"/>
            <a:t> работу ребят</a:t>
          </a:r>
          <a:endParaRPr lang="ru-RU" sz="2600" kern="1200" dirty="0"/>
        </a:p>
      </dsp:txBody>
      <dsp:txXfrm>
        <a:off x="1842324" y="703923"/>
        <a:ext cx="6726627" cy="639930"/>
      </dsp:txXfrm>
    </dsp:sp>
    <dsp:sp modelId="{1C123EDD-6428-4C87-9778-494D2699B612}">
      <dsp:nvSpPr>
        <dsp:cNvPr id="0" name=""/>
        <dsp:cNvSpPr/>
      </dsp:nvSpPr>
      <dsp:spPr>
        <a:xfrm>
          <a:off x="1713790" y="1343853"/>
          <a:ext cx="685516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3C0E9-FB6F-4F4F-BC81-25CE73FA0065}">
      <dsp:nvSpPr>
        <dsp:cNvPr id="0" name=""/>
        <dsp:cNvSpPr/>
      </dsp:nvSpPr>
      <dsp:spPr>
        <a:xfrm>
          <a:off x="1842324" y="1375849"/>
          <a:ext cx="6726627" cy="639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как и когда предоставлять им обратную связь.</a:t>
          </a:r>
          <a:endParaRPr lang="ru-RU" sz="2600" kern="1200" dirty="0"/>
        </a:p>
      </dsp:txBody>
      <dsp:txXfrm>
        <a:off x="1842324" y="1375849"/>
        <a:ext cx="6726627" cy="639930"/>
      </dsp:txXfrm>
    </dsp:sp>
    <dsp:sp modelId="{093417FF-3A46-405D-9196-AFD9255D7912}">
      <dsp:nvSpPr>
        <dsp:cNvPr id="0" name=""/>
        <dsp:cNvSpPr/>
      </dsp:nvSpPr>
      <dsp:spPr>
        <a:xfrm>
          <a:off x="1713790" y="2015779"/>
          <a:ext cx="685516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97FE16-9363-48E0-A197-6961163BCAEB}">
      <dsp:nvSpPr>
        <dsp:cNvPr id="0" name=""/>
        <dsp:cNvSpPr/>
      </dsp:nvSpPr>
      <dsp:spPr>
        <a:xfrm>
          <a:off x="610267" y="0"/>
          <a:ext cx="6916368" cy="406400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EAE91-7F2D-4D55-BC4A-CA3CB6134D12}">
      <dsp:nvSpPr>
        <dsp:cNvPr id="0" name=""/>
        <dsp:cNvSpPr/>
      </dsp:nvSpPr>
      <dsp:spPr>
        <a:xfrm>
          <a:off x="3973" y="447820"/>
          <a:ext cx="2622244" cy="31683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kern="1200" dirty="0" smtClean="0"/>
            <a:t>Новый материал - вставьте ссылку на документ, сайт, блог, презентацию, видео урок с данным материалом. Не заполняйте саму тетрадь теоретическим материалом, если данного материала нет в Интернете, то попробуйте создать документ или презентацию сами, а ссылку разместите в ЭТ.</a:t>
          </a:r>
          <a:endParaRPr lang="ru-RU" sz="1400" b="1" kern="1200" dirty="0"/>
        </a:p>
      </dsp:txBody>
      <dsp:txXfrm>
        <a:off x="3973" y="447820"/>
        <a:ext cx="2622244" cy="3168359"/>
      </dsp:txXfrm>
    </dsp:sp>
    <dsp:sp modelId="{08AC0C2E-085C-4327-B02D-E46A8E2573C7}">
      <dsp:nvSpPr>
        <dsp:cNvPr id="0" name=""/>
        <dsp:cNvSpPr/>
      </dsp:nvSpPr>
      <dsp:spPr>
        <a:xfrm>
          <a:off x="2757329" y="879872"/>
          <a:ext cx="2622244" cy="2304255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u="none" kern="1200" dirty="0" smtClean="0"/>
            <a:t>Систематизация теоретического материала - можно в виде интеллект-карты, ленты времени, карты, таблицы, кластер и интерактивные дидактические упражнения, и  т.д.</a:t>
          </a:r>
          <a:endParaRPr lang="ru-RU" sz="1600" b="1" kern="1200" dirty="0"/>
        </a:p>
      </dsp:txBody>
      <dsp:txXfrm>
        <a:off x="2757329" y="879872"/>
        <a:ext cx="2622244" cy="2304255"/>
      </dsp:txXfrm>
    </dsp:sp>
    <dsp:sp modelId="{D89DBE87-DF0E-410F-A244-F84C16DF4AF5}">
      <dsp:nvSpPr>
        <dsp:cNvPr id="0" name=""/>
        <dsp:cNvSpPr/>
      </dsp:nvSpPr>
      <dsp:spPr>
        <a:xfrm>
          <a:off x="5510686" y="1219199"/>
          <a:ext cx="2622244" cy="162560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u="none" kern="1200" dirty="0" smtClean="0"/>
            <a:t>Интерактивные задания на проверку уровня усвоения теоретического материала</a:t>
          </a:r>
          <a:r>
            <a:rPr lang="ru-RU" sz="1600" b="0" i="0" u="none" kern="1200" dirty="0" smtClean="0"/>
            <a:t>.</a:t>
          </a:r>
          <a:endParaRPr lang="ru-RU" sz="1600" b="0" kern="120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5510686" y="1219199"/>
        <a:ext cx="2622244" cy="16256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516F00-7375-44E6-ACD4-17388D96B70A}">
      <dsp:nvSpPr>
        <dsp:cNvPr id="0" name=""/>
        <dsp:cNvSpPr/>
      </dsp:nvSpPr>
      <dsp:spPr>
        <a:xfrm>
          <a:off x="-5291522" y="-810449"/>
          <a:ext cx="6301418" cy="6301418"/>
        </a:xfrm>
        <a:prstGeom prst="blockArc">
          <a:avLst>
            <a:gd name="adj1" fmla="val 18900000"/>
            <a:gd name="adj2" fmla="val 2700000"/>
            <a:gd name="adj3" fmla="val 343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2B5BE-475B-4C82-8A54-E088540BAD1D}">
      <dsp:nvSpPr>
        <dsp:cNvPr id="0" name=""/>
        <dsp:cNvSpPr/>
      </dsp:nvSpPr>
      <dsp:spPr>
        <a:xfrm>
          <a:off x="649656" y="468052"/>
          <a:ext cx="4865864" cy="9361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3033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Выбирайте короткие  интересные видео! Стоит им превысить длительность 10 минут, и ваши ученики перестанут смотреть.</a:t>
          </a:r>
          <a:endParaRPr lang="ru-RU" sz="1100" b="1" kern="1200" dirty="0"/>
        </a:p>
      </dsp:txBody>
      <dsp:txXfrm>
        <a:off x="649656" y="468052"/>
        <a:ext cx="4865864" cy="936104"/>
      </dsp:txXfrm>
    </dsp:sp>
    <dsp:sp modelId="{F90DF7B6-0F6B-40C4-87BF-F44D64B300C3}">
      <dsp:nvSpPr>
        <dsp:cNvPr id="0" name=""/>
        <dsp:cNvSpPr/>
      </dsp:nvSpPr>
      <dsp:spPr>
        <a:xfrm>
          <a:off x="64591" y="351039"/>
          <a:ext cx="1170130" cy="117013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074FEC-A145-4502-9342-592E978D665A}">
      <dsp:nvSpPr>
        <dsp:cNvPr id="0" name=""/>
        <dsp:cNvSpPr/>
      </dsp:nvSpPr>
      <dsp:spPr>
        <a:xfrm>
          <a:off x="989929" y="1872208"/>
          <a:ext cx="4525590" cy="936104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3033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Преподайте навыки просмотра видео.</a:t>
          </a:r>
          <a:endParaRPr lang="ru-RU" sz="1100" b="1" kern="1200" dirty="0"/>
        </a:p>
      </dsp:txBody>
      <dsp:txXfrm>
        <a:off x="989929" y="1872208"/>
        <a:ext cx="4525590" cy="936104"/>
      </dsp:txXfrm>
    </dsp:sp>
    <dsp:sp modelId="{471B8AEB-60AA-4188-91DD-B7588AEAB5C0}">
      <dsp:nvSpPr>
        <dsp:cNvPr id="0" name=""/>
        <dsp:cNvSpPr/>
      </dsp:nvSpPr>
      <dsp:spPr>
        <a:xfrm>
          <a:off x="404864" y="1755195"/>
          <a:ext cx="1170130" cy="117013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BE9754-9658-4D97-AD1A-0654A2C192F6}">
      <dsp:nvSpPr>
        <dsp:cNvPr id="0" name=""/>
        <dsp:cNvSpPr/>
      </dsp:nvSpPr>
      <dsp:spPr>
        <a:xfrm>
          <a:off x="649656" y="3276364"/>
          <a:ext cx="4865864" cy="936104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3033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Не думайте, что дети уже знают, как смотреть обучающие видео. Покажите, как это следует делать:  сначала они должны посмотреть все видео (без примечаний), затем повторить просмотр, но уже с примечаниями и заметками,  наконец, в третий раз, — добавляя свои мысли и заметки.</a:t>
          </a:r>
          <a:endParaRPr lang="ru-RU" sz="1100" b="1" kern="1200" dirty="0"/>
        </a:p>
      </dsp:txBody>
      <dsp:txXfrm>
        <a:off x="649656" y="3276364"/>
        <a:ext cx="4865864" cy="936104"/>
      </dsp:txXfrm>
    </dsp:sp>
    <dsp:sp modelId="{980A6C08-D57E-43DC-BCE6-3A79A6F06977}">
      <dsp:nvSpPr>
        <dsp:cNvPr id="0" name=""/>
        <dsp:cNvSpPr/>
      </dsp:nvSpPr>
      <dsp:spPr>
        <a:xfrm>
          <a:off x="64591" y="3159351"/>
          <a:ext cx="1170130" cy="117013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5164E4-AD95-4188-A841-F5DFA1C0539E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7AD42D-7A32-4D9B-808A-D64784B73284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Актуально</a:t>
          </a:r>
          <a:endParaRPr lang="ru-RU" sz="3200" kern="1200" dirty="0"/>
        </a:p>
      </dsp:txBody>
      <dsp:txXfrm>
        <a:off x="460128" y="312440"/>
        <a:ext cx="5580684" cy="625205"/>
      </dsp:txXfrm>
    </dsp:sp>
    <dsp:sp modelId="{7433F775-70A0-4D78-959F-CAD48D146E90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B93B2B-BB77-4403-9298-9B416BBF5697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Результативно</a:t>
          </a:r>
          <a:endParaRPr lang="ru-RU" sz="3200" kern="1200" dirty="0"/>
        </a:p>
      </dsp:txBody>
      <dsp:txXfrm>
        <a:off x="818573" y="1250411"/>
        <a:ext cx="5222240" cy="625205"/>
      </dsp:txXfrm>
    </dsp:sp>
    <dsp:sp modelId="{E14D0932-8FAD-4E22-B56F-8359A791B5E2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30EE72-75C3-489D-B8F2-2C7F130B3B3F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Интересно</a:t>
          </a:r>
          <a:endParaRPr lang="ru-RU" sz="3200" kern="1200" dirty="0"/>
        </a:p>
      </dsp:txBody>
      <dsp:txXfrm>
        <a:off x="818573" y="2188382"/>
        <a:ext cx="5222240" cy="625205"/>
      </dsp:txXfrm>
    </dsp:sp>
    <dsp:sp modelId="{C2B73BE3-196C-4281-87AF-26B58C777EFE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CBDC3B-0D89-4E26-8F3C-289868058A7F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Эффективно</a:t>
          </a:r>
          <a:endParaRPr lang="ru-RU" sz="3200" kern="1200" dirty="0"/>
        </a:p>
      </dsp:txBody>
      <dsp:txXfrm>
        <a:off x="460128" y="3126353"/>
        <a:ext cx="5580684" cy="625205"/>
      </dsp:txXfrm>
    </dsp:sp>
    <dsp:sp modelId="{0B305709-6A3F-40BA-BB04-DE174859EB0A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B4760-7AD6-44CE-8B82-5C715701B48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E2C6E-1F9C-4325-8580-B6945BB9FC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787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C61D1-798E-4054-812D-FB90C0C0D492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839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C61D1-798E-4054-812D-FB90C0C0D492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83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C61D1-798E-4054-812D-FB90C0C0D492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839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C61D1-798E-4054-812D-FB90C0C0D492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839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83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7232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592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6287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9096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762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657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548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878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388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321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FDF6B-BAAE-4E3B-81CA-66A48AC1630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9F21C-B3AA-4C59-AD7B-0257654D2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541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26.jpeg"/><Relationship Id="rId5" Type="http://schemas.openxmlformats.org/officeDocument/2006/relationships/image" Target="../media/image22.png"/><Relationship Id="rId10" Type="http://schemas.microsoft.com/office/2007/relationships/diagramDrawing" Target="../diagrams/drawing4.xml"/><Relationship Id="rId4" Type="http://schemas.openxmlformats.org/officeDocument/2006/relationships/image" Target="../media/image21.png"/><Relationship Id="rId9" Type="http://schemas.openxmlformats.org/officeDocument/2006/relationships/diagramColors" Target="../diagrams/colors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647"/>
            <a:ext cx="9747126" cy="689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19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03647"/>
            <a:ext cx="3635896" cy="1248139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796258" y="1587106"/>
            <a:ext cx="5040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AAA9A9"/>
                </a:solidFill>
                <a:latin typeface="PT Sans" panose="020B0503020203020204" pitchFamily="34" charset="-52"/>
              </a:rPr>
              <a:t>Возможности дистанционного обучения в формировании метапредметных результатов путем сетевого взаимодействия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4869161"/>
            <a:ext cx="5040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Старший преподаватель отделения дошкольного и начального образования </a:t>
            </a:r>
            <a:endParaRPr lang="ru-RU" sz="16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6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Ожмекова Наталья Юрьевна</a:t>
            </a:r>
            <a:endParaRPr lang="ru-RU" sz="16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6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6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ПМЦПКиППРО РТ КФУ</a:t>
            </a:r>
            <a:endParaRPr lang="ru-RU" sz="1600" b="1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BAE9821-6251-4B19-B4F1-359BD6BFDC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68997"/>
            <a:ext cx="3006080" cy="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050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приволжский центр повышения квалификации и профессиональной подготовки работников образов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951" y="1375350"/>
            <a:ext cx="6840760" cy="397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8590" y="5354162"/>
            <a:ext cx="8171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Недостаточная осведомленность об использовании цифровых ресурсов при ДО.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8590" y="764704"/>
            <a:ext cx="1988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Риски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404664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17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733256"/>
            <a:ext cx="2890510" cy="5043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764704"/>
            <a:ext cx="33123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Качество дистанционного обучения достигается за счет развития у обучающихся метапредметных компетенций</a:t>
            </a:r>
            <a:endParaRPr lang="ru-RU" sz="3200" dirty="0"/>
          </a:p>
        </p:txBody>
      </p:sp>
      <p:pic>
        <p:nvPicPr>
          <p:cNvPr id="1026" name="Picture 2" descr="Презентация «Личностные, предметные и метапредметные результаты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0173" y="1933924"/>
            <a:ext cx="499255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ГОС основного образования отправлен на доработк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6278" y="332656"/>
            <a:ext cx="3357042" cy="150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694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приволжский центр повышения квалификации и профессиональной подготовки работников образов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772816"/>
            <a:ext cx="194421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27753" y="2428636"/>
            <a:ext cx="194421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ПРИНЦИПЫ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43808" y="3279940"/>
            <a:ext cx="194421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МЕТОДЫ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3808" y="4005064"/>
            <a:ext cx="194421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СРЕДСТВА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4725144"/>
            <a:ext cx="194421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ФОРМЫ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72101" y="2837555"/>
            <a:ext cx="1944216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ОБУЧАЮЩИЙСЯ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7975" y="2852936"/>
            <a:ext cx="1944216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ПЕДАГОГ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6" name="Прямая со стрелкой 15"/>
          <p:cNvCxnSpPr>
            <a:stCxn id="14" idx="3"/>
            <a:endCxn id="13" idx="1"/>
          </p:cNvCxnSpPr>
          <p:nvPr/>
        </p:nvCxnSpPr>
        <p:spPr>
          <a:xfrm flipV="1">
            <a:off x="2252191" y="3053579"/>
            <a:ext cx="3219910" cy="15381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446783" y="1192777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131840" y="5661248"/>
            <a:ext cx="1206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>
            <a:stCxn id="18" idx="3"/>
          </p:cNvCxnSpPr>
          <p:nvPr/>
        </p:nvCxnSpPr>
        <p:spPr>
          <a:xfrm>
            <a:off x="4338581" y="5845914"/>
            <a:ext cx="372580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7812360" y="1988840"/>
            <a:ext cx="504056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РЕФЛЕКСИЯ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4" name="Прямая со стрелкой 23"/>
          <p:cNvCxnSpPr>
            <a:endCxn id="21" idx="2"/>
          </p:cNvCxnSpPr>
          <p:nvPr/>
        </p:nvCxnSpPr>
        <p:spPr>
          <a:xfrm flipV="1">
            <a:off x="8064388" y="4725144"/>
            <a:ext cx="0" cy="11207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21" idx="0"/>
          </p:cNvCxnSpPr>
          <p:nvPr/>
        </p:nvCxnSpPr>
        <p:spPr>
          <a:xfrm flipV="1">
            <a:off x="8064388" y="1377443"/>
            <a:ext cx="0" cy="6113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7" idx="3"/>
          </p:cNvCxnSpPr>
          <p:nvPr/>
        </p:nvCxnSpPr>
        <p:spPr>
          <a:xfrm flipH="1">
            <a:off x="4152938" y="1377443"/>
            <a:ext cx="391145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2239529" y="2235824"/>
            <a:ext cx="3082748" cy="295232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5148064" y="4437112"/>
            <a:ext cx="720080" cy="28803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" name="Прямоугольник 3071"/>
          <p:cNvSpPr/>
          <p:nvPr/>
        </p:nvSpPr>
        <p:spPr>
          <a:xfrm>
            <a:off x="5322277" y="4748801"/>
            <a:ext cx="1872208" cy="463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6" name="TextBox 3075"/>
          <p:cNvSpPr txBox="1"/>
          <p:nvPr/>
        </p:nvSpPr>
        <p:spPr>
          <a:xfrm>
            <a:off x="5616474" y="4807929"/>
            <a:ext cx="1283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Технология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975" y="261168"/>
            <a:ext cx="4883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Подобрать инструменты, которые несут деятельностный формат</a:t>
            </a:r>
            <a:endParaRPr lang="ru-RU" sz="20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4901" y="233757"/>
            <a:ext cx="2890510" cy="504313"/>
          </a:xfrm>
          <a:prstGeom prst="rect">
            <a:avLst/>
          </a:prstGeom>
        </p:spPr>
      </p:pic>
      <p:pic>
        <p:nvPicPr>
          <p:cNvPr id="27" name="Picture 2" descr="Информатика в школе - Цифровые образовательные ресур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211" y="3374181"/>
            <a:ext cx="2003374" cy="161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8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3067544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Как организовать дистанционное обучение. </a:t>
            </a:r>
            <a:br>
              <a:rPr lang="ru-RU" sz="3200" b="1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MSShafigullin\Desktop\Проекты\Ассоциация выпускников\kfu_logo_2l_rus_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3" y="218608"/>
            <a:ext cx="2952328" cy="39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275000059"/>
              </p:ext>
            </p:extLst>
          </p:nvPr>
        </p:nvGraphicFramePr>
        <p:xfrm>
          <a:off x="899592" y="615111"/>
          <a:ext cx="7416824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2974165064"/>
              </p:ext>
            </p:extLst>
          </p:nvPr>
        </p:nvGraphicFramePr>
        <p:xfrm>
          <a:off x="107504" y="4509120"/>
          <a:ext cx="8568952" cy="2047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2915816" y="2060848"/>
            <a:ext cx="936104" cy="230425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/>
              <a:t>3 вопроса себе: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96340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sp>
        <p:nvSpPr>
          <p:cNvPr id="2" name="Пятиугольник 1"/>
          <p:cNvSpPr/>
          <p:nvPr/>
        </p:nvSpPr>
        <p:spPr>
          <a:xfrm>
            <a:off x="305780" y="1892830"/>
            <a:ext cx="4482244" cy="2688299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Электронная тетрадь предполагает </a:t>
            </a:r>
            <a:r>
              <a:rPr lang="ru-RU" b="1" u="sng" dirty="0"/>
              <a:t>совместную</a:t>
            </a:r>
            <a:r>
              <a:rPr lang="ru-RU" dirty="0"/>
              <a:t> </a:t>
            </a:r>
            <a:r>
              <a:rPr lang="ru-RU" b="1" u="sng" dirty="0"/>
              <a:t>деятельность</a:t>
            </a:r>
            <a:r>
              <a:rPr lang="ru-RU" dirty="0"/>
              <a:t> ученика и учителя во время урока и позволяет размещать весь необходимый материал в одном месте.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099064"/>
            <a:ext cx="1930275" cy="249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694" y="2429181"/>
            <a:ext cx="1963291" cy="272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1948" y="3715738"/>
            <a:ext cx="1929473" cy="2881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Лучшие облачные хранилища | Все для iPa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8340" y="720213"/>
            <a:ext cx="1975903" cy="162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67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5110"/>
            <a:ext cx="8229600" cy="802527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Структура электронной тетради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1152128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dirty="0" smtClean="0"/>
              <a:t>Ученики </a:t>
            </a:r>
            <a:r>
              <a:rPr lang="ru-RU" dirty="0"/>
              <a:t>могут работать совместно в документах Google над заданиями или индивидуально. Учитель может отслеживать продвижение ученика по заданию, комментировать выполнение задания, направлять ученика.</a:t>
            </a:r>
          </a:p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184926568"/>
              </p:ext>
            </p:extLst>
          </p:nvPr>
        </p:nvGraphicFramePr>
        <p:xfrm>
          <a:off x="395536" y="1397000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188640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42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308120" y="1268760"/>
            <a:ext cx="4132087" cy="4032452"/>
            <a:chOff x="3973" y="447820"/>
            <a:chExt cx="2622244" cy="3168359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973" y="447820"/>
              <a:ext cx="2622244" cy="316835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131980" y="575827"/>
              <a:ext cx="2366230" cy="2912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0" u="none" kern="1200" dirty="0" smtClean="0"/>
                <a:t>Новый материал - вставьте ссылку на документ, сайт, блог, презентацию, видео урок с данным материалом. Не заполняйте саму тетрадь теоретическим материалом, если данного материала нет в Интернете, то попробуйте создать документ или презентацию сами, а ссылку разместите в ЭТ.</a:t>
              </a:r>
              <a:endParaRPr lang="ru-RU" sz="2000" b="1" kern="1200" dirty="0"/>
            </a:p>
          </p:txBody>
        </p:sp>
      </p:grp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374163" y="179342"/>
            <a:ext cx="8229600" cy="921399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Передача учебного содержания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Школьники имеют возможность бесплатно проверить знания по ..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49" t="9749" r="34676" b="11015"/>
          <a:stretch/>
        </p:blipFill>
        <p:spPr bwMode="auto">
          <a:xfrm>
            <a:off x="4644008" y="1472622"/>
            <a:ext cx="116508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6550" y="1011973"/>
            <a:ext cx="3289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Обзор учебных платформ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8" name="Picture 4" descr="муниципальное автономное нетиповое общеобразовательное учреждение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30164"/>
            <a:ext cx="2329135" cy="94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Московская электронная школа (МЭШ), ГБОУ Школа № 1231, Москв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9092" y="2564904"/>
            <a:ext cx="3251276" cy="93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Открытая школа&quot; - новые возможности | Средняя общеобразовательная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5995" y="3645873"/>
            <a:ext cx="16002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41348" y="4208970"/>
            <a:ext cx="25867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Структура </a:t>
            </a:r>
          </a:p>
          <a:p>
            <a:pPr algn="ctr"/>
            <a:r>
              <a:rPr lang="ru-RU" sz="2800" b="1" dirty="0" smtClean="0"/>
              <a:t>Функционал</a:t>
            </a:r>
          </a:p>
          <a:p>
            <a:pPr algn="ctr"/>
            <a:r>
              <a:rPr lang="ru-RU" sz="2800" b="1" dirty="0" smtClean="0"/>
              <a:t>Возможности</a:t>
            </a:r>
          </a:p>
          <a:p>
            <a:pPr algn="ctr"/>
            <a:r>
              <a:rPr lang="ru-RU" sz="2800" b="1" dirty="0"/>
              <a:t>П</a:t>
            </a:r>
            <a:r>
              <a:rPr lang="ru-RU" sz="2800" b="1" dirty="0" smtClean="0"/>
              <a:t>редложения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37665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pic>
        <p:nvPicPr>
          <p:cNvPr id="8" name="Picture 2" descr="Как пользоваться Zoom: установить, включить конференцию и работать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438" y="2816932"/>
            <a:ext cx="2610036" cy="130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kype — Словарь — PromoPult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808" y="1340768"/>
            <a:ext cx="2325960" cy="130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9342"/>
            <a:ext cx="4675187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-33529" y="4293096"/>
            <a:ext cx="8229600" cy="1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2400" b="1" dirty="0" smtClean="0"/>
              <a:t>Онлайн-встречи с учениками</a:t>
            </a:r>
            <a:endParaRPr lang="ru-RU" sz="2400" dirty="0" smtClean="0"/>
          </a:p>
          <a:p>
            <a:pPr fontAlgn="base"/>
            <a:r>
              <a:rPr lang="ru-RU" sz="2400" dirty="0" smtClean="0"/>
              <a:t>Сервисы, с помощью которых вы организовываете онлайн-урок в режиме реального времени.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94422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447" y="1038249"/>
            <a:ext cx="1984281" cy="197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080" y="4018044"/>
            <a:ext cx="1950876" cy="164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197" y="2409775"/>
            <a:ext cx="1974490" cy="243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908570768"/>
              </p:ext>
            </p:extLst>
          </p:nvPr>
        </p:nvGraphicFramePr>
        <p:xfrm>
          <a:off x="3300687" y="1887255"/>
          <a:ext cx="558011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2295" name="Picture 7" descr="Лучшая программа для записи видео с экрана монитора 2020-2021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4142"/>
            <a:ext cx="3818804" cy="221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155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05780" y="1556792"/>
            <a:ext cx="4410236" cy="3528392"/>
            <a:chOff x="2757329" y="879872"/>
            <a:chExt cx="2622244" cy="2304255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757329" y="879872"/>
              <a:ext cx="2622244" cy="230425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869813" y="992356"/>
              <a:ext cx="2397276" cy="20792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i="0" u="none" kern="1200" dirty="0" smtClean="0"/>
                <a:t>Систематизация теоретического материала - можно в виде интеллект-карты, ленты времени, карты, таблицы, кластер и интерактивные дидактические упражнения, и  т.д.</a:t>
              </a:r>
              <a:endParaRPr lang="ru-RU" sz="2400" b="1" kern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11961" y="238029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Обзор конструкторов визуализации, интерпретации информации </a:t>
            </a:r>
            <a:endParaRPr lang="ru-RU" sz="2000" dirty="0"/>
          </a:p>
        </p:txBody>
      </p:sp>
      <p:pic>
        <p:nvPicPr>
          <p:cNvPr id="14338" name="Picture 2" descr="Интернет-технологии в учебном процессе (4): Ментальная карт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4594" y="1196752"/>
            <a:ext cx="2721944" cy="16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вектора · timeline · шаблон · иконки · тонкий - Векторная графика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93640"/>
            <a:ext cx="2368675" cy="164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Роза ветров.Север: LearningApps: играем с хронологической линейкой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15179"/>
            <a:ext cx="3024336" cy="158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63733" y="5094830"/>
            <a:ext cx="56636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Простой сервис, позволяющий создавать </a:t>
            </a:r>
            <a:r>
              <a:rPr lang="ru-RU" dirty="0" smtClean="0"/>
              <a:t>различные</a:t>
            </a:r>
          </a:p>
          <a:p>
            <a:r>
              <a:rPr lang="ru-RU" dirty="0" smtClean="0"/>
              <a:t> </a:t>
            </a:r>
            <a:r>
              <a:rPr lang="ru-RU" dirty="0"/>
              <a:t>приложения для самопроверки: текст с пропусками, </a:t>
            </a:r>
            <a:endParaRPr lang="ru-RU" dirty="0" smtClean="0"/>
          </a:p>
          <a:p>
            <a:r>
              <a:rPr lang="ru-RU" dirty="0" smtClean="0"/>
              <a:t>викторины</a:t>
            </a:r>
            <a:r>
              <a:rPr lang="ru-RU" dirty="0"/>
              <a:t>, классификация, интерактивное видео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15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492644" y="179342"/>
            <a:ext cx="3895779" cy="1625600"/>
            <a:chOff x="5510686" y="1219199"/>
            <a:chExt cx="2622244" cy="16256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510686" y="1219199"/>
              <a:ext cx="2622244" cy="16256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590041" y="1298554"/>
              <a:ext cx="2463534" cy="14668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0" u="none" kern="1200" dirty="0" smtClean="0"/>
                <a:t>Интерактивные задания на проверку уровня усвоения теоретического материала</a:t>
              </a:r>
              <a:r>
                <a:rPr lang="ru-RU" sz="2000" b="0" i="0" u="none" kern="1200" dirty="0" smtClean="0"/>
                <a:t>.</a:t>
              </a:r>
              <a:endParaRPr lang="ru-RU" sz="2000" b="0" kern="1200" dirty="0" smtClean="0"/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05780" y="1628800"/>
            <a:ext cx="81250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ru-RU" b="1" dirty="0"/>
              <a:t>Google</a:t>
            </a:r>
            <a:r>
              <a:rPr lang="ru-RU" dirty="0"/>
              <a:t> </a:t>
            </a:r>
            <a:r>
              <a:rPr lang="ru-RU" b="1" dirty="0"/>
              <a:t>Form</a:t>
            </a:r>
            <a:endParaRPr lang="ru-RU" dirty="0"/>
          </a:p>
          <a:p>
            <a:pPr fontAlgn="base"/>
            <a:r>
              <a:rPr lang="ru-RU" dirty="0"/>
              <a:t>С помощью форм можно создать учебный тест, форму обратной связи и анкету. </a:t>
            </a:r>
          </a:p>
          <a:p>
            <a:endParaRPr lang="ru-RU" dirty="0"/>
          </a:p>
        </p:txBody>
      </p:sp>
      <p:pic>
        <p:nvPicPr>
          <p:cNvPr id="12" name="Picture 2" descr="Как вставить Google форму на WordPress сай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780" y="255213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8086" y="2348881"/>
            <a:ext cx="347660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6801" y="2966358"/>
            <a:ext cx="3471147" cy="3126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930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707904" y="179342"/>
            <a:ext cx="0" cy="5280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34956" y="179342"/>
            <a:ext cx="0" cy="528059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4725144"/>
            <a:ext cx="82718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Каждый их них делает копию для себя, предоставляет доступ  учителю с правом </a:t>
            </a:r>
            <a:endParaRPr lang="ru-RU" dirty="0" smtClean="0"/>
          </a:p>
          <a:p>
            <a:r>
              <a:rPr lang="ru-RU" dirty="0" smtClean="0"/>
              <a:t>комментирования </a:t>
            </a:r>
            <a:r>
              <a:rPr lang="ru-RU" dirty="0"/>
              <a:t>и работает индивидуально или совместно с кем-то (зависит от </a:t>
            </a:r>
            <a:endParaRPr lang="ru-RU" dirty="0" smtClean="0"/>
          </a:p>
          <a:p>
            <a:r>
              <a:rPr lang="ru-RU" dirty="0" smtClean="0"/>
              <a:t>задачи</a:t>
            </a:r>
            <a:r>
              <a:rPr lang="ru-RU" dirty="0"/>
              <a:t>). Удобно таким образом и мониторить работу ребят, и направлять их.</a:t>
            </a:r>
          </a:p>
          <a:p>
            <a:endParaRPr lang="ru-RU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781" y="1038249"/>
            <a:ext cx="2105980" cy="266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1035" y="2288074"/>
            <a:ext cx="2135277" cy="242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2944" y="1061418"/>
            <a:ext cx="3657600" cy="84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4" y="2027666"/>
            <a:ext cx="3959349" cy="218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1919" y="2674662"/>
            <a:ext cx="1526808" cy="1751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332656"/>
            <a:ext cx="4904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Индивидуальная траектория выполнения работ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671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Идеальный блог — какой он? Экспресс-анализ 7 топовых блогов | Блог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13240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Купить Аспро: Корпоративный сайт готовый сайт на 1С-Битрикс - Аспр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3432" y="1017782"/>
            <a:ext cx="1835413" cy="153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6198" y="160092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САЙТ</a:t>
            </a:r>
            <a:endParaRPr lang="ru-RU" b="1" dirty="0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5599846" y="1259264"/>
            <a:ext cx="1080120" cy="4896543"/>
          </a:xfrm>
          <a:prstGeom prst="rightBrace">
            <a:avLst>
              <a:gd name="adj1" fmla="val 8333"/>
              <a:gd name="adj2" fmla="val 46831"/>
            </a:avLst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88791" y="2708920"/>
            <a:ext cx="2484275" cy="17327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У  учеников должна быть точка входа, через которую они получают доступ к учебным материалам</a:t>
            </a:r>
          </a:p>
        </p:txBody>
      </p:sp>
      <p:pic>
        <p:nvPicPr>
          <p:cNvPr id="13322" name="Picture 10" descr="Электронное образование в Республике Татарста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924" y="2892522"/>
            <a:ext cx="1969769" cy="163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8469" y="234693"/>
            <a:ext cx="2890510" cy="5043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00012" y="3507480"/>
            <a:ext cx="1537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Факультатив</a:t>
            </a:r>
            <a:endParaRPr lang="ru-RU" sz="2000" dirty="0"/>
          </a:p>
        </p:txBody>
      </p:sp>
      <p:pic>
        <p:nvPicPr>
          <p:cNvPr id="9218" name="Picture 2" descr="Все о Google Classroom: краткое руководство для преподавателей и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870" y="4941168"/>
            <a:ext cx="2307579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668845" y="1462423"/>
            <a:ext cx="24710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Требования к сайтам</a:t>
            </a:r>
          </a:p>
          <a:p>
            <a:r>
              <a:rPr lang="ru-RU" sz="2000" dirty="0" smtClean="0"/>
              <a:t>Критерии конкурсов </a:t>
            </a:r>
          </a:p>
          <a:p>
            <a:r>
              <a:rPr lang="ru-RU" sz="2000" dirty="0" smtClean="0"/>
              <a:t>педмастерства</a:t>
            </a:r>
            <a:endParaRPr lang="ru-RU" sz="20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1138" y="4368365"/>
            <a:ext cx="3156619" cy="81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8652" y="5183397"/>
            <a:ext cx="2241589" cy="149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238813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035" y="332656"/>
            <a:ext cx="8229600" cy="842104"/>
          </a:xfrm>
        </p:spPr>
        <p:txBody>
          <a:bodyPr>
            <a:normAutofit fontScale="90000"/>
          </a:bodyPr>
          <a:lstStyle/>
          <a:p>
            <a:r>
              <a:rPr lang="ru-RU" dirty="0"/>
              <a:t>Мониторинг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038249"/>
            <a:ext cx="8139246" cy="2332855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Под мониторингом </a:t>
            </a:r>
            <a:r>
              <a:rPr lang="ru-RU" dirty="0" smtClean="0"/>
              <a:t>понимаем наблюдение </a:t>
            </a:r>
            <a:r>
              <a:rPr lang="ru-RU" dirty="0"/>
              <a:t>за процессом обучения. </a:t>
            </a:r>
            <a:endParaRPr lang="ru-RU" dirty="0" smtClean="0"/>
          </a:p>
          <a:p>
            <a:r>
              <a:rPr lang="ru-RU" b="1" dirty="0" smtClean="0"/>
              <a:t>Таблица </a:t>
            </a:r>
            <a:r>
              <a:rPr lang="ru-RU" b="1" dirty="0"/>
              <a:t>продвижения</a:t>
            </a:r>
            <a:endParaRPr lang="ru-RU" dirty="0"/>
          </a:p>
          <a:p>
            <a:pPr fontAlgn="base"/>
            <a:r>
              <a:rPr lang="ru-RU" dirty="0"/>
              <a:t>Создайте в таблицах Google  таблицу, в которую внесите имена учеников (ряды) и перечисление заданий/шагов, которые должны сделать ученики. Учащимся предоставьте доступ для редактирования. Они заходят в эту таблицу и отмечают выполнение задания. Причем могут отмечать зеленым, желтым или красным цветом в зависимости от того, насколько легко справились с заданием.</a:t>
            </a:r>
          </a:p>
          <a:p>
            <a:endParaRPr lang="ru-RU" dirty="0"/>
          </a:p>
        </p:txBody>
      </p:sp>
      <p:pic>
        <p:nvPicPr>
          <p:cNvPr id="21506" name="Picture 2" descr="Google таблицы | Как работать с гугл таблицами - базовые навыки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665" y="3068960"/>
            <a:ext cx="3457744" cy="194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84142"/>
            <a:ext cx="3707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Электронная тетрадь как эффективный инструмент развития познавательной деятельности  школьника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780" y="6093040"/>
            <a:ext cx="2890510" cy="504313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1460" y="3429000"/>
            <a:ext cx="3610207" cy="222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47383"/>
            <a:ext cx="2792041" cy="274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80586" y="3027104"/>
            <a:ext cx="1855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Стратегия 3-2-1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6897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837" y="1556792"/>
            <a:ext cx="8229600" cy="114300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ru-RU" sz="2700" dirty="0">
                <a:solidFill>
                  <a:srgbClr val="FF0000"/>
                </a:solidFill>
              </a:rPr>
              <a:t>Сетевой проект как средство достижения метапредметных результатов обучения в рамках ФГОС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3933056"/>
            <a:ext cx="6419056" cy="2193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/>
              <a:t> Как же происходит формирование регулятивных УУД в сетевом проекте?</a:t>
            </a:r>
            <a:endParaRPr lang="ru-RU" sz="1600" dirty="0"/>
          </a:p>
          <a:p>
            <a:r>
              <a:rPr lang="ru-RU" sz="1600" b="1" dirty="0"/>
              <a:t>   </a:t>
            </a:r>
            <a:r>
              <a:rPr lang="ru-RU" sz="1600" dirty="0"/>
              <a:t> Работа по развитию регулятивных УУД у участников сетевого проекта начинается уже на этапе предъявления стартовой презентации учащимся, когда происходит обсуждение плана работы в проекте.</a:t>
            </a:r>
            <a:br>
              <a:rPr lang="ru-RU" sz="1600" dirty="0"/>
            </a:b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   Кроме этого о</a:t>
            </a:r>
            <a:r>
              <a:rPr lang="ru-RU" sz="1600" dirty="0"/>
              <a:t>дним из самых </a:t>
            </a:r>
            <a:r>
              <a:rPr lang="ru-RU" sz="1600" dirty="0" smtClean="0"/>
              <a:t>распространенных </a:t>
            </a:r>
            <a:r>
              <a:rPr lang="ru-RU" sz="1600" dirty="0"/>
              <a:t>применяемых в сетевых проектах, является использование </a:t>
            </a:r>
            <a:r>
              <a:rPr lang="ru-RU" sz="1600" b="1" dirty="0"/>
              <a:t>листов/бланков </a:t>
            </a:r>
            <a:r>
              <a:rPr lang="ru-RU" sz="1600" b="1" dirty="0" smtClean="0"/>
              <a:t>самоконтроля</a:t>
            </a:r>
            <a:endParaRPr lang="ru-RU" sz="1600" dirty="0"/>
          </a:p>
        </p:txBody>
      </p:sp>
      <p:sp>
        <p:nvSpPr>
          <p:cNvPr id="10" name="Загнутый угол 9"/>
          <p:cNvSpPr/>
          <p:nvPr/>
        </p:nvSpPr>
        <p:spPr>
          <a:xfrm>
            <a:off x="611560" y="1556792"/>
            <a:ext cx="8136904" cy="230425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Под </a:t>
            </a:r>
            <a:r>
              <a:rPr lang="ru-RU" b="1" dirty="0"/>
              <a:t>сетевым (телекоммуникационным) проектом</a:t>
            </a:r>
            <a:r>
              <a:rPr lang="ru-RU" dirty="0"/>
              <a:t> мы понимаем совместную учебно-познавательную, исследовательскую, творческую или игровую деятельность учащихся-партнеров, организованную на основе компьютерной телекоммуникации, имеющую общую проблему, цель, согласованные методы, способы деятельности, направленную на достижение совместного результата деятельности. </a:t>
            </a:r>
          </a:p>
          <a:p>
            <a:pPr algn="ctr"/>
            <a:endParaRPr lang="ru-RU" sz="2000" dirty="0"/>
          </a:p>
        </p:txBody>
      </p:sp>
      <p:pic>
        <p:nvPicPr>
          <p:cNvPr id="4100" name="Picture 4" descr="Русский государственный музыкально-драматический театр Республики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9" y="4221088"/>
            <a:ext cx="244827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843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3610207" cy="222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1149" y="1340768"/>
            <a:ext cx="5012292" cy="290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8590"/>
            <a:ext cx="534874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14757"/>
            <a:ext cx="105727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476671"/>
            <a:ext cx="3200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Мониторинг сетевого проекта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4285" y="1124744"/>
            <a:ext cx="409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Бланк индивидуального продвижения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3419258"/>
            <a:ext cx="2412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Управление проектом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13451" y="4653136"/>
            <a:ext cx="1660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Самооценка</a:t>
            </a:r>
          </a:p>
          <a:p>
            <a:r>
              <a:rPr lang="ru-RU" b="1" dirty="0" err="1" smtClean="0"/>
              <a:t>Взаимооценка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3822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837" y="1556792"/>
            <a:ext cx="8229600" cy="114300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ru-RU" sz="2700" dirty="0">
                <a:solidFill>
                  <a:srgbClr val="FF0000"/>
                </a:solidFill>
              </a:rPr>
              <a:t>Сетевой проект как средство достижения метапредметных результатов обучения в рамках ФГОС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 А как же формировать познавательные универсальные учебные действия в сетевом проекте?</a:t>
            </a:r>
          </a:p>
          <a:p>
            <a:r>
              <a:rPr lang="ru-RU" dirty="0"/>
              <a:t>    Сетевой проект - это не только игра, но и настоящая учёба, прекрасная возможность познакомиться с основами исследовательской деятельности.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8412113"/>
              </p:ext>
            </p:extLst>
          </p:nvPr>
        </p:nvGraphicFramePr>
        <p:xfrm>
          <a:off x="611560" y="3068960"/>
          <a:ext cx="7848872" cy="36197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48873"/>
                <a:gridCol w="3123048"/>
                <a:gridCol w="3676951"/>
              </a:tblGrid>
              <a:tr h="243751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Навык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dirty="0">
                          <a:effectLst/>
                        </a:rPr>
                        <a:t> Определение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b="1" dirty="0">
                          <a:effectLst/>
                        </a:rPr>
                        <a:t> Ключевые слова</a:t>
                      </a:r>
                    </a:p>
                  </a:txBody>
                  <a:tcPr marL="48149" marR="48149" marT="24074" marB="24074"/>
                </a:tc>
              </a:tr>
              <a:tr h="452680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Знание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Припоминание информации 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Определять, описывать, называть, маркировать, узнавать, воспроизводить, следовать.</a:t>
                      </a:r>
                    </a:p>
                  </a:txBody>
                  <a:tcPr marL="48149" marR="48149" marT="24074" marB="24074"/>
                </a:tc>
              </a:tr>
              <a:tr h="661610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Понимание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Понимать значение, перефразировать главную мысль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Обобщать, преобразовывать, защищать, перефразировать, интерпретировать, давать примеры.</a:t>
                      </a:r>
                    </a:p>
                  </a:txBody>
                  <a:tcPr marL="48149" marR="48149" marT="24074" marB="24074"/>
                </a:tc>
              </a:tr>
              <a:tr h="452680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Применение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Использовать информацию или концепцию в новой ситуации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Выстраивать, создавать, конструировать, моделировать, предсказывать, готовить</a:t>
                      </a:r>
                    </a:p>
                  </a:txBody>
                  <a:tcPr marL="48149" marR="48149" marT="24074" marB="24074"/>
                </a:tc>
              </a:tr>
              <a:tr h="452680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Анализ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Разделять информацию или концепции на части для лучшего понимания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Сравнить/противопоставить, разбить, выделить, отобрать, разграничить.</a:t>
                      </a:r>
                    </a:p>
                  </a:txBody>
                  <a:tcPr marL="48149" marR="48149" marT="24074" marB="24074"/>
                </a:tc>
              </a:tr>
              <a:tr h="557145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Синтез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 Соединить идеи для создания чего-то нового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Группировать, обобщать, реконструировать.</a:t>
                      </a:r>
                    </a:p>
                  </a:txBody>
                  <a:tcPr marL="48149" marR="48149" marT="24074" marB="24074"/>
                </a:tc>
              </a:tr>
              <a:tr h="452680">
                <a:tc>
                  <a:txBody>
                    <a:bodyPr/>
                    <a:lstStyle/>
                    <a:p>
                      <a:pPr fontAlgn="t"/>
                      <a:r>
                        <a:rPr lang="ru-RU" sz="1200" b="1" dirty="0">
                          <a:effectLst/>
                        </a:rPr>
                        <a:t> Оценка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Делать суждения относительно ценности</a:t>
                      </a:r>
                    </a:p>
                  </a:txBody>
                  <a:tcPr marL="48149" marR="48149" marT="24074" marB="24074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 Оценивать, критиковать, судить, оправдывать, оспаривать, поддерживать.</a:t>
                      </a:r>
                    </a:p>
                  </a:txBody>
                  <a:tcPr marL="48149" marR="48149" marT="24074" marB="24074"/>
                </a:tc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9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114300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ru-RU" sz="2700" dirty="0">
                <a:solidFill>
                  <a:srgbClr val="FF0000"/>
                </a:solidFill>
              </a:rPr>
              <a:t>Сетевой проект как средство достижения метапредметных результатов обучения в рамках ФГОС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 В сетевом проекте формирование коммуникативных УУД происходит в двух пространствах:</a:t>
            </a:r>
          </a:p>
          <a:p>
            <a:r>
              <a:rPr lang="ru-RU" dirty="0"/>
              <a:t>во-первых, коммуникация внутри команды/класса, </a:t>
            </a:r>
          </a:p>
          <a:p>
            <a:r>
              <a:rPr lang="ru-RU" dirty="0"/>
              <a:t>во-вторых, коммуникация между удаленными участниками проекта (между участниками разных команд, между командами в целом, между участниками команд и организатором проекта).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4579" name="Picture 3" descr="Сетевой проект Наш цифровой детский сад — Wiki портал ИР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3776340" cy="271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160931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78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160931"/>
            <a:ext cx="2890510" cy="50431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044" y="388318"/>
            <a:ext cx="4363431" cy="318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6783" y="3103209"/>
            <a:ext cx="6033383" cy="374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9301" y="908720"/>
            <a:ext cx="4223464" cy="243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942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160931"/>
            <a:ext cx="2890510" cy="504313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95" y="689153"/>
            <a:ext cx="4700953" cy="288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7357" y="978282"/>
            <a:ext cx="3025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Бинарный сетевой проект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65" t="4754" r="99" b="15406"/>
          <a:stretch/>
        </p:blipFill>
        <p:spPr bwMode="auto">
          <a:xfrm>
            <a:off x="4346156" y="1988840"/>
            <a:ext cx="4797844" cy="2628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95" y="3789040"/>
            <a:ext cx="5175602" cy="291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24128" y="4941168"/>
            <a:ext cx="3168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Групповая работа на слайде с виртуальным посещением музея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2223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4229"/>
            <a:ext cx="4896544" cy="33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1851" y="3356992"/>
            <a:ext cx="4968552" cy="311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6096" y="853709"/>
            <a:ext cx="3384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Сетевые проекты – воистину эффективное средство реализации ФГОС в образовательном пространстве учебно-исследовательской деятельности, в котором формируются универсальные учебные действия </a:t>
            </a:r>
            <a:r>
              <a:rPr lang="ru-RU" dirty="0" smtClean="0"/>
              <a:t>обучающихся.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7" y="4149080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Реализация сетевого осуществляется как в урочное, так и во внеурочное время.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152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114300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ru-RU" sz="2700" dirty="0">
                <a:solidFill>
                  <a:srgbClr val="FF0000"/>
                </a:solidFill>
              </a:rPr>
              <a:t>Сетевой проект как средство достижения метапредметных результатов обучения в рамках ФГОС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199" y="1600200"/>
            <a:ext cx="8435281" cy="31249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Требования</a:t>
            </a:r>
            <a:r>
              <a:rPr lang="ru-RU" b="1" dirty="0"/>
              <a:t>, которыми должен обладать сетевой проект</a:t>
            </a:r>
            <a:r>
              <a:rPr lang="ru-RU" dirty="0"/>
              <a:t>.</a:t>
            </a:r>
          </a:p>
          <a:p>
            <a:r>
              <a:rPr lang="ru-RU" dirty="0"/>
              <a:t>В нем учащиеся обсуждают решение проблем в реальных условиях.</a:t>
            </a:r>
          </a:p>
          <a:p>
            <a:r>
              <a:rPr lang="ru-RU" dirty="0"/>
              <a:t>Работа учащихся, в основном, проводится в Сети, она осмысленна и активна.</a:t>
            </a:r>
          </a:p>
          <a:p>
            <a:r>
              <a:rPr lang="ru-RU" dirty="0"/>
              <a:t>В сетевом проекте организация взаимодействия школьников полностью отвечает требованиям эффективной самостоятельной не только индивидуальной, но и групповой работы.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6627" name="Picture 3" descr="ВЕБ-КВЕСТ ТЕХНОЛОГИЯ КАК СРЕДСТВО РАЗВИТИЯ ПОЗНАВАТЕЛЬНОЙ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3" y="4077072"/>
            <a:ext cx="3209181" cy="25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508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приволжский центр повышения квалификации и профессиональной подготовки работников образов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454847081"/>
              </p:ext>
            </p:extLst>
          </p:nvPr>
        </p:nvGraphicFramePr>
        <p:xfrm>
          <a:off x="2627784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Скругленная прямоугольная выноска 3"/>
          <p:cNvSpPr/>
          <p:nvPr/>
        </p:nvSpPr>
        <p:spPr>
          <a:xfrm>
            <a:off x="155575" y="2780928"/>
            <a:ext cx="1824137" cy="1728192"/>
          </a:xfrm>
          <a:prstGeom prst="wedgeRoundRectCallout">
            <a:avLst>
              <a:gd name="adj1" fmla="val 115741"/>
              <a:gd name="adj2" fmla="val -1459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Применение цифровых инструментов у учебном процессе в рамках ДО</a:t>
            </a:r>
            <a:endParaRPr lang="ru-RU" dirty="0"/>
          </a:p>
        </p:txBody>
      </p:sp>
      <p:pic>
        <p:nvPicPr>
          <p:cNvPr id="10242" name="Picture 2" descr="Картинки по запросу цифровой учитель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237" y="1412776"/>
            <a:ext cx="2281247" cy="128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630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приволжский центр повышения квалификации и профессиональной подготовки работников образов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4" name="Picture 2" descr="Картинки по запросу шерил нуссбаум би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1309683"/>
            <a:ext cx="8427965" cy="413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артинки по запросу шерил нуссбаум би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416859"/>
            <a:ext cx="1514475" cy="1895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22C22CC-FF17-4C06-B3A5-E867ECA201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971" y="224515"/>
            <a:ext cx="2890510" cy="5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525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Ведущие вузы открыли онлайн-курсы для дистанционного обучения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42493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203848" y="188640"/>
            <a:ext cx="5616624" cy="1143000"/>
          </a:xfrm>
        </p:spPr>
        <p:txBody>
          <a:bodyPr>
            <a:noAutofit/>
          </a:bodyPr>
          <a:lstStyle/>
          <a:p>
            <a:r>
              <a:rPr lang="ru-RU" sz="2800" dirty="0"/>
              <a:t>Пусть дистанционное обучение будет </a:t>
            </a:r>
            <a:r>
              <a:rPr lang="ru-RU" sz="2800" dirty="0" smtClean="0"/>
              <a:t>плодотворным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34447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1989</TotalTime>
  <Words>820</Words>
  <Application>Microsoft Office PowerPoint</Application>
  <PresentationFormat>Экран (4:3)</PresentationFormat>
  <Paragraphs>136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Как организовать дистанционное обучение.  </vt:lpstr>
      <vt:lpstr>Слайд 7</vt:lpstr>
      <vt:lpstr>Структура электронной тетради</vt:lpstr>
      <vt:lpstr>Передача учебного содержания </vt:lpstr>
      <vt:lpstr>Слайд 10</vt:lpstr>
      <vt:lpstr>Слайд 11</vt:lpstr>
      <vt:lpstr>Слайд 12</vt:lpstr>
      <vt:lpstr>Слайд 13</vt:lpstr>
      <vt:lpstr>Слайд 14</vt:lpstr>
      <vt:lpstr>Слайд 15</vt:lpstr>
      <vt:lpstr>Мониторинг </vt:lpstr>
      <vt:lpstr>Сетевой проект как средство достижения метапредметных результатов обучения в рамках ФГОС   </vt:lpstr>
      <vt:lpstr>Слайд 18</vt:lpstr>
      <vt:lpstr>Сетевой проект как средство достижения метапредметных результатов обучения в рамках ФГОС   </vt:lpstr>
      <vt:lpstr>Сетевой проект как средство достижения метапредметных результатов обучения в рамках ФГОС   </vt:lpstr>
      <vt:lpstr>Слайд 21</vt:lpstr>
      <vt:lpstr>Слайд 22</vt:lpstr>
      <vt:lpstr>Слайд 23</vt:lpstr>
      <vt:lpstr>Сетевой проект как средство достижения метапредметных результатов обучения в рамках ФГОС   </vt:lpstr>
      <vt:lpstr>Слайд 25</vt:lpstr>
      <vt:lpstr>Слайд 26</vt:lpstr>
      <vt:lpstr>Пусть дистанционное обучение будет плодотворным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Ожмекова Наталья Юрьевна</dc:creator>
  <cp:lastModifiedBy>А</cp:lastModifiedBy>
  <cp:revision>85</cp:revision>
  <dcterms:created xsi:type="dcterms:W3CDTF">2019-10-10T10:57:51Z</dcterms:created>
  <dcterms:modified xsi:type="dcterms:W3CDTF">2020-04-22T13:40:27Z</dcterms:modified>
</cp:coreProperties>
</file>