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6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7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8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4" r:id="rId2"/>
    <p:sldMasterId id="2147483664" r:id="rId3"/>
    <p:sldMasterId id="2147483669" r:id="rId4"/>
    <p:sldMasterId id="2147483674" r:id="rId5"/>
    <p:sldMasterId id="2147483679" r:id="rId6"/>
    <p:sldMasterId id="2147483684" r:id="rId7"/>
    <p:sldMasterId id="2147483689" r:id="rId8"/>
    <p:sldMasterId id="2147483694" r:id="rId9"/>
  </p:sldMasterIdLst>
  <p:notesMasterIdLst>
    <p:notesMasterId r:id="rId27"/>
  </p:notesMasterIdLst>
  <p:sldIdLst>
    <p:sldId id="256" r:id="rId10"/>
    <p:sldId id="566" r:id="rId11"/>
    <p:sldId id="568" r:id="rId12"/>
    <p:sldId id="570" r:id="rId13"/>
    <p:sldId id="591" r:id="rId14"/>
    <p:sldId id="586" r:id="rId15"/>
    <p:sldId id="567" r:id="rId16"/>
    <p:sldId id="587" r:id="rId17"/>
    <p:sldId id="571" r:id="rId18"/>
    <p:sldId id="584" r:id="rId19"/>
    <p:sldId id="577" r:id="rId20"/>
    <p:sldId id="588" r:id="rId21"/>
    <p:sldId id="589" r:id="rId22"/>
    <p:sldId id="580" r:id="rId23"/>
    <p:sldId id="590" r:id="rId24"/>
    <p:sldId id="578" r:id="rId25"/>
    <p:sldId id="514" r:id="rId26"/>
  </p:sldIdLst>
  <p:sldSz cx="24384000" cy="13716000"/>
  <p:notesSz cx="6797675" cy="9926638"/>
  <p:defaultTextStyle>
    <a:defPPr marL="0" marR="0" indent="0" algn="l" defTabSz="914377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75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7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189" algn="l" defTabSz="182875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7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377" algn="l" defTabSz="182875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7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566" algn="l" defTabSz="182875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7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754" algn="l" defTabSz="182875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7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5943" algn="l" defTabSz="182875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7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131" algn="l" defTabSz="182875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7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320" algn="l" defTabSz="182875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7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509" algn="l" defTabSz="182875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7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521415D9-36F7-43E2-AB2F-B90AF26B5E84}">
      <p14:sectionLst xmlns:p14="http://schemas.microsoft.com/office/powerpoint/2010/main">
        <p14:section name="сделано" id="{3259D6D7-48D1-4069-98DE-375811E77467}">
          <p14:sldIdLst>
            <p14:sldId id="256"/>
            <p14:sldId id="566"/>
            <p14:sldId id="568"/>
            <p14:sldId id="570"/>
            <p14:sldId id="591"/>
            <p14:sldId id="586"/>
            <p14:sldId id="567"/>
            <p14:sldId id="587"/>
            <p14:sldId id="571"/>
            <p14:sldId id="584"/>
            <p14:sldId id="577"/>
            <p14:sldId id="588"/>
            <p14:sldId id="589"/>
            <p14:sldId id="580"/>
            <p14:sldId id="590"/>
            <p14:sldId id="578"/>
            <p14:sldId id="514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4320">
          <p15:clr>
            <a:srgbClr val="A4A3A4"/>
          </p15:clr>
        </p15:guide>
        <p15:guide id="2" pos="76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C98"/>
    <a:srgbClr val="002B5D"/>
    <a:srgbClr val="004C8F"/>
    <a:srgbClr val="0069B5"/>
    <a:srgbClr val="FAFAF9"/>
    <a:srgbClr val="0078D2"/>
    <a:srgbClr val="F3F2F1"/>
    <a:srgbClr val="F6F7F7"/>
    <a:srgbClr val="0137DB"/>
    <a:srgbClr val="0F0C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400" autoAdjust="0"/>
  </p:normalViewPr>
  <p:slideViewPr>
    <p:cSldViewPr snapToGrid="0" snapToObjects="1">
      <p:cViewPr varScale="1">
        <p:scale>
          <a:sx n="35" d="100"/>
          <a:sy n="35" d="100"/>
        </p:scale>
        <p:origin x="-114" y="-756"/>
      </p:cViewPr>
      <p:guideLst>
        <p:guide orient="horz" pos="4320"/>
        <p:guide pos="76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4" name="Shape 34"/>
          <p:cNvSpPr>
            <a:spLocks noGrp="1"/>
          </p:cNvSpPr>
          <p:nvPr>
            <p:ph type="body" sz="quarter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7004109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828754" latinLnBrk="0">
      <a:defRPr sz="2400">
        <a:latin typeface="+mj-lt"/>
        <a:ea typeface="+mj-ea"/>
        <a:cs typeface="+mj-cs"/>
        <a:sym typeface="Calibri"/>
      </a:defRPr>
    </a:lvl1pPr>
    <a:lvl2pPr indent="228594" defTabSz="1828754" latinLnBrk="0">
      <a:defRPr sz="2400">
        <a:latin typeface="+mj-lt"/>
        <a:ea typeface="+mj-ea"/>
        <a:cs typeface="+mj-cs"/>
        <a:sym typeface="Calibri"/>
      </a:defRPr>
    </a:lvl2pPr>
    <a:lvl3pPr indent="457189" defTabSz="1828754" latinLnBrk="0">
      <a:defRPr sz="2400">
        <a:latin typeface="+mj-lt"/>
        <a:ea typeface="+mj-ea"/>
        <a:cs typeface="+mj-cs"/>
        <a:sym typeface="Calibri"/>
      </a:defRPr>
    </a:lvl3pPr>
    <a:lvl4pPr indent="685783" defTabSz="1828754" latinLnBrk="0">
      <a:defRPr sz="2400">
        <a:latin typeface="+mj-lt"/>
        <a:ea typeface="+mj-ea"/>
        <a:cs typeface="+mj-cs"/>
        <a:sym typeface="Calibri"/>
      </a:defRPr>
    </a:lvl4pPr>
    <a:lvl5pPr indent="914377" defTabSz="1828754" latinLnBrk="0">
      <a:defRPr sz="2400">
        <a:latin typeface="+mj-lt"/>
        <a:ea typeface="+mj-ea"/>
        <a:cs typeface="+mj-cs"/>
        <a:sym typeface="Calibri"/>
      </a:defRPr>
    </a:lvl5pPr>
    <a:lvl6pPr indent="1142971" defTabSz="1828754" latinLnBrk="0">
      <a:defRPr sz="2400">
        <a:latin typeface="+mj-lt"/>
        <a:ea typeface="+mj-ea"/>
        <a:cs typeface="+mj-cs"/>
        <a:sym typeface="Calibri"/>
      </a:defRPr>
    </a:lvl6pPr>
    <a:lvl7pPr indent="1371566" defTabSz="1828754" latinLnBrk="0">
      <a:defRPr sz="2400">
        <a:latin typeface="+mj-lt"/>
        <a:ea typeface="+mj-ea"/>
        <a:cs typeface="+mj-cs"/>
        <a:sym typeface="Calibri"/>
      </a:defRPr>
    </a:lvl7pPr>
    <a:lvl8pPr indent="1600160" defTabSz="1828754" latinLnBrk="0">
      <a:defRPr sz="2400">
        <a:latin typeface="+mj-lt"/>
        <a:ea typeface="+mj-ea"/>
        <a:cs typeface="+mj-cs"/>
        <a:sym typeface="Calibri"/>
      </a:defRPr>
    </a:lvl8pPr>
    <a:lvl9pPr indent="1828754" defTabSz="1828754" latinLnBrk="0">
      <a:defRPr sz="24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xfrm>
            <a:off x="3849689" y="9428164"/>
            <a:ext cx="2946400" cy="496887"/>
          </a:xfrm>
          <a:prstGeom prst="rect">
            <a:avLst/>
          </a:prstGeom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34926" indent="-282664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30656" indent="-226131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582918" indent="-226131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35180" indent="-226131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487442" indent="-226131" defTabSz="9029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39705" indent="-226131" defTabSz="9029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391967" indent="-226131" defTabSz="9029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44229" indent="-226131" defTabSz="9029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2955" fontAlgn="base">
              <a:spcBef>
                <a:spcPct val="0"/>
              </a:spcBef>
              <a:spcAft>
                <a:spcPct val="0"/>
              </a:spcAft>
              <a:defRPr/>
            </a:pPr>
            <a:fld id="{D62E2165-68FA-4C0B-8EC8-D69976DEF9EF}" type="slidenum">
              <a:rPr lang="ru-RU" smtClean="0">
                <a:solidFill>
                  <a:srgbClr val="000000"/>
                </a:solidFill>
              </a:rPr>
              <a:pPr defTabSz="902955"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21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B45110-4158-8848-ACED-033CE0887C5E}" type="slidenum">
              <a:rPr lang="ru-RU" smtClean="0">
                <a:solidFill>
                  <a:prstClr val="black"/>
                </a:solidFill>
              </a:rPr>
              <a:pPr/>
              <a:t>17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524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with placehold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EAB90077-46AE-4887-9F8E-3BB04AF6B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04005" y="1828680"/>
            <a:ext cx="4054475" cy="36401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5" name="Рисунок 2">
            <a:extLst>
              <a:ext uri="{FF2B5EF4-FFF2-40B4-BE49-F238E27FC236}">
                <a16:creationId xmlns="" xmlns:a16="http://schemas.microsoft.com/office/drawing/2014/main" id="{B2AE9BF2-22B1-4DB8-957E-81734E9397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04005" y="5966483"/>
            <a:ext cx="4054475" cy="36401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="" xmlns:a16="http://schemas.microsoft.com/office/drawing/2014/main" id="{1C27E36A-1B56-4B8F-9C7F-FDAFBAD245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17915" y="1835853"/>
            <a:ext cx="4054475" cy="36401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7" name="Рисунок 2">
            <a:extLst>
              <a:ext uri="{FF2B5EF4-FFF2-40B4-BE49-F238E27FC236}">
                <a16:creationId xmlns="" xmlns:a16="http://schemas.microsoft.com/office/drawing/2014/main" id="{C08D4706-DE28-4022-A3EF-7952D3B76A0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17915" y="5980741"/>
            <a:ext cx="4054475" cy="36401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2753579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 (with placehold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0319" y="1022804"/>
            <a:ext cx="765779" cy="52321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D3B74387-F5DE-4475-AEF7-3F5F8B911D9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04005" y="1828680"/>
            <a:ext cx="4054475" cy="36401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4" name="Рисунок 2">
            <a:extLst>
              <a:ext uri="{FF2B5EF4-FFF2-40B4-BE49-F238E27FC236}">
                <a16:creationId xmlns="" xmlns:a16="http://schemas.microsoft.com/office/drawing/2014/main" id="{304B1DAE-6246-4FF7-898D-5C2F8702762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04005" y="5966483"/>
            <a:ext cx="4054475" cy="36401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5" name="Рисунок 2">
            <a:extLst>
              <a:ext uri="{FF2B5EF4-FFF2-40B4-BE49-F238E27FC236}">
                <a16:creationId xmlns="" xmlns:a16="http://schemas.microsoft.com/office/drawing/2014/main" id="{F176D823-26AD-41B7-BC79-269366300A2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17915" y="1835853"/>
            <a:ext cx="4054475" cy="36401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="" xmlns:a16="http://schemas.microsoft.com/office/drawing/2014/main" id="{5AA1DAAD-4150-45B4-94F1-C0ED22CA6EA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17915" y="5980741"/>
            <a:ext cx="4054475" cy="36401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9140554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lIns="91438" tIns="45719" rIns="91438" bIns="45719"/>
          <a:lstStyle/>
          <a:p>
            <a:fld id="{67DE97F3-8A2C-4D7A-8598-C7667BFBC64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lIns="91438" tIns="45719" rIns="91438" bIns="45719"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BEED6-39BF-451F-A025-F58639579B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82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A5AC46"/>
                </a:solidFill>
              </a:rPr>
              <a:pPr/>
              <a:t>‹#›</a:t>
            </a:fld>
            <a:endParaRPr>
              <a:solidFill>
                <a:srgbClr val="A5AC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943417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with placehold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A5AC46"/>
                </a:solidFill>
              </a:rPr>
              <a:pPr/>
              <a:t>‹#›</a:t>
            </a:fld>
            <a:endParaRPr>
              <a:solidFill>
                <a:srgbClr val="A5AC46"/>
              </a:solidFill>
            </a:endParaRP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EAB90077-46AE-4887-9F8E-3BB04AF6B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04005" y="1828680"/>
            <a:ext cx="4054475" cy="36401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5" name="Рисунок 2">
            <a:extLst>
              <a:ext uri="{FF2B5EF4-FFF2-40B4-BE49-F238E27FC236}">
                <a16:creationId xmlns="" xmlns:a16="http://schemas.microsoft.com/office/drawing/2014/main" id="{B2AE9BF2-22B1-4DB8-957E-81734E9397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04005" y="5966483"/>
            <a:ext cx="4054475" cy="36401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="" xmlns:a16="http://schemas.microsoft.com/office/drawing/2014/main" id="{1C27E36A-1B56-4B8F-9C7F-FDAFBAD245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17915" y="1835853"/>
            <a:ext cx="4054475" cy="36401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7" name="Рисунок 2">
            <a:extLst>
              <a:ext uri="{FF2B5EF4-FFF2-40B4-BE49-F238E27FC236}">
                <a16:creationId xmlns="" xmlns:a16="http://schemas.microsoft.com/office/drawing/2014/main" id="{C08D4706-DE28-4022-A3EF-7952D3B76A0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17915" y="5980741"/>
            <a:ext cx="4054475" cy="36401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1432902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 (with placehold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0319" y="1022804"/>
            <a:ext cx="765779" cy="52321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86CB4B4D-7CA3-9044-876B-883B54F8677D}" type="slidenum">
              <a:rPr lang="ru-RU" smtClean="0">
                <a:solidFill>
                  <a:srgbClr val="A5AC46"/>
                </a:solidFill>
              </a:rPr>
              <a:pPr/>
              <a:t>‹#›</a:t>
            </a:fld>
            <a:endParaRPr lang="ru-RU" dirty="0">
              <a:solidFill>
                <a:srgbClr val="A5AC46"/>
              </a:solidFill>
            </a:endParaRP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D3B74387-F5DE-4475-AEF7-3F5F8B911D9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04005" y="1828680"/>
            <a:ext cx="4054475" cy="36401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4" name="Рисунок 2">
            <a:extLst>
              <a:ext uri="{FF2B5EF4-FFF2-40B4-BE49-F238E27FC236}">
                <a16:creationId xmlns="" xmlns:a16="http://schemas.microsoft.com/office/drawing/2014/main" id="{304B1DAE-6246-4FF7-898D-5C2F8702762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04005" y="5966483"/>
            <a:ext cx="4054475" cy="36401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5" name="Рисунок 2">
            <a:extLst>
              <a:ext uri="{FF2B5EF4-FFF2-40B4-BE49-F238E27FC236}">
                <a16:creationId xmlns="" xmlns:a16="http://schemas.microsoft.com/office/drawing/2014/main" id="{F176D823-26AD-41B7-BC79-269366300A2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17915" y="1835853"/>
            <a:ext cx="4054475" cy="36401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="" xmlns:a16="http://schemas.microsoft.com/office/drawing/2014/main" id="{5AA1DAAD-4150-45B4-94F1-C0ED22CA6EA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17915" y="5980741"/>
            <a:ext cx="4054475" cy="36401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716107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lIns="91438" tIns="45719" rIns="91438" bIns="45719"/>
          <a:lstStyle/>
          <a:p>
            <a:fld id="{67DE97F3-8A2C-4D7A-8598-C7667BFBC64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lIns="91438" tIns="45719" rIns="91438" bIns="45719"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BEED6-39BF-451F-A025-F58639579B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497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A5AC46"/>
                </a:solidFill>
              </a:rPr>
              <a:pPr/>
              <a:t>‹#›</a:t>
            </a:fld>
            <a:endParaRPr>
              <a:solidFill>
                <a:srgbClr val="A5AC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37108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with placehold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A5AC46"/>
                </a:solidFill>
              </a:rPr>
              <a:pPr/>
              <a:t>‹#›</a:t>
            </a:fld>
            <a:endParaRPr>
              <a:solidFill>
                <a:srgbClr val="A5AC46"/>
              </a:solidFill>
            </a:endParaRP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EAB90077-46AE-4887-9F8E-3BB04AF6B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04005" y="1828680"/>
            <a:ext cx="4054475" cy="36401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5" name="Рисунок 2">
            <a:extLst>
              <a:ext uri="{FF2B5EF4-FFF2-40B4-BE49-F238E27FC236}">
                <a16:creationId xmlns="" xmlns:a16="http://schemas.microsoft.com/office/drawing/2014/main" id="{B2AE9BF2-22B1-4DB8-957E-81734E9397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04005" y="5966483"/>
            <a:ext cx="4054475" cy="36401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="" xmlns:a16="http://schemas.microsoft.com/office/drawing/2014/main" id="{1C27E36A-1B56-4B8F-9C7F-FDAFBAD245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17915" y="1835853"/>
            <a:ext cx="4054475" cy="36401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7" name="Рисунок 2">
            <a:extLst>
              <a:ext uri="{FF2B5EF4-FFF2-40B4-BE49-F238E27FC236}">
                <a16:creationId xmlns="" xmlns:a16="http://schemas.microsoft.com/office/drawing/2014/main" id="{C08D4706-DE28-4022-A3EF-7952D3B76A0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17915" y="5980741"/>
            <a:ext cx="4054475" cy="36401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854428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 (with placehold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0319" y="1022804"/>
            <a:ext cx="765779" cy="52321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86CB4B4D-7CA3-9044-876B-883B54F8677D}" type="slidenum">
              <a:rPr lang="ru-RU" smtClean="0">
                <a:solidFill>
                  <a:srgbClr val="A5AC46"/>
                </a:solidFill>
              </a:rPr>
              <a:pPr/>
              <a:t>‹#›</a:t>
            </a:fld>
            <a:endParaRPr lang="ru-RU" dirty="0">
              <a:solidFill>
                <a:srgbClr val="A5AC46"/>
              </a:solidFill>
            </a:endParaRP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D3B74387-F5DE-4475-AEF7-3F5F8B911D9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04005" y="1828680"/>
            <a:ext cx="4054475" cy="36401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4" name="Рисунок 2">
            <a:extLst>
              <a:ext uri="{FF2B5EF4-FFF2-40B4-BE49-F238E27FC236}">
                <a16:creationId xmlns="" xmlns:a16="http://schemas.microsoft.com/office/drawing/2014/main" id="{304B1DAE-6246-4FF7-898D-5C2F8702762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04005" y="5966483"/>
            <a:ext cx="4054475" cy="36401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5" name="Рисунок 2">
            <a:extLst>
              <a:ext uri="{FF2B5EF4-FFF2-40B4-BE49-F238E27FC236}">
                <a16:creationId xmlns="" xmlns:a16="http://schemas.microsoft.com/office/drawing/2014/main" id="{F176D823-26AD-41B7-BC79-269366300A2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17915" y="1835853"/>
            <a:ext cx="4054475" cy="36401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="" xmlns:a16="http://schemas.microsoft.com/office/drawing/2014/main" id="{5AA1DAAD-4150-45B4-94F1-C0ED22CA6EA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17915" y="5980741"/>
            <a:ext cx="4054475" cy="36401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0274390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lIns="91438" tIns="45719" rIns="91438" bIns="45719"/>
          <a:lstStyle/>
          <a:p>
            <a:fld id="{67DE97F3-8A2C-4D7A-8598-C7667BFBC64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lIns="91438" tIns="45719" rIns="91438" bIns="45719"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BEED6-39BF-451F-A025-F58639579B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5876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A5AC46"/>
                </a:solidFill>
              </a:rPr>
              <a:pPr/>
              <a:t>‹#›</a:t>
            </a:fld>
            <a:endParaRPr>
              <a:solidFill>
                <a:srgbClr val="A5AC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395058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with placehold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A5AC46"/>
                </a:solidFill>
              </a:rPr>
              <a:pPr/>
              <a:t>‹#›</a:t>
            </a:fld>
            <a:endParaRPr>
              <a:solidFill>
                <a:srgbClr val="A5AC46"/>
              </a:solidFill>
            </a:endParaRP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AB90077-46AE-4887-9F8E-3BB04AF6B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04005" y="1828680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5" name="Рисунок 2">
            <a:extLst>
              <a:ext uri="{FF2B5EF4-FFF2-40B4-BE49-F238E27FC236}">
                <a16:creationId xmlns:a16="http://schemas.microsoft.com/office/drawing/2014/main" xmlns="" id="{B2AE9BF2-22B1-4DB8-957E-81734E9397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04004" y="5966484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xmlns="" id="{1C27E36A-1B56-4B8F-9C7F-FDAFBAD245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17914" y="1835853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7" name="Рисунок 2">
            <a:extLst>
              <a:ext uri="{FF2B5EF4-FFF2-40B4-BE49-F238E27FC236}">
                <a16:creationId xmlns:a16="http://schemas.microsoft.com/office/drawing/2014/main" xmlns="" id="{C08D4706-DE28-4022-A3EF-7952D3B76A0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17914" y="5980741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358765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 (with placehold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0318" y="1022804"/>
            <a:ext cx="765778" cy="52321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86CB4B4D-7CA3-9044-876B-883B54F8677D}" type="slidenum">
              <a:rPr lang="ru-RU" smtClean="0">
                <a:solidFill>
                  <a:srgbClr val="A5AC46"/>
                </a:solidFill>
              </a:rPr>
              <a:pPr/>
              <a:t>‹#›</a:t>
            </a:fld>
            <a:endParaRPr lang="ru-RU" dirty="0">
              <a:solidFill>
                <a:srgbClr val="A5AC46"/>
              </a:solidFill>
            </a:endParaRP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3B74387-F5DE-4475-AEF7-3F5F8B911D9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04005" y="1828680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4" name="Рисунок 2">
            <a:extLst>
              <a:ext uri="{FF2B5EF4-FFF2-40B4-BE49-F238E27FC236}">
                <a16:creationId xmlns:a16="http://schemas.microsoft.com/office/drawing/2014/main" xmlns="" id="{304B1DAE-6246-4FF7-898D-5C2F8702762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04004" y="5966484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5" name="Рисунок 2">
            <a:extLst>
              <a:ext uri="{FF2B5EF4-FFF2-40B4-BE49-F238E27FC236}">
                <a16:creationId xmlns:a16="http://schemas.microsoft.com/office/drawing/2014/main" xmlns="" id="{F176D823-26AD-41B7-BC79-269366300A2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17914" y="1835853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xmlns="" id="{5AA1DAAD-4150-45B4-94F1-C0ED22CA6EA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17914" y="5980741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7255741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828800"/>
            <a:fld id="{67DE97F3-8A2C-4D7A-8598-C7667BFBC64D}" type="datetimeFigureOut">
              <a:rPr lang="ru-RU" sz="3600" smtClean="0">
                <a:solidFill>
                  <a:prstClr val="black">
                    <a:tint val="75000"/>
                  </a:prstClr>
                </a:solidFill>
              </a:rPr>
              <a:pPr defTabSz="1828800"/>
              <a:t>30.09.2024</a:t>
            </a:fld>
            <a:endParaRPr lang="ru-RU" sz="36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828800"/>
            <a:endParaRPr lang="ru-RU" sz="36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BEED6-39BF-451F-A025-F58639579B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472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A5AC46"/>
                </a:solidFill>
              </a:rPr>
              <a:pPr/>
              <a:t>‹#›</a:t>
            </a:fld>
            <a:endParaRPr>
              <a:solidFill>
                <a:srgbClr val="A5AC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092826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with placehold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A5AC46"/>
                </a:solidFill>
              </a:rPr>
              <a:pPr/>
              <a:t>‹#›</a:t>
            </a:fld>
            <a:endParaRPr>
              <a:solidFill>
                <a:srgbClr val="A5AC46"/>
              </a:solidFill>
            </a:endParaRP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AB90077-46AE-4887-9F8E-3BB04AF6B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04005" y="1828680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5" name="Рисунок 2">
            <a:extLst>
              <a:ext uri="{FF2B5EF4-FFF2-40B4-BE49-F238E27FC236}">
                <a16:creationId xmlns:a16="http://schemas.microsoft.com/office/drawing/2014/main" xmlns="" id="{B2AE9BF2-22B1-4DB8-957E-81734E9397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04004" y="5966484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xmlns="" id="{1C27E36A-1B56-4B8F-9C7F-FDAFBAD245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17914" y="1835853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7" name="Рисунок 2">
            <a:extLst>
              <a:ext uri="{FF2B5EF4-FFF2-40B4-BE49-F238E27FC236}">
                <a16:creationId xmlns:a16="http://schemas.microsoft.com/office/drawing/2014/main" xmlns="" id="{C08D4706-DE28-4022-A3EF-7952D3B76A0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17914" y="5980741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1255961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 (with placehold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0318" y="1022804"/>
            <a:ext cx="765778" cy="52321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86CB4B4D-7CA3-9044-876B-883B54F8677D}" type="slidenum">
              <a:rPr lang="ru-RU" smtClean="0">
                <a:solidFill>
                  <a:srgbClr val="A5AC46"/>
                </a:solidFill>
              </a:rPr>
              <a:pPr/>
              <a:t>‹#›</a:t>
            </a:fld>
            <a:endParaRPr lang="ru-RU" dirty="0">
              <a:solidFill>
                <a:srgbClr val="A5AC46"/>
              </a:solidFill>
            </a:endParaRP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3B74387-F5DE-4475-AEF7-3F5F8B911D9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04005" y="1828680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4" name="Рисунок 2">
            <a:extLst>
              <a:ext uri="{FF2B5EF4-FFF2-40B4-BE49-F238E27FC236}">
                <a16:creationId xmlns:a16="http://schemas.microsoft.com/office/drawing/2014/main" xmlns="" id="{304B1DAE-6246-4FF7-898D-5C2F8702762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04004" y="5966484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5" name="Рисунок 2">
            <a:extLst>
              <a:ext uri="{FF2B5EF4-FFF2-40B4-BE49-F238E27FC236}">
                <a16:creationId xmlns:a16="http://schemas.microsoft.com/office/drawing/2014/main" xmlns="" id="{F176D823-26AD-41B7-BC79-269366300A2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17914" y="1835853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xmlns="" id="{5AA1DAAD-4150-45B4-94F1-C0ED22CA6EA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17914" y="5980741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0836013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828800"/>
            <a:fld id="{67DE97F3-8A2C-4D7A-8598-C7667BFBC64D}" type="datetimeFigureOut">
              <a:rPr lang="ru-RU" sz="3600" smtClean="0">
                <a:solidFill>
                  <a:prstClr val="black">
                    <a:tint val="75000"/>
                  </a:prstClr>
                </a:solidFill>
              </a:rPr>
              <a:pPr defTabSz="1828800"/>
              <a:t>30.09.2024</a:t>
            </a:fld>
            <a:endParaRPr lang="ru-RU" sz="36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828800"/>
            <a:endParaRPr lang="ru-RU" sz="36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BEED6-39BF-451F-A025-F58639579B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3766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A5AC46"/>
                </a:solidFill>
              </a:rPr>
              <a:pPr/>
              <a:t>‹#›</a:t>
            </a:fld>
            <a:endParaRPr>
              <a:solidFill>
                <a:srgbClr val="A5AC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423959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with placehold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A5AC46"/>
                </a:solidFill>
              </a:rPr>
              <a:pPr/>
              <a:t>‹#›</a:t>
            </a:fld>
            <a:endParaRPr>
              <a:solidFill>
                <a:srgbClr val="A5AC46"/>
              </a:solidFill>
            </a:endParaRP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AB90077-46AE-4887-9F8E-3BB04AF6B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04005" y="1828680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5" name="Рисунок 2">
            <a:extLst>
              <a:ext uri="{FF2B5EF4-FFF2-40B4-BE49-F238E27FC236}">
                <a16:creationId xmlns:a16="http://schemas.microsoft.com/office/drawing/2014/main" xmlns="" id="{B2AE9BF2-22B1-4DB8-957E-81734E9397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04004" y="5966484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xmlns="" id="{1C27E36A-1B56-4B8F-9C7F-FDAFBAD245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17914" y="1835853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7" name="Рисунок 2">
            <a:extLst>
              <a:ext uri="{FF2B5EF4-FFF2-40B4-BE49-F238E27FC236}">
                <a16:creationId xmlns:a16="http://schemas.microsoft.com/office/drawing/2014/main" xmlns="" id="{C08D4706-DE28-4022-A3EF-7952D3B76A0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17914" y="5980741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0875071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 (with placehold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0318" y="1022804"/>
            <a:ext cx="765778" cy="52321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86CB4B4D-7CA3-9044-876B-883B54F8677D}" type="slidenum">
              <a:rPr lang="ru-RU" smtClean="0">
                <a:solidFill>
                  <a:srgbClr val="A5AC46"/>
                </a:solidFill>
              </a:rPr>
              <a:pPr/>
              <a:t>‹#›</a:t>
            </a:fld>
            <a:endParaRPr lang="ru-RU" dirty="0">
              <a:solidFill>
                <a:srgbClr val="A5AC46"/>
              </a:solidFill>
            </a:endParaRP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3B74387-F5DE-4475-AEF7-3F5F8B911D9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04005" y="1828680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4" name="Рисунок 2">
            <a:extLst>
              <a:ext uri="{FF2B5EF4-FFF2-40B4-BE49-F238E27FC236}">
                <a16:creationId xmlns:a16="http://schemas.microsoft.com/office/drawing/2014/main" xmlns="" id="{304B1DAE-6246-4FF7-898D-5C2F8702762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04004" y="5966484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5" name="Рисунок 2">
            <a:extLst>
              <a:ext uri="{FF2B5EF4-FFF2-40B4-BE49-F238E27FC236}">
                <a16:creationId xmlns:a16="http://schemas.microsoft.com/office/drawing/2014/main" xmlns="" id="{F176D823-26AD-41B7-BC79-269366300A2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17914" y="1835853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xmlns="" id="{5AA1DAAD-4150-45B4-94F1-C0ED22CA6EA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17914" y="5980741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6136527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828800"/>
            <a:fld id="{67DE97F3-8A2C-4D7A-8598-C7667BFBC64D}" type="datetimeFigureOut">
              <a:rPr lang="ru-RU" sz="3600" smtClean="0">
                <a:solidFill>
                  <a:prstClr val="black">
                    <a:tint val="75000"/>
                  </a:prstClr>
                </a:solidFill>
              </a:rPr>
              <a:pPr defTabSz="1828800"/>
              <a:t>30.09.2024</a:t>
            </a:fld>
            <a:endParaRPr lang="ru-RU" sz="36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828800"/>
            <a:endParaRPr lang="ru-RU" sz="36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BEED6-39BF-451F-A025-F58639579B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7820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A5AC46"/>
                </a:solidFill>
              </a:rPr>
              <a:pPr/>
              <a:t>‹#›</a:t>
            </a:fld>
            <a:endParaRPr>
              <a:solidFill>
                <a:srgbClr val="A5AC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147511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with placehold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A5AC46"/>
                </a:solidFill>
              </a:rPr>
              <a:pPr/>
              <a:t>‹#›</a:t>
            </a:fld>
            <a:endParaRPr>
              <a:solidFill>
                <a:srgbClr val="A5AC46"/>
              </a:solidFill>
            </a:endParaRP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AB90077-46AE-4887-9F8E-3BB04AF6B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04005" y="1828680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5" name="Рисунок 2">
            <a:extLst>
              <a:ext uri="{FF2B5EF4-FFF2-40B4-BE49-F238E27FC236}">
                <a16:creationId xmlns:a16="http://schemas.microsoft.com/office/drawing/2014/main" xmlns="" id="{B2AE9BF2-22B1-4DB8-957E-81734E9397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04004" y="5966484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xmlns="" id="{1C27E36A-1B56-4B8F-9C7F-FDAFBAD245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17914" y="1835853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7" name="Рисунок 2">
            <a:extLst>
              <a:ext uri="{FF2B5EF4-FFF2-40B4-BE49-F238E27FC236}">
                <a16:creationId xmlns:a16="http://schemas.microsoft.com/office/drawing/2014/main" xmlns="" id="{C08D4706-DE28-4022-A3EF-7952D3B76A0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17914" y="5980741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7452057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 (with placehold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0318" y="1022804"/>
            <a:ext cx="765778" cy="52321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86CB4B4D-7CA3-9044-876B-883B54F8677D}" type="slidenum">
              <a:rPr lang="ru-RU" smtClean="0">
                <a:solidFill>
                  <a:srgbClr val="A5AC46"/>
                </a:solidFill>
              </a:rPr>
              <a:pPr/>
              <a:t>‹#›</a:t>
            </a:fld>
            <a:endParaRPr lang="ru-RU" dirty="0">
              <a:solidFill>
                <a:srgbClr val="A5AC46"/>
              </a:solidFill>
            </a:endParaRP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3B74387-F5DE-4475-AEF7-3F5F8B911D9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04005" y="1828680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4" name="Рисунок 2">
            <a:extLst>
              <a:ext uri="{FF2B5EF4-FFF2-40B4-BE49-F238E27FC236}">
                <a16:creationId xmlns:a16="http://schemas.microsoft.com/office/drawing/2014/main" xmlns="" id="{304B1DAE-6246-4FF7-898D-5C2F8702762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04004" y="5966484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5" name="Рисунок 2">
            <a:extLst>
              <a:ext uri="{FF2B5EF4-FFF2-40B4-BE49-F238E27FC236}">
                <a16:creationId xmlns:a16="http://schemas.microsoft.com/office/drawing/2014/main" xmlns="" id="{F176D823-26AD-41B7-BC79-269366300A2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17914" y="1835853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xmlns="" id="{5AA1DAAD-4150-45B4-94F1-C0ED22CA6EA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17914" y="5980741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231468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828800"/>
            <a:fld id="{67DE97F3-8A2C-4D7A-8598-C7667BFBC64D}" type="datetimeFigureOut">
              <a:rPr lang="ru-RU" sz="3600" smtClean="0">
                <a:solidFill>
                  <a:prstClr val="black">
                    <a:tint val="75000"/>
                  </a:prstClr>
                </a:solidFill>
              </a:rPr>
              <a:pPr defTabSz="1828800"/>
              <a:t>30.09.2024</a:t>
            </a:fld>
            <a:endParaRPr lang="ru-RU" sz="36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828800"/>
            <a:endParaRPr lang="ru-RU" sz="36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BEED6-39BF-451F-A025-F58639579B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4790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A5AC46"/>
                </a:solidFill>
              </a:rPr>
              <a:pPr/>
              <a:t>‹#›</a:t>
            </a:fld>
            <a:endParaRPr>
              <a:solidFill>
                <a:srgbClr val="A5AC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052328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with placehold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A5AC46"/>
                </a:solidFill>
              </a:rPr>
              <a:pPr/>
              <a:t>‹#›</a:t>
            </a:fld>
            <a:endParaRPr>
              <a:solidFill>
                <a:srgbClr val="A5AC46"/>
              </a:solidFill>
            </a:endParaRP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AB90077-46AE-4887-9F8E-3BB04AF6B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04005" y="1828680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5" name="Рисунок 2">
            <a:extLst>
              <a:ext uri="{FF2B5EF4-FFF2-40B4-BE49-F238E27FC236}">
                <a16:creationId xmlns:a16="http://schemas.microsoft.com/office/drawing/2014/main" xmlns="" id="{B2AE9BF2-22B1-4DB8-957E-81734E9397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04004" y="5966484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xmlns="" id="{1C27E36A-1B56-4B8F-9C7F-FDAFBAD245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17914" y="1835853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7" name="Рисунок 2">
            <a:extLst>
              <a:ext uri="{FF2B5EF4-FFF2-40B4-BE49-F238E27FC236}">
                <a16:creationId xmlns:a16="http://schemas.microsoft.com/office/drawing/2014/main" xmlns="" id="{C08D4706-DE28-4022-A3EF-7952D3B76A0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17914" y="5980741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3208870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 (with placehold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0318" y="1022804"/>
            <a:ext cx="765778" cy="52321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86CB4B4D-7CA3-9044-876B-883B54F8677D}" type="slidenum">
              <a:rPr lang="ru-RU" smtClean="0">
                <a:solidFill>
                  <a:srgbClr val="A5AC46"/>
                </a:solidFill>
              </a:rPr>
              <a:pPr/>
              <a:t>‹#›</a:t>
            </a:fld>
            <a:endParaRPr lang="ru-RU" dirty="0">
              <a:solidFill>
                <a:srgbClr val="A5AC46"/>
              </a:solidFill>
            </a:endParaRP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3B74387-F5DE-4475-AEF7-3F5F8B911D9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04005" y="1828680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4" name="Рисунок 2">
            <a:extLst>
              <a:ext uri="{FF2B5EF4-FFF2-40B4-BE49-F238E27FC236}">
                <a16:creationId xmlns:a16="http://schemas.microsoft.com/office/drawing/2014/main" xmlns="" id="{304B1DAE-6246-4FF7-898D-5C2F8702762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04004" y="5966484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5" name="Рисунок 2">
            <a:extLst>
              <a:ext uri="{FF2B5EF4-FFF2-40B4-BE49-F238E27FC236}">
                <a16:creationId xmlns:a16="http://schemas.microsoft.com/office/drawing/2014/main" xmlns="" id="{F176D823-26AD-41B7-BC79-269366300A2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17914" y="1835853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xmlns="" id="{5AA1DAAD-4150-45B4-94F1-C0ED22CA6EA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17914" y="5980741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0316425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828800"/>
            <a:fld id="{67DE97F3-8A2C-4D7A-8598-C7667BFBC64D}" type="datetimeFigureOut">
              <a:rPr lang="ru-RU" sz="3600" smtClean="0">
                <a:solidFill>
                  <a:prstClr val="black">
                    <a:tint val="75000"/>
                  </a:prstClr>
                </a:solidFill>
              </a:rPr>
              <a:pPr defTabSz="1828800"/>
              <a:t>30.09.2024</a:t>
            </a:fld>
            <a:endParaRPr lang="ru-RU" sz="36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828800"/>
            <a:endParaRPr lang="ru-RU" sz="36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BEED6-39BF-451F-A025-F58639579B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3760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A5AC46"/>
                </a:solidFill>
              </a:rPr>
              <a:pPr/>
              <a:t>‹#›</a:t>
            </a:fld>
            <a:endParaRPr>
              <a:solidFill>
                <a:srgbClr val="A5AC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31720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with placehold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A5AC46"/>
                </a:solidFill>
              </a:rPr>
              <a:pPr/>
              <a:t>‹#›</a:t>
            </a:fld>
            <a:endParaRPr>
              <a:solidFill>
                <a:srgbClr val="A5AC46"/>
              </a:solidFill>
            </a:endParaRP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AB90077-46AE-4887-9F8E-3BB04AF6B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04005" y="1828680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5" name="Рисунок 2">
            <a:extLst>
              <a:ext uri="{FF2B5EF4-FFF2-40B4-BE49-F238E27FC236}">
                <a16:creationId xmlns:a16="http://schemas.microsoft.com/office/drawing/2014/main" xmlns="" id="{B2AE9BF2-22B1-4DB8-957E-81734E9397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04004" y="5966484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xmlns="" id="{1C27E36A-1B56-4B8F-9C7F-FDAFBAD245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17914" y="1835853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7" name="Рисунок 2">
            <a:extLst>
              <a:ext uri="{FF2B5EF4-FFF2-40B4-BE49-F238E27FC236}">
                <a16:creationId xmlns:a16="http://schemas.microsoft.com/office/drawing/2014/main" xmlns="" id="{C08D4706-DE28-4022-A3EF-7952D3B76A0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17914" y="5980741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8145813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 (with placehold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0318" y="1022804"/>
            <a:ext cx="765778" cy="52321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86CB4B4D-7CA3-9044-876B-883B54F8677D}" type="slidenum">
              <a:rPr lang="ru-RU" smtClean="0">
                <a:solidFill>
                  <a:srgbClr val="A5AC46"/>
                </a:solidFill>
              </a:rPr>
              <a:pPr/>
              <a:t>‹#›</a:t>
            </a:fld>
            <a:endParaRPr lang="ru-RU" dirty="0">
              <a:solidFill>
                <a:srgbClr val="A5AC46"/>
              </a:solidFill>
            </a:endParaRP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3B74387-F5DE-4475-AEF7-3F5F8B911D9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04005" y="1828680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4" name="Рисунок 2">
            <a:extLst>
              <a:ext uri="{FF2B5EF4-FFF2-40B4-BE49-F238E27FC236}">
                <a16:creationId xmlns:a16="http://schemas.microsoft.com/office/drawing/2014/main" xmlns="" id="{304B1DAE-6246-4FF7-898D-5C2F8702762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04004" y="5966484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5" name="Рисунок 2">
            <a:extLst>
              <a:ext uri="{FF2B5EF4-FFF2-40B4-BE49-F238E27FC236}">
                <a16:creationId xmlns:a16="http://schemas.microsoft.com/office/drawing/2014/main" xmlns="" id="{F176D823-26AD-41B7-BC79-269366300A2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17914" y="1835853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xmlns="" id="{5AA1DAAD-4150-45B4-94F1-C0ED22CA6EA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17914" y="5980741"/>
            <a:ext cx="4054475" cy="36401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6193533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828800"/>
            <a:fld id="{67DE97F3-8A2C-4D7A-8598-C7667BFBC64D}" type="datetimeFigureOut">
              <a:rPr lang="ru-RU" sz="3600" smtClean="0">
                <a:solidFill>
                  <a:prstClr val="black">
                    <a:tint val="75000"/>
                  </a:prstClr>
                </a:solidFill>
              </a:rPr>
              <a:pPr defTabSz="1828800"/>
              <a:t>30.09.2024</a:t>
            </a:fld>
            <a:endParaRPr lang="ru-RU" sz="36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828800"/>
            <a:endParaRPr lang="ru-RU" sz="36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BEED6-39BF-451F-A025-F58639579B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438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9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2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2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31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ture Green"/>
          <p:cNvSpPr txBox="1"/>
          <p:nvPr/>
        </p:nvSpPr>
        <p:spPr>
          <a:xfrm rot="5400000">
            <a:off x="21838516" y="4271861"/>
            <a:ext cx="2829384" cy="64632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38" tIns="91438" rIns="91438" bIns="91438">
            <a:spAutoFit/>
          </a:bodyPr>
          <a:lstStyle>
            <a:lvl1pPr>
              <a:defRPr sz="3000">
                <a:solidFill>
                  <a:srgbClr val="A7AD57"/>
                </a:solidFill>
                <a:latin typeface="Barlow Regular"/>
                <a:ea typeface="Barlow Regular"/>
                <a:cs typeface="Barlow Regular"/>
                <a:sym typeface="Barlow Regular"/>
              </a:defRPr>
            </a:lvl1pPr>
          </a:lstStyle>
          <a:p>
            <a:r>
              <a:rPr dirty="0">
                <a:solidFill>
                  <a:schemeClr val="accent3"/>
                </a:solidFill>
              </a:rPr>
              <a:t>Nature Green</a:t>
            </a:r>
          </a:p>
        </p:txBody>
      </p:sp>
      <p:grpSp>
        <p:nvGrpSpPr>
          <p:cNvPr id="9" name="Group"/>
          <p:cNvGrpSpPr/>
          <p:nvPr/>
        </p:nvGrpSpPr>
        <p:grpSpPr>
          <a:xfrm>
            <a:off x="22924841" y="2294392"/>
            <a:ext cx="631336" cy="695632"/>
            <a:chOff x="0" y="0"/>
            <a:chExt cx="631335" cy="695631"/>
          </a:xfrm>
        </p:grpSpPr>
        <p:sp>
          <p:nvSpPr>
            <p:cNvPr id="3" name="Shape"/>
            <p:cNvSpPr/>
            <p:nvPr/>
          </p:nvSpPr>
          <p:spPr>
            <a:xfrm>
              <a:off x="178108" y="215393"/>
              <a:ext cx="270763" cy="281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4" extrusionOk="0">
                  <a:moveTo>
                    <a:pt x="0" y="20693"/>
                  </a:moveTo>
                  <a:cubicBezTo>
                    <a:pt x="2997" y="16433"/>
                    <a:pt x="6433" y="12474"/>
                    <a:pt x="10256" y="8875"/>
                  </a:cubicBezTo>
                  <a:cubicBezTo>
                    <a:pt x="13746" y="5589"/>
                    <a:pt x="17544" y="2618"/>
                    <a:pt x="21600" y="0"/>
                  </a:cubicBezTo>
                  <a:cubicBezTo>
                    <a:pt x="18505" y="2234"/>
                    <a:pt x="15572" y="4669"/>
                    <a:pt x="12822" y="7288"/>
                  </a:cubicBezTo>
                  <a:cubicBezTo>
                    <a:pt x="11420" y="8623"/>
                    <a:pt x="10053" y="10035"/>
                    <a:pt x="8848" y="11514"/>
                  </a:cubicBezTo>
                  <a:cubicBezTo>
                    <a:pt x="7654" y="12982"/>
                    <a:pt x="6608" y="14539"/>
                    <a:pt x="6128" y="16368"/>
                  </a:cubicBezTo>
                  <a:cubicBezTo>
                    <a:pt x="5817" y="17554"/>
                    <a:pt x="5782" y="18820"/>
                    <a:pt x="6355" y="19911"/>
                  </a:cubicBezTo>
                  <a:cubicBezTo>
                    <a:pt x="6688" y="20545"/>
                    <a:pt x="7209" y="21069"/>
                    <a:pt x="7853" y="21417"/>
                  </a:cubicBezTo>
                  <a:cubicBezTo>
                    <a:pt x="6352" y="21600"/>
                    <a:pt x="4832" y="21600"/>
                    <a:pt x="3331" y="21416"/>
                  </a:cubicBezTo>
                  <a:cubicBezTo>
                    <a:pt x="2199" y="21278"/>
                    <a:pt x="1084" y="21036"/>
                    <a:pt x="0" y="20693"/>
                  </a:cubicBezTo>
                  <a:close/>
                </a:path>
              </a:pathLst>
            </a:custGeom>
            <a:solidFill>
              <a:srgbClr val="D5DC7A">
                <a:alpha val="30956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/>
            </a:p>
          </p:txBody>
        </p:sp>
        <p:sp>
          <p:nvSpPr>
            <p:cNvPr id="4" name="Shape"/>
            <p:cNvSpPr/>
            <p:nvPr/>
          </p:nvSpPr>
          <p:spPr>
            <a:xfrm>
              <a:off x="176742" y="214258"/>
              <a:ext cx="287448" cy="283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0" h="20087" extrusionOk="0">
                  <a:moveTo>
                    <a:pt x="0" y="19251"/>
                  </a:moveTo>
                  <a:cubicBezTo>
                    <a:pt x="2881" y="15154"/>
                    <a:pt x="6192" y="11358"/>
                    <a:pt x="9878" y="7925"/>
                  </a:cubicBezTo>
                  <a:cubicBezTo>
                    <a:pt x="13023" y="4997"/>
                    <a:pt x="16428" y="2345"/>
                    <a:pt x="20053" y="0"/>
                  </a:cubicBezTo>
                  <a:cubicBezTo>
                    <a:pt x="21600" y="4211"/>
                    <a:pt x="21105" y="8876"/>
                    <a:pt x="18708" y="12691"/>
                  </a:cubicBezTo>
                  <a:cubicBezTo>
                    <a:pt x="14823" y="18873"/>
                    <a:pt x="7046" y="21600"/>
                    <a:pt x="0" y="19251"/>
                  </a:cubicBezTo>
                  <a:close/>
                </a:path>
              </a:pathLst>
            </a:custGeom>
            <a:solidFill>
              <a:schemeClr val="accent2">
                <a:alpha val="1164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/>
            </a:p>
          </p:txBody>
        </p:sp>
        <p:sp>
          <p:nvSpPr>
            <p:cNvPr id="5" name="Shape"/>
            <p:cNvSpPr/>
            <p:nvPr/>
          </p:nvSpPr>
          <p:spPr>
            <a:xfrm>
              <a:off x="0" y="114195"/>
              <a:ext cx="454281" cy="5814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2" extrusionOk="0">
                  <a:moveTo>
                    <a:pt x="8716" y="5"/>
                  </a:moveTo>
                  <a:cubicBezTo>
                    <a:pt x="7975" y="18"/>
                    <a:pt x="7233" y="56"/>
                    <a:pt x="6492" y="115"/>
                  </a:cubicBezTo>
                  <a:cubicBezTo>
                    <a:pt x="5348" y="206"/>
                    <a:pt x="4214" y="349"/>
                    <a:pt x="3092" y="538"/>
                  </a:cubicBezTo>
                  <a:lnTo>
                    <a:pt x="2398" y="851"/>
                  </a:lnTo>
                  <a:cubicBezTo>
                    <a:pt x="1664" y="1217"/>
                    <a:pt x="1059" y="1721"/>
                    <a:pt x="639" y="2317"/>
                  </a:cubicBezTo>
                  <a:cubicBezTo>
                    <a:pt x="250" y="2869"/>
                    <a:pt x="31" y="3484"/>
                    <a:pt x="0" y="4113"/>
                  </a:cubicBezTo>
                  <a:lnTo>
                    <a:pt x="0" y="13346"/>
                  </a:lnTo>
                  <a:cubicBezTo>
                    <a:pt x="42" y="13957"/>
                    <a:pt x="265" y="14552"/>
                    <a:pt x="654" y="15084"/>
                  </a:cubicBezTo>
                  <a:cubicBezTo>
                    <a:pt x="1074" y="15659"/>
                    <a:pt x="1674" y="16142"/>
                    <a:pt x="2397" y="16489"/>
                  </a:cubicBezTo>
                  <a:lnTo>
                    <a:pt x="12401" y="21010"/>
                  </a:lnTo>
                  <a:cubicBezTo>
                    <a:pt x="13194" y="21376"/>
                    <a:pt x="14099" y="21567"/>
                    <a:pt x="15020" y="21563"/>
                  </a:cubicBezTo>
                  <a:cubicBezTo>
                    <a:pt x="15542" y="21560"/>
                    <a:pt x="16057" y="21493"/>
                    <a:pt x="16549" y="21369"/>
                  </a:cubicBezTo>
                  <a:cubicBezTo>
                    <a:pt x="14843" y="20661"/>
                    <a:pt x="13319" y="19744"/>
                    <a:pt x="12034" y="18658"/>
                  </a:cubicBezTo>
                  <a:cubicBezTo>
                    <a:pt x="10399" y="17277"/>
                    <a:pt x="9123" y="15609"/>
                    <a:pt x="8559" y="13716"/>
                  </a:cubicBezTo>
                  <a:cubicBezTo>
                    <a:pt x="7626" y="10588"/>
                    <a:pt x="8700" y="7442"/>
                    <a:pt x="11475" y="5426"/>
                  </a:cubicBezTo>
                  <a:cubicBezTo>
                    <a:pt x="12789" y="4471"/>
                    <a:pt x="14421" y="3827"/>
                    <a:pt x="16166" y="3530"/>
                  </a:cubicBezTo>
                  <a:cubicBezTo>
                    <a:pt x="17907" y="3233"/>
                    <a:pt x="19770" y="3278"/>
                    <a:pt x="21600" y="3735"/>
                  </a:cubicBezTo>
                  <a:cubicBezTo>
                    <a:pt x="19804" y="2332"/>
                    <a:pt x="17620" y="1294"/>
                    <a:pt x="15236" y="688"/>
                  </a:cubicBezTo>
                  <a:cubicBezTo>
                    <a:pt x="13142" y="156"/>
                    <a:pt x="10937" y="-33"/>
                    <a:pt x="8716" y="5"/>
                  </a:cubicBezTo>
                  <a:close/>
                </a:path>
              </a:pathLst>
            </a:custGeom>
            <a:solidFill>
              <a:schemeClr val="accent1"/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 dirty="0"/>
            </a:p>
          </p:txBody>
        </p:sp>
        <p:sp>
          <p:nvSpPr>
            <p:cNvPr id="6" name="Shape"/>
            <p:cNvSpPr/>
            <p:nvPr/>
          </p:nvSpPr>
          <p:spPr>
            <a:xfrm>
              <a:off x="52038" y="114197"/>
              <a:ext cx="402243" cy="105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3" extrusionOk="0">
                  <a:moveTo>
                    <a:pt x="7989" y="7"/>
                  </a:moveTo>
                  <a:cubicBezTo>
                    <a:pt x="7676" y="-7"/>
                    <a:pt x="7363" y="-1"/>
                    <a:pt x="7049" y="25"/>
                  </a:cubicBezTo>
                  <a:cubicBezTo>
                    <a:pt x="6213" y="96"/>
                    <a:pt x="5374" y="308"/>
                    <a:pt x="4537" y="633"/>
                  </a:cubicBezTo>
                  <a:cubicBezTo>
                    <a:pt x="3246" y="1134"/>
                    <a:pt x="1964" y="1923"/>
                    <a:pt x="698" y="2966"/>
                  </a:cubicBezTo>
                  <a:lnTo>
                    <a:pt x="0" y="4501"/>
                  </a:lnTo>
                  <a:cubicBezTo>
                    <a:pt x="1681" y="2754"/>
                    <a:pt x="3413" y="2251"/>
                    <a:pt x="5107" y="2975"/>
                  </a:cubicBezTo>
                  <a:cubicBezTo>
                    <a:pt x="7770" y="4114"/>
                    <a:pt x="10371" y="8245"/>
                    <a:pt x="12385" y="15794"/>
                  </a:cubicBezTo>
                  <a:cubicBezTo>
                    <a:pt x="12857" y="17565"/>
                    <a:pt x="13278" y="19519"/>
                    <a:pt x="13653" y="21593"/>
                  </a:cubicBezTo>
                  <a:cubicBezTo>
                    <a:pt x="14240" y="20706"/>
                    <a:pt x="14844" y="19981"/>
                    <a:pt x="15463" y="19465"/>
                  </a:cubicBezTo>
                  <a:cubicBezTo>
                    <a:pt x="17429" y="17828"/>
                    <a:pt x="19533" y="18080"/>
                    <a:pt x="21600" y="20598"/>
                  </a:cubicBezTo>
                  <a:cubicBezTo>
                    <a:pt x="19572" y="12860"/>
                    <a:pt x="17105" y="7133"/>
                    <a:pt x="14413" y="3793"/>
                  </a:cubicBezTo>
                  <a:cubicBezTo>
                    <a:pt x="12344" y="1224"/>
                    <a:pt x="10179" y="106"/>
                    <a:pt x="7989" y="7"/>
                  </a:cubicBezTo>
                  <a:close/>
                </a:path>
              </a:pathLst>
            </a:custGeom>
            <a:solidFill>
              <a:srgbClr val="000000">
                <a:alpha val="13087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/>
            </a:p>
          </p:txBody>
        </p:sp>
        <p:sp>
          <p:nvSpPr>
            <p:cNvPr id="7" name="Shape"/>
            <p:cNvSpPr/>
            <p:nvPr/>
          </p:nvSpPr>
          <p:spPr>
            <a:xfrm>
              <a:off x="56503" y="-1"/>
              <a:ext cx="574833" cy="691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6" extrusionOk="0">
                  <a:moveTo>
                    <a:pt x="9649" y="1"/>
                  </a:moveTo>
                  <a:cubicBezTo>
                    <a:pt x="8996" y="15"/>
                    <a:pt x="8358" y="162"/>
                    <a:pt x="7790" y="428"/>
                  </a:cubicBezTo>
                  <a:lnTo>
                    <a:pt x="0" y="4170"/>
                  </a:lnTo>
                  <a:cubicBezTo>
                    <a:pt x="1666" y="3855"/>
                    <a:pt x="3360" y="3694"/>
                    <a:pt x="5052" y="3687"/>
                  </a:cubicBezTo>
                  <a:cubicBezTo>
                    <a:pt x="6684" y="3681"/>
                    <a:pt x="8328" y="3817"/>
                    <a:pt x="9907" y="4226"/>
                  </a:cubicBezTo>
                  <a:cubicBezTo>
                    <a:pt x="11770" y="4707"/>
                    <a:pt x="13466" y="5554"/>
                    <a:pt x="14852" y="6694"/>
                  </a:cubicBezTo>
                  <a:cubicBezTo>
                    <a:pt x="15661" y="8934"/>
                    <a:pt x="15019" y="11362"/>
                    <a:pt x="13156" y="13116"/>
                  </a:cubicBezTo>
                  <a:cubicBezTo>
                    <a:pt x="11035" y="15112"/>
                    <a:pt x="7713" y="15905"/>
                    <a:pt x="4639" y="15150"/>
                  </a:cubicBezTo>
                  <a:cubicBezTo>
                    <a:pt x="5052" y="16525"/>
                    <a:pt x="5814" y="17810"/>
                    <a:pt x="6874" y="18919"/>
                  </a:cubicBezTo>
                  <a:cubicBezTo>
                    <a:pt x="7936" y="20032"/>
                    <a:pt x="9273" y="20940"/>
                    <a:pt x="10790" y="21586"/>
                  </a:cubicBezTo>
                  <a:cubicBezTo>
                    <a:pt x="10960" y="21547"/>
                    <a:pt x="11128" y="21498"/>
                    <a:pt x="11291" y="21441"/>
                  </a:cubicBezTo>
                  <a:cubicBezTo>
                    <a:pt x="11455" y="21383"/>
                    <a:pt x="11614" y="21317"/>
                    <a:pt x="11768" y="21241"/>
                  </a:cubicBezTo>
                  <a:lnTo>
                    <a:pt x="19650" y="17466"/>
                  </a:lnTo>
                  <a:cubicBezTo>
                    <a:pt x="20290" y="17140"/>
                    <a:pt x="20809" y="16675"/>
                    <a:pt x="21151" y="16121"/>
                  </a:cubicBezTo>
                  <a:cubicBezTo>
                    <a:pt x="21436" y="15661"/>
                    <a:pt x="21589" y="15152"/>
                    <a:pt x="21600" y="14635"/>
                  </a:cubicBezTo>
                  <a:lnTo>
                    <a:pt x="21600" y="7099"/>
                  </a:lnTo>
                  <a:cubicBezTo>
                    <a:pt x="21596" y="6545"/>
                    <a:pt x="21425" y="6000"/>
                    <a:pt x="21103" y="5515"/>
                  </a:cubicBezTo>
                  <a:cubicBezTo>
                    <a:pt x="20757" y="4996"/>
                    <a:pt x="20251" y="4563"/>
                    <a:pt x="19636" y="4261"/>
                  </a:cubicBezTo>
                  <a:lnTo>
                    <a:pt x="11715" y="428"/>
                  </a:lnTo>
                  <a:cubicBezTo>
                    <a:pt x="11085" y="134"/>
                    <a:pt x="10371" y="-14"/>
                    <a:pt x="9649" y="1"/>
                  </a:cubicBezTo>
                  <a:close/>
                </a:path>
              </a:pathLst>
            </a:custGeom>
            <a:solidFill>
              <a:schemeClr val="accent2"/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/>
            </a:p>
          </p:txBody>
        </p:sp>
        <p:sp>
          <p:nvSpPr>
            <p:cNvPr id="8" name="Shape"/>
            <p:cNvSpPr/>
            <p:nvPr/>
          </p:nvSpPr>
          <p:spPr>
            <a:xfrm>
              <a:off x="179971" y="485836"/>
              <a:ext cx="169362" cy="205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407" y="4607"/>
                    <a:pt x="3992" y="8915"/>
                    <a:pt x="7583" y="12636"/>
                  </a:cubicBezTo>
                  <a:cubicBezTo>
                    <a:pt x="11191" y="16375"/>
                    <a:pt x="15726" y="19426"/>
                    <a:pt x="20874" y="21600"/>
                  </a:cubicBezTo>
                  <a:cubicBezTo>
                    <a:pt x="20996" y="21572"/>
                    <a:pt x="21117" y="21542"/>
                    <a:pt x="21238" y="21512"/>
                  </a:cubicBezTo>
                  <a:cubicBezTo>
                    <a:pt x="21360" y="21481"/>
                    <a:pt x="21480" y="21449"/>
                    <a:pt x="21600" y="21415"/>
                  </a:cubicBezTo>
                  <a:cubicBezTo>
                    <a:pt x="18512" y="18621"/>
                    <a:pt x="16107" y="15358"/>
                    <a:pt x="14530" y="11803"/>
                  </a:cubicBezTo>
                  <a:cubicBezTo>
                    <a:pt x="12941" y="8218"/>
                    <a:pt x="12233" y="4412"/>
                    <a:pt x="12429" y="603"/>
                  </a:cubicBezTo>
                  <a:cubicBezTo>
                    <a:pt x="10319" y="884"/>
                    <a:pt x="8165" y="973"/>
                    <a:pt x="6008" y="859"/>
                  </a:cubicBezTo>
                  <a:cubicBezTo>
                    <a:pt x="4000" y="753"/>
                    <a:pt x="1987" y="471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20646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0" name="Shape"/>
          <p:cNvSpPr/>
          <p:nvPr/>
        </p:nvSpPr>
        <p:spPr>
          <a:xfrm>
            <a:off x="22761696" y="769543"/>
            <a:ext cx="957621" cy="10551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2" extrusionOk="0">
                <a:moveTo>
                  <a:pt x="1725" y="4255"/>
                </a:moveTo>
                <a:lnTo>
                  <a:pt x="9026" y="426"/>
                </a:lnTo>
                <a:cubicBezTo>
                  <a:pt x="9543" y="161"/>
                  <a:pt x="10125" y="15"/>
                  <a:pt x="10719" y="1"/>
                </a:cubicBezTo>
                <a:cubicBezTo>
                  <a:pt x="11376" y="-14"/>
                  <a:pt x="12027" y="133"/>
                  <a:pt x="12600" y="426"/>
                </a:cubicBezTo>
                <a:lnTo>
                  <a:pt x="19812" y="4236"/>
                </a:lnTo>
                <a:cubicBezTo>
                  <a:pt x="20372" y="4536"/>
                  <a:pt x="20833" y="4967"/>
                  <a:pt x="21147" y="5483"/>
                </a:cubicBezTo>
                <a:cubicBezTo>
                  <a:pt x="21441" y="5966"/>
                  <a:pt x="21596" y="6507"/>
                  <a:pt x="21600" y="7058"/>
                </a:cubicBezTo>
                <a:lnTo>
                  <a:pt x="21600" y="14552"/>
                </a:lnTo>
                <a:cubicBezTo>
                  <a:pt x="21590" y="15066"/>
                  <a:pt x="21451" y="15571"/>
                  <a:pt x="21192" y="16029"/>
                </a:cubicBezTo>
                <a:cubicBezTo>
                  <a:pt x="20880" y="16580"/>
                  <a:pt x="20407" y="17042"/>
                  <a:pt x="19825" y="17366"/>
                </a:cubicBezTo>
                <a:lnTo>
                  <a:pt x="12648" y="21119"/>
                </a:lnTo>
                <a:cubicBezTo>
                  <a:pt x="12091" y="21419"/>
                  <a:pt x="11455" y="21579"/>
                  <a:pt x="10808" y="21582"/>
                </a:cubicBezTo>
                <a:cubicBezTo>
                  <a:pt x="10145" y="21586"/>
                  <a:pt x="9494" y="21426"/>
                  <a:pt x="8923" y="21119"/>
                </a:cubicBezTo>
                <a:lnTo>
                  <a:pt x="1725" y="17338"/>
                </a:lnTo>
                <a:cubicBezTo>
                  <a:pt x="1205" y="17048"/>
                  <a:pt x="773" y="16643"/>
                  <a:pt x="471" y="16162"/>
                </a:cubicBezTo>
                <a:cubicBezTo>
                  <a:pt x="191" y="15717"/>
                  <a:pt x="30" y="15219"/>
                  <a:pt x="0" y="14708"/>
                </a:cubicBezTo>
                <a:lnTo>
                  <a:pt x="0" y="6984"/>
                </a:lnTo>
                <a:cubicBezTo>
                  <a:pt x="23" y="6457"/>
                  <a:pt x="180" y="5942"/>
                  <a:pt x="460" y="5481"/>
                </a:cubicBezTo>
                <a:cubicBezTo>
                  <a:pt x="762" y="4983"/>
                  <a:pt x="1197" y="4561"/>
                  <a:pt x="1725" y="4255"/>
                </a:cubicBezTo>
                <a:close/>
              </a:path>
            </a:pathLst>
          </a:custGeom>
          <a:solidFill>
            <a:schemeClr val="bg2">
              <a:alpha val="40000"/>
            </a:schemeClr>
          </a:solidFill>
          <a:ln w="25400">
            <a:miter lim="400000"/>
          </a:ln>
        </p:spPr>
        <p:txBody>
          <a:bodyPr lIns="91438" tIns="91438" rIns="91438" bIns="91438"/>
          <a:lstStyle/>
          <a:p>
            <a:endParaRPr/>
          </a:p>
        </p:txBody>
      </p:sp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0319" y="1022804"/>
            <a:ext cx="765779" cy="523219"/>
          </a:xfrm>
          <a:prstGeom prst="rect">
            <a:avLst/>
          </a:prstGeom>
          <a:ln w="25400">
            <a:miter lim="400000"/>
          </a:ln>
        </p:spPr>
        <p:txBody>
          <a:bodyPr lIns="91438" tIns="91438" rIns="91438" bIns="91438" anchor="ctr">
            <a:spAutoFit/>
          </a:bodyPr>
          <a:lstStyle>
            <a:lvl1pPr algn="ctr">
              <a:defRPr sz="2100">
                <a:solidFill>
                  <a:schemeClr val="accent3"/>
                </a:solidFill>
                <a:latin typeface="Barlow Regular"/>
                <a:ea typeface="Barlow Regular"/>
                <a:cs typeface="Barlow Regular"/>
                <a:sym typeface="Barlow Regular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3048000" y="2244725"/>
            <a:ext cx="18288000" cy="477520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38" tIns="91438" rIns="91438" bIns="91438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idx="1"/>
          </p:nvPr>
        </p:nvSpPr>
        <p:spPr>
          <a:xfrm>
            <a:off x="3048000" y="7204075"/>
            <a:ext cx="18288000" cy="331152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38" tIns="91438" rIns="91438" bIns="9143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</p:sldLayoutIdLst>
  <p:transition spd="med"/>
  <p:txStyles>
    <p:titleStyle>
      <a:lvl1pPr marL="0" marR="0" indent="0" algn="ctr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0" marR="0" indent="0" algn="ctr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457189" algn="ctr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914377" algn="ctr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1371566" algn="ctr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1828754" algn="ctr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2285943" algn="ctr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2743131" algn="ctr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3200320" algn="ctr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3657509" algn="ctr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ctr" defTabSz="182875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1pPr>
      <a:lvl2pPr marL="0" marR="0" indent="457189" algn="ctr" defTabSz="182875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2pPr>
      <a:lvl3pPr marL="0" marR="0" indent="914377" algn="ctr" defTabSz="182875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3pPr>
      <a:lvl4pPr marL="0" marR="0" indent="1371566" algn="ctr" defTabSz="182875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4pPr>
      <a:lvl5pPr marL="0" marR="0" indent="1828754" algn="ctr" defTabSz="182875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5pPr>
      <a:lvl6pPr marL="0" marR="0" indent="2285943" algn="ctr" defTabSz="182875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6pPr>
      <a:lvl7pPr marL="0" marR="0" indent="2743131" algn="ctr" defTabSz="182875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7pPr>
      <a:lvl8pPr marL="0" marR="0" indent="3200320" algn="ctr" defTabSz="182875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8pPr>
      <a:lvl9pPr marL="0" marR="0" indent="3657509" algn="ctr" defTabSz="182875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ture Green"/>
          <p:cNvSpPr txBox="1"/>
          <p:nvPr/>
        </p:nvSpPr>
        <p:spPr>
          <a:xfrm rot="5400000">
            <a:off x="21838516" y="4271861"/>
            <a:ext cx="2829384" cy="64632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8" tIns="91438" rIns="91438" bIns="91438">
            <a:spAutoFit/>
          </a:bodyPr>
          <a:lstStyle>
            <a:lvl1pPr>
              <a:defRPr sz="3000">
                <a:solidFill>
                  <a:srgbClr val="A7AD57"/>
                </a:solidFill>
                <a:latin typeface="Barlow Regular"/>
                <a:ea typeface="Barlow Regular"/>
                <a:cs typeface="Barlow Regular"/>
                <a:sym typeface="Barlow Regular"/>
              </a:defRPr>
            </a:lvl1pPr>
          </a:lstStyle>
          <a:p>
            <a:r>
              <a:rPr dirty="0">
                <a:solidFill>
                  <a:srgbClr val="A5AC46"/>
                </a:solidFill>
              </a:rPr>
              <a:t>Nature Green</a:t>
            </a:r>
          </a:p>
        </p:txBody>
      </p:sp>
      <p:grpSp>
        <p:nvGrpSpPr>
          <p:cNvPr id="9" name="Group"/>
          <p:cNvGrpSpPr/>
          <p:nvPr/>
        </p:nvGrpSpPr>
        <p:grpSpPr>
          <a:xfrm>
            <a:off x="22924841" y="2294392"/>
            <a:ext cx="631336" cy="695632"/>
            <a:chOff x="0" y="0"/>
            <a:chExt cx="631335" cy="695631"/>
          </a:xfrm>
        </p:grpSpPr>
        <p:sp>
          <p:nvSpPr>
            <p:cNvPr id="3" name="Shape"/>
            <p:cNvSpPr/>
            <p:nvPr/>
          </p:nvSpPr>
          <p:spPr>
            <a:xfrm>
              <a:off x="178108" y="215393"/>
              <a:ext cx="270763" cy="281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4" extrusionOk="0">
                  <a:moveTo>
                    <a:pt x="0" y="20693"/>
                  </a:moveTo>
                  <a:cubicBezTo>
                    <a:pt x="2997" y="16433"/>
                    <a:pt x="6433" y="12474"/>
                    <a:pt x="10256" y="8875"/>
                  </a:cubicBezTo>
                  <a:cubicBezTo>
                    <a:pt x="13746" y="5589"/>
                    <a:pt x="17544" y="2618"/>
                    <a:pt x="21600" y="0"/>
                  </a:cubicBezTo>
                  <a:cubicBezTo>
                    <a:pt x="18505" y="2234"/>
                    <a:pt x="15572" y="4669"/>
                    <a:pt x="12822" y="7288"/>
                  </a:cubicBezTo>
                  <a:cubicBezTo>
                    <a:pt x="11420" y="8623"/>
                    <a:pt x="10053" y="10035"/>
                    <a:pt x="8848" y="11514"/>
                  </a:cubicBezTo>
                  <a:cubicBezTo>
                    <a:pt x="7654" y="12982"/>
                    <a:pt x="6608" y="14539"/>
                    <a:pt x="6128" y="16368"/>
                  </a:cubicBezTo>
                  <a:cubicBezTo>
                    <a:pt x="5817" y="17554"/>
                    <a:pt x="5782" y="18820"/>
                    <a:pt x="6355" y="19911"/>
                  </a:cubicBezTo>
                  <a:cubicBezTo>
                    <a:pt x="6688" y="20545"/>
                    <a:pt x="7209" y="21069"/>
                    <a:pt x="7853" y="21417"/>
                  </a:cubicBezTo>
                  <a:cubicBezTo>
                    <a:pt x="6352" y="21600"/>
                    <a:pt x="4832" y="21600"/>
                    <a:pt x="3331" y="21416"/>
                  </a:cubicBezTo>
                  <a:cubicBezTo>
                    <a:pt x="2199" y="21278"/>
                    <a:pt x="1084" y="21036"/>
                    <a:pt x="0" y="20693"/>
                  </a:cubicBezTo>
                  <a:close/>
                </a:path>
              </a:pathLst>
            </a:custGeom>
            <a:solidFill>
              <a:srgbClr val="D5DC7A">
                <a:alpha val="30956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/>
            </a:p>
          </p:txBody>
        </p:sp>
        <p:sp>
          <p:nvSpPr>
            <p:cNvPr id="4" name="Shape"/>
            <p:cNvSpPr/>
            <p:nvPr/>
          </p:nvSpPr>
          <p:spPr>
            <a:xfrm>
              <a:off x="176742" y="214258"/>
              <a:ext cx="287448" cy="283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0" h="20087" extrusionOk="0">
                  <a:moveTo>
                    <a:pt x="0" y="19251"/>
                  </a:moveTo>
                  <a:cubicBezTo>
                    <a:pt x="2881" y="15154"/>
                    <a:pt x="6192" y="11358"/>
                    <a:pt x="9878" y="7925"/>
                  </a:cubicBezTo>
                  <a:cubicBezTo>
                    <a:pt x="13023" y="4997"/>
                    <a:pt x="16428" y="2345"/>
                    <a:pt x="20053" y="0"/>
                  </a:cubicBezTo>
                  <a:cubicBezTo>
                    <a:pt x="21600" y="4211"/>
                    <a:pt x="21105" y="8876"/>
                    <a:pt x="18708" y="12691"/>
                  </a:cubicBezTo>
                  <a:cubicBezTo>
                    <a:pt x="14823" y="18873"/>
                    <a:pt x="7046" y="21600"/>
                    <a:pt x="0" y="19251"/>
                  </a:cubicBezTo>
                  <a:close/>
                </a:path>
              </a:pathLst>
            </a:custGeom>
            <a:solidFill>
              <a:schemeClr val="accent2">
                <a:alpha val="1164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/>
            </a:p>
          </p:txBody>
        </p:sp>
        <p:sp>
          <p:nvSpPr>
            <p:cNvPr id="5" name="Shape"/>
            <p:cNvSpPr/>
            <p:nvPr/>
          </p:nvSpPr>
          <p:spPr>
            <a:xfrm>
              <a:off x="0" y="114195"/>
              <a:ext cx="454281" cy="5814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2" extrusionOk="0">
                  <a:moveTo>
                    <a:pt x="8716" y="5"/>
                  </a:moveTo>
                  <a:cubicBezTo>
                    <a:pt x="7975" y="18"/>
                    <a:pt x="7233" y="56"/>
                    <a:pt x="6492" y="115"/>
                  </a:cubicBezTo>
                  <a:cubicBezTo>
                    <a:pt x="5348" y="206"/>
                    <a:pt x="4214" y="349"/>
                    <a:pt x="3092" y="538"/>
                  </a:cubicBezTo>
                  <a:lnTo>
                    <a:pt x="2398" y="851"/>
                  </a:lnTo>
                  <a:cubicBezTo>
                    <a:pt x="1664" y="1217"/>
                    <a:pt x="1059" y="1721"/>
                    <a:pt x="639" y="2317"/>
                  </a:cubicBezTo>
                  <a:cubicBezTo>
                    <a:pt x="250" y="2869"/>
                    <a:pt x="31" y="3484"/>
                    <a:pt x="0" y="4113"/>
                  </a:cubicBezTo>
                  <a:lnTo>
                    <a:pt x="0" y="13346"/>
                  </a:lnTo>
                  <a:cubicBezTo>
                    <a:pt x="42" y="13957"/>
                    <a:pt x="265" y="14552"/>
                    <a:pt x="654" y="15084"/>
                  </a:cubicBezTo>
                  <a:cubicBezTo>
                    <a:pt x="1074" y="15659"/>
                    <a:pt x="1674" y="16142"/>
                    <a:pt x="2397" y="16489"/>
                  </a:cubicBezTo>
                  <a:lnTo>
                    <a:pt x="12401" y="21010"/>
                  </a:lnTo>
                  <a:cubicBezTo>
                    <a:pt x="13194" y="21376"/>
                    <a:pt x="14099" y="21567"/>
                    <a:pt x="15020" y="21563"/>
                  </a:cubicBezTo>
                  <a:cubicBezTo>
                    <a:pt x="15542" y="21560"/>
                    <a:pt x="16057" y="21493"/>
                    <a:pt x="16549" y="21369"/>
                  </a:cubicBezTo>
                  <a:cubicBezTo>
                    <a:pt x="14843" y="20661"/>
                    <a:pt x="13319" y="19744"/>
                    <a:pt x="12034" y="18658"/>
                  </a:cubicBezTo>
                  <a:cubicBezTo>
                    <a:pt x="10399" y="17277"/>
                    <a:pt x="9123" y="15609"/>
                    <a:pt x="8559" y="13716"/>
                  </a:cubicBezTo>
                  <a:cubicBezTo>
                    <a:pt x="7626" y="10588"/>
                    <a:pt x="8700" y="7442"/>
                    <a:pt x="11475" y="5426"/>
                  </a:cubicBezTo>
                  <a:cubicBezTo>
                    <a:pt x="12789" y="4471"/>
                    <a:pt x="14421" y="3827"/>
                    <a:pt x="16166" y="3530"/>
                  </a:cubicBezTo>
                  <a:cubicBezTo>
                    <a:pt x="17907" y="3233"/>
                    <a:pt x="19770" y="3278"/>
                    <a:pt x="21600" y="3735"/>
                  </a:cubicBezTo>
                  <a:cubicBezTo>
                    <a:pt x="19804" y="2332"/>
                    <a:pt x="17620" y="1294"/>
                    <a:pt x="15236" y="688"/>
                  </a:cubicBezTo>
                  <a:cubicBezTo>
                    <a:pt x="13142" y="156"/>
                    <a:pt x="10937" y="-33"/>
                    <a:pt x="8716" y="5"/>
                  </a:cubicBezTo>
                  <a:close/>
                </a:path>
              </a:pathLst>
            </a:custGeom>
            <a:solidFill>
              <a:schemeClr val="accent1"/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 dirty="0"/>
            </a:p>
          </p:txBody>
        </p:sp>
        <p:sp>
          <p:nvSpPr>
            <p:cNvPr id="6" name="Shape"/>
            <p:cNvSpPr/>
            <p:nvPr/>
          </p:nvSpPr>
          <p:spPr>
            <a:xfrm>
              <a:off x="52038" y="114197"/>
              <a:ext cx="402243" cy="105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3" extrusionOk="0">
                  <a:moveTo>
                    <a:pt x="7989" y="7"/>
                  </a:moveTo>
                  <a:cubicBezTo>
                    <a:pt x="7676" y="-7"/>
                    <a:pt x="7363" y="-1"/>
                    <a:pt x="7049" y="25"/>
                  </a:cubicBezTo>
                  <a:cubicBezTo>
                    <a:pt x="6213" y="96"/>
                    <a:pt x="5374" y="308"/>
                    <a:pt x="4537" y="633"/>
                  </a:cubicBezTo>
                  <a:cubicBezTo>
                    <a:pt x="3246" y="1134"/>
                    <a:pt x="1964" y="1923"/>
                    <a:pt x="698" y="2966"/>
                  </a:cubicBezTo>
                  <a:lnTo>
                    <a:pt x="0" y="4501"/>
                  </a:lnTo>
                  <a:cubicBezTo>
                    <a:pt x="1681" y="2754"/>
                    <a:pt x="3413" y="2251"/>
                    <a:pt x="5107" y="2975"/>
                  </a:cubicBezTo>
                  <a:cubicBezTo>
                    <a:pt x="7770" y="4114"/>
                    <a:pt x="10371" y="8245"/>
                    <a:pt x="12385" y="15794"/>
                  </a:cubicBezTo>
                  <a:cubicBezTo>
                    <a:pt x="12857" y="17565"/>
                    <a:pt x="13278" y="19519"/>
                    <a:pt x="13653" y="21593"/>
                  </a:cubicBezTo>
                  <a:cubicBezTo>
                    <a:pt x="14240" y="20706"/>
                    <a:pt x="14844" y="19981"/>
                    <a:pt x="15463" y="19465"/>
                  </a:cubicBezTo>
                  <a:cubicBezTo>
                    <a:pt x="17429" y="17828"/>
                    <a:pt x="19533" y="18080"/>
                    <a:pt x="21600" y="20598"/>
                  </a:cubicBezTo>
                  <a:cubicBezTo>
                    <a:pt x="19572" y="12860"/>
                    <a:pt x="17105" y="7133"/>
                    <a:pt x="14413" y="3793"/>
                  </a:cubicBezTo>
                  <a:cubicBezTo>
                    <a:pt x="12344" y="1224"/>
                    <a:pt x="10179" y="106"/>
                    <a:pt x="7989" y="7"/>
                  </a:cubicBezTo>
                  <a:close/>
                </a:path>
              </a:pathLst>
            </a:custGeom>
            <a:solidFill>
              <a:srgbClr val="000000">
                <a:alpha val="13087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/>
            </a:p>
          </p:txBody>
        </p:sp>
        <p:sp>
          <p:nvSpPr>
            <p:cNvPr id="7" name="Shape"/>
            <p:cNvSpPr/>
            <p:nvPr/>
          </p:nvSpPr>
          <p:spPr>
            <a:xfrm>
              <a:off x="56503" y="-1"/>
              <a:ext cx="574833" cy="691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6" extrusionOk="0">
                  <a:moveTo>
                    <a:pt x="9649" y="1"/>
                  </a:moveTo>
                  <a:cubicBezTo>
                    <a:pt x="8996" y="15"/>
                    <a:pt x="8358" y="162"/>
                    <a:pt x="7790" y="428"/>
                  </a:cubicBezTo>
                  <a:lnTo>
                    <a:pt x="0" y="4170"/>
                  </a:lnTo>
                  <a:cubicBezTo>
                    <a:pt x="1666" y="3855"/>
                    <a:pt x="3360" y="3694"/>
                    <a:pt x="5052" y="3687"/>
                  </a:cubicBezTo>
                  <a:cubicBezTo>
                    <a:pt x="6684" y="3681"/>
                    <a:pt x="8328" y="3817"/>
                    <a:pt x="9907" y="4226"/>
                  </a:cubicBezTo>
                  <a:cubicBezTo>
                    <a:pt x="11770" y="4707"/>
                    <a:pt x="13466" y="5554"/>
                    <a:pt x="14852" y="6694"/>
                  </a:cubicBezTo>
                  <a:cubicBezTo>
                    <a:pt x="15661" y="8934"/>
                    <a:pt x="15019" y="11362"/>
                    <a:pt x="13156" y="13116"/>
                  </a:cubicBezTo>
                  <a:cubicBezTo>
                    <a:pt x="11035" y="15112"/>
                    <a:pt x="7713" y="15905"/>
                    <a:pt x="4639" y="15150"/>
                  </a:cubicBezTo>
                  <a:cubicBezTo>
                    <a:pt x="5052" y="16525"/>
                    <a:pt x="5814" y="17810"/>
                    <a:pt x="6874" y="18919"/>
                  </a:cubicBezTo>
                  <a:cubicBezTo>
                    <a:pt x="7936" y="20032"/>
                    <a:pt x="9273" y="20940"/>
                    <a:pt x="10790" y="21586"/>
                  </a:cubicBezTo>
                  <a:cubicBezTo>
                    <a:pt x="10960" y="21547"/>
                    <a:pt x="11128" y="21498"/>
                    <a:pt x="11291" y="21441"/>
                  </a:cubicBezTo>
                  <a:cubicBezTo>
                    <a:pt x="11455" y="21383"/>
                    <a:pt x="11614" y="21317"/>
                    <a:pt x="11768" y="21241"/>
                  </a:cubicBezTo>
                  <a:lnTo>
                    <a:pt x="19650" y="17466"/>
                  </a:lnTo>
                  <a:cubicBezTo>
                    <a:pt x="20290" y="17140"/>
                    <a:pt x="20809" y="16675"/>
                    <a:pt x="21151" y="16121"/>
                  </a:cubicBezTo>
                  <a:cubicBezTo>
                    <a:pt x="21436" y="15661"/>
                    <a:pt x="21589" y="15152"/>
                    <a:pt x="21600" y="14635"/>
                  </a:cubicBezTo>
                  <a:lnTo>
                    <a:pt x="21600" y="7099"/>
                  </a:lnTo>
                  <a:cubicBezTo>
                    <a:pt x="21596" y="6545"/>
                    <a:pt x="21425" y="6000"/>
                    <a:pt x="21103" y="5515"/>
                  </a:cubicBezTo>
                  <a:cubicBezTo>
                    <a:pt x="20757" y="4996"/>
                    <a:pt x="20251" y="4563"/>
                    <a:pt x="19636" y="4261"/>
                  </a:cubicBezTo>
                  <a:lnTo>
                    <a:pt x="11715" y="428"/>
                  </a:lnTo>
                  <a:cubicBezTo>
                    <a:pt x="11085" y="134"/>
                    <a:pt x="10371" y="-14"/>
                    <a:pt x="9649" y="1"/>
                  </a:cubicBezTo>
                  <a:close/>
                </a:path>
              </a:pathLst>
            </a:custGeom>
            <a:solidFill>
              <a:schemeClr val="accent2"/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/>
            </a:p>
          </p:txBody>
        </p:sp>
        <p:sp>
          <p:nvSpPr>
            <p:cNvPr id="8" name="Shape"/>
            <p:cNvSpPr/>
            <p:nvPr/>
          </p:nvSpPr>
          <p:spPr>
            <a:xfrm>
              <a:off x="179971" y="485836"/>
              <a:ext cx="169362" cy="205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407" y="4607"/>
                    <a:pt x="3992" y="8915"/>
                    <a:pt x="7583" y="12636"/>
                  </a:cubicBezTo>
                  <a:cubicBezTo>
                    <a:pt x="11191" y="16375"/>
                    <a:pt x="15726" y="19426"/>
                    <a:pt x="20874" y="21600"/>
                  </a:cubicBezTo>
                  <a:cubicBezTo>
                    <a:pt x="20996" y="21572"/>
                    <a:pt x="21117" y="21542"/>
                    <a:pt x="21238" y="21512"/>
                  </a:cubicBezTo>
                  <a:cubicBezTo>
                    <a:pt x="21360" y="21481"/>
                    <a:pt x="21480" y="21449"/>
                    <a:pt x="21600" y="21415"/>
                  </a:cubicBezTo>
                  <a:cubicBezTo>
                    <a:pt x="18512" y="18621"/>
                    <a:pt x="16107" y="15358"/>
                    <a:pt x="14530" y="11803"/>
                  </a:cubicBezTo>
                  <a:cubicBezTo>
                    <a:pt x="12941" y="8218"/>
                    <a:pt x="12233" y="4412"/>
                    <a:pt x="12429" y="603"/>
                  </a:cubicBezTo>
                  <a:cubicBezTo>
                    <a:pt x="10319" y="884"/>
                    <a:pt x="8165" y="973"/>
                    <a:pt x="6008" y="859"/>
                  </a:cubicBezTo>
                  <a:cubicBezTo>
                    <a:pt x="4000" y="753"/>
                    <a:pt x="1987" y="471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20646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0" name="Shape"/>
          <p:cNvSpPr/>
          <p:nvPr/>
        </p:nvSpPr>
        <p:spPr>
          <a:xfrm>
            <a:off x="22761696" y="769543"/>
            <a:ext cx="957621" cy="10551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2" extrusionOk="0">
                <a:moveTo>
                  <a:pt x="1725" y="4255"/>
                </a:moveTo>
                <a:lnTo>
                  <a:pt x="9026" y="426"/>
                </a:lnTo>
                <a:cubicBezTo>
                  <a:pt x="9543" y="161"/>
                  <a:pt x="10125" y="15"/>
                  <a:pt x="10719" y="1"/>
                </a:cubicBezTo>
                <a:cubicBezTo>
                  <a:pt x="11376" y="-14"/>
                  <a:pt x="12027" y="133"/>
                  <a:pt x="12600" y="426"/>
                </a:cubicBezTo>
                <a:lnTo>
                  <a:pt x="19812" y="4236"/>
                </a:lnTo>
                <a:cubicBezTo>
                  <a:pt x="20372" y="4536"/>
                  <a:pt x="20833" y="4967"/>
                  <a:pt x="21147" y="5483"/>
                </a:cubicBezTo>
                <a:cubicBezTo>
                  <a:pt x="21441" y="5966"/>
                  <a:pt x="21596" y="6507"/>
                  <a:pt x="21600" y="7058"/>
                </a:cubicBezTo>
                <a:lnTo>
                  <a:pt x="21600" y="14552"/>
                </a:lnTo>
                <a:cubicBezTo>
                  <a:pt x="21590" y="15066"/>
                  <a:pt x="21451" y="15571"/>
                  <a:pt x="21192" y="16029"/>
                </a:cubicBezTo>
                <a:cubicBezTo>
                  <a:pt x="20880" y="16580"/>
                  <a:pt x="20407" y="17042"/>
                  <a:pt x="19825" y="17366"/>
                </a:cubicBezTo>
                <a:lnTo>
                  <a:pt x="12648" y="21119"/>
                </a:lnTo>
                <a:cubicBezTo>
                  <a:pt x="12091" y="21419"/>
                  <a:pt x="11455" y="21579"/>
                  <a:pt x="10808" y="21582"/>
                </a:cubicBezTo>
                <a:cubicBezTo>
                  <a:pt x="10145" y="21586"/>
                  <a:pt x="9494" y="21426"/>
                  <a:pt x="8923" y="21119"/>
                </a:cubicBezTo>
                <a:lnTo>
                  <a:pt x="1725" y="17338"/>
                </a:lnTo>
                <a:cubicBezTo>
                  <a:pt x="1205" y="17048"/>
                  <a:pt x="773" y="16643"/>
                  <a:pt x="471" y="16162"/>
                </a:cubicBezTo>
                <a:cubicBezTo>
                  <a:pt x="191" y="15717"/>
                  <a:pt x="30" y="15219"/>
                  <a:pt x="0" y="14708"/>
                </a:cubicBezTo>
                <a:lnTo>
                  <a:pt x="0" y="6984"/>
                </a:lnTo>
                <a:cubicBezTo>
                  <a:pt x="23" y="6457"/>
                  <a:pt x="180" y="5942"/>
                  <a:pt x="460" y="5481"/>
                </a:cubicBezTo>
                <a:cubicBezTo>
                  <a:pt x="762" y="4983"/>
                  <a:pt x="1197" y="4561"/>
                  <a:pt x="1725" y="4255"/>
                </a:cubicBezTo>
                <a:close/>
              </a:path>
            </a:pathLst>
          </a:custGeom>
          <a:solidFill>
            <a:schemeClr val="bg2">
              <a:alpha val="40000"/>
            </a:schemeClr>
          </a:solidFill>
          <a:ln w="25400">
            <a:miter lim="400000"/>
          </a:ln>
        </p:spPr>
        <p:txBody>
          <a:bodyPr lIns="91438" tIns="91438" rIns="91438" bIns="91438"/>
          <a:lstStyle/>
          <a:p>
            <a:endParaRPr/>
          </a:p>
        </p:txBody>
      </p:sp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0319" y="1022804"/>
            <a:ext cx="765779" cy="523219"/>
          </a:xfrm>
          <a:prstGeom prst="rect">
            <a:avLst/>
          </a:prstGeom>
          <a:ln w="25400">
            <a:miter lim="400000"/>
          </a:ln>
        </p:spPr>
        <p:txBody>
          <a:bodyPr lIns="91438" tIns="91438" rIns="91438" bIns="91438" anchor="ctr">
            <a:spAutoFit/>
          </a:bodyPr>
          <a:lstStyle>
            <a:lvl1pPr algn="ctr">
              <a:defRPr sz="2100">
                <a:solidFill>
                  <a:schemeClr val="accent3"/>
                </a:solidFill>
                <a:latin typeface="Barlow Regular"/>
                <a:ea typeface="Barlow Regular"/>
                <a:cs typeface="Barlow Regular"/>
                <a:sym typeface="Barlow Regular"/>
              </a:defRPr>
            </a:lvl1pPr>
          </a:lstStyle>
          <a:p>
            <a:fld id="{86CB4B4D-7CA3-9044-876B-883B54F8677D}" type="slidenum">
              <a:rPr lang="ru-RU" smtClean="0">
                <a:solidFill>
                  <a:srgbClr val="A5AC46"/>
                </a:solidFill>
              </a:rPr>
              <a:pPr/>
              <a:t>‹#›</a:t>
            </a:fld>
            <a:endParaRPr lang="ru-RU" dirty="0">
              <a:solidFill>
                <a:srgbClr val="A5AC46"/>
              </a:solidFill>
            </a:endParaRPr>
          </a:p>
        </p:txBody>
      </p:sp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3048000" y="2244725"/>
            <a:ext cx="18288000" cy="477520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8" tIns="91438" rIns="91438" bIns="91438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idx="1"/>
          </p:nvPr>
        </p:nvSpPr>
        <p:spPr>
          <a:xfrm>
            <a:off x="3048000" y="7204075"/>
            <a:ext cx="18288000" cy="331152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8" tIns="91438" rIns="91438" bIns="9143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197642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</p:sldLayoutIdLst>
  <p:transition spd="med"/>
  <p:txStyles>
    <p:titleStyle>
      <a:lvl1pPr marL="0" marR="0" indent="0" algn="ctr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0" marR="0" indent="0" algn="ctr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457189" algn="ctr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914377" algn="ctr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1371566" algn="ctr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1828754" algn="ctr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2285943" algn="ctr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2743131" algn="ctr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3200320" algn="ctr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3657509" algn="ctr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ctr" defTabSz="182875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1pPr>
      <a:lvl2pPr marL="0" marR="0" indent="457189" algn="ctr" defTabSz="182875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2pPr>
      <a:lvl3pPr marL="0" marR="0" indent="914377" algn="ctr" defTabSz="182875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3pPr>
      <a:lvl4pPr marL="0" marR="0" indent="1371566" algn="ctr" defTabSz="182875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4pPr>
      <a:lvl5pPr marL="0" marR="0" indent="1828754" algn="ctr" defTabSz="182875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5pPr>
      <a:lvl6pPr marL="0" marR="0" indent="2285943" algn="ctr" defTabSz="182875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6pPr>
      <a:lvl7pPr marL="0" marR="0" indent="2743131" algn="ctr" defTabSz="182875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7pPr>
      <a:lvl8pPr marL="0" marR="0" indent="3200320" algn="ctr" defTabSz="182875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8pPr>
      <a:lvl9pPr marL="0" marR="0" indent="3657509" algn="ctr" defTabSz="182875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ture Green"/>
          <p:cNvSpPr txBox="1"/>
          <p:nvPr/>
        </p:nvSpPr>
        <p:spPr>
          <a:xfrm rot="5400000">
            <a:off x="21838516" y="4271861"/>
            <a:ext cx="2829384" cy="64632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8" tIns="91438" rIns="91438" bIns="91438">
            <a:spAutoFit/>
          </a:bodyPr>
          <a:lstStyle>
            <a:lvl1pPr>
              <a:defRPr sz="3000">
                <a:solidFill>
                  <a:srgbClr val="A7AD57"/>
                </a:solidFill>
                <a:latin typeface="Barlow Regular"/>
                <a:ea typeface="Barlow Regular"/>
                <a:cs typeface="Barlow Regular"/>
                <a:sym typeface="Barlow Regular"/>
              </a:defRPr>
            </a:lvl1pPr>
          </a:lstStyle>
          <a:p>
            <a:r>
              <a:rPr dirty="0">
                <a:solidFill>
                  <a:srgbClr val="A5AC46"/>
                </a:solidFill>
              </a:rPr>
              <a:t>Nature Green</a:t>
            </a:r>
          </a:p>
        </p:txBody>
      </p:sp>
      <p:grpSp>
        <p:nvGrpSpPr>
          <p:cNvPr id="9" name="Group"/>
          <p:cNvGrpSpPr/>
          <p:nvPr/>
        </p:nvGrpSpPr>
        <p:grpSpPr>
          <a:xfrm>
            <a:off x="22924841" y="2294392"/>
            <a:ext cx="631336" cy="695632"/>
            <a:chOff x="0" y="0"/>
            <a:chExt cx="631335" cy="695631"/>
          </a:xfrm>
        </p:grpSpPr>
        <p:sp>
          <p:nvSpPr>
            <p:cNvPr id="3" name="Shape"/>
            <p:cNvSpPr/>
            <p:nvPr/>
          </p:nvSpPr>
          <p:spPr>
            <a:xfrm>
              <a:off x="178108" y="215393"/>
              <a:ext cx="270763" cy="281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4" extrusionOk="0">
                  <a:moveTo>
                    <a:pt x="0" y="20693"/>
                  </a:moveTo>
                  <a:cubicBezTo>
                    <a:pt x="2997" y="16433"/>
                    <a:pt x="6433" y="12474"/>
                    <a:pt x="10256" y="8875"/>
                  </a:cubicBezTo>
                  <a:cubicBezTo>
                    <a:pt x="13746" y="5589"/>
                    <a:pt x="17544" y="2618"/>
                    <a:pt x="21600" y="0"/>
                  </a:cubicBezTo>
                  <a:cubicBezTo>
                    <a:pt x="18505" y="2234"/>
                    <a:pt x="15572" y="4669"/>
                    <a:pt x="12822" y="7288"/>
                  </a:cubicBezTo>
                  <a:cubicBezTo>
                    <a:pt x="11420" y="8623"/>
                    <a:pt x="10053" y="10035"/>
                    <a:pt x="8848" y="11514"/>
                  </a:cubicBezTo>
                  <a:cubicBezTo>
                    <a:pt x="7654" y="12982"/>
                    <a:pt x="6608" y="14539"/>
                    <a:pt x="6128" y="16368"/>
                  </a:cubicBezTo>
                  <a:cubicBezTo>
                    <a:pt x="5817" y="17554"/>
                    <a:pt x="5782" y="18820"/>
                    <a:pt x="6355" y="19911"/>
                  </a:cubicBezTo>
                  <a:cubicBezTo>
                    <a:pt x="6688" y="20545"/>
                    <a:pt x="7209" y="21069"/>
                    <a:pt x="7853" y="21417"/>
                  </a:cubicBezTo>
                  <a:cubicBezTo>
                    <a:pt x="6352" y="21600"/>
                    <a:pt x="4832" y="21600"/>
                    <a:pt x="3331" y="21416"/>
                  </a:cubicBezTo>
                  <a:cubicBezTo>
                    <a:pt x="2199" y="21278"/>
                    <a:pt x="1084" y="21036"/>
                    <a:pt x="0" y="20693"/>
                  </a:cubicBezTo>
                  <a:close/>
                </a:path>
              </a:pathLst>
            </a:custGeom>
            <a:solidFill>
              <a:srgbClr val="D5DC7A">
                <a:alpha val="30956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/>
            </a:p>
          </p:txBody>
        </p:sp>
        <p:sp>
          <p:nvSpPr>
            <p:cNvPr id="4" name="Shape"/>
            <p:cNvSpPr/>
            <p:nvPr/>
          </p:nvSpPr>
          <p:spPr>
            <a:xfrm>
              <a:off x="176742" y="214258"/>
              <a:ext cx="287448" cy="283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0" h="20087" extrusionOk="0">
                  <a:moveTo>
                    <a:pt x="0" y="19251"/>
                  </a:moveTo>
                  <a:cubicBezTo>
                    <a:pt x="2881" y="15154"/>
                    <a:pt x="6192" y="11358"/>
                    <a:pt x="9878" y="7925"/>
                  </a:cubicBezTo>
                  <a:cubicBezTo>
                    <a:pt x="13023" y="4997"/>
                    <a:pt x="16428" y="2345"/>
                    <a:pt x="20053" y="0"/>
                  </a:cubicBezTo>
                  <a:cubicBezTo>
                    <a:pt x="21600" y="4211"/>
                    <a:pt x="21105" y="8876"/>
                    <a:pt x="18708" y="12691"/>
                  </a:cubicBezTo>
                  <a:cubicBezTo>
                    <a:pt x="14823" y="18873"/>
                    <a:pt x="7046" y="21600"/>
                    <a:pt x="0" y="19251"/>
                  </a:cubicBezTo>
                  <a:close/>
                </a:path>
              </a:pathLst>
            </a:custGeom>
            <a:solidFill>
              <a:schemeClr val="accent2">
                <a:alpha val="1164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/>
            </a:p>
          </p:txBody>
        </p:sp>
        <p:sp>
          <p:nvSpPr>
            <p:cNvPr id="5" name="Shape"/>
            <p:cNvSpPr/>
            <p:nvPr/>
          </p:nvSpPr>
          <p:spPr>
            <a:xfrm>
              <a:off x="0" y="114195"/>
              <a:ext cx="454281" cy="5814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2" extrusionOk="0">
                  <a:moveTo>
                    <a:pt x="8716" y="5"/>
                  </a:moveTo>
                  <a:cubicBezTo>
                    <a:pt x="7975" y="18"/>
                    <a:pt x="7233" y="56"/>
                    <a:pt x="6492" y="115"/>
                  </a:cubicBezTo>
                  <a:cubicBezTo>
                    <a:pt x="5348" y="206"/>
                    <a:pt x="4214" y="349"/>
                    <a:pt x="3092" y="538"/>
                  </a:cubicBezTo>
                  <a:lnTo>
                    <a:pt x="2398" y="851"/>
                  </a:lnTo>
                  <a:cubicBezTo>
                    <a:pt x="1664" y="1217"/>
                    <a:pt x="1059" y="1721"/>
                    <a:pt x="639" y="2317"/>
                  </a:cubicBezTo>
                  <a:cubicBezTo>
                    <a:pt x="250" y="2869"/>
                    <a:pt x="31" y="3484"/>
                    <a:pt x="0" y="4113"/>
                  </a:cubicBezTo>
                  <a:lnTo>
                    <a:pt x="0" y="13346"/>
                  </a:lnTo>
                  <a:cubicBezTo>
                    <a:pt x="42" y="13957"/>
                    <a:pt x="265" y="14552"/>
                    <a:pt x="654" y="15084"/>
                  </a:cubicBezTo>
                  <a:cubicBezTo>
                    <a:pt x="1074" y="15659"/>
                    <a:pt x="1674" y="16142"/>
                    <a:pt x="2397" y="16489"/>
                  </a:cubicBezTo>
                  <a:lnTo>
                    <a:pt x="12401" y="21010"/>
                  </a:lnTo>
                  <a:cubicBezTo>
                    <a:pt x="13194" y="21376"/>
                    <a:pt x="14099" y="21567"/>
                    <a:pt x="15020" y="21563"/>
                  </a:cubicBezTo>
                  <a:cubicBezTo>
                    <a:pt x="15542" y="21560"/>
                    <a:pt x="16057" y="21493"/>
                    <a:pt x="16549" y="21369"/>
                  </a:cubicBezTo>
                  <a:cubicBezTo>
                    <a:pt x="14843" y="20661"/>
                    <a:pt x="13319" y="19744"/>
                    <a:pt x="12034" y="18658"/>
                  </a:cubicBezTo>
                  <a:cubicBezTo>
                    <a:pt x="10399" y="17277"/>
                    <a:pt x="9123" y="15609"/>
                    <a:pt x="8559" y="13716"/>
                  </a:cubicBezTo>
                  <a:cubicBezTo>
                    <a:pt x="7626" y="10588"/>
                    <a:pt x="8700" y="7442"/>
                    <a:pt x="11475" y="5426"/>
                  </a:cubicBezTo>
                  <a:cubicBezTo>
                    <a:pt x="12789" y="4471"/>
                    <a:pt x="14421" y="3827"/>
                    <a:pt x="16166" y="3530"/>
                  </a:cubicBezTo>
                  <a:cubicBezTo>
                    <a:pt x="17907" y="3233"/>
                    <a:pt x="19770" y="3278"/>
                    <a:pt x="21600" y="3735"/>
                  </a:cubicBezTo>
                  <a:cubicBezTo>
                    <a:pt x="19804" y="2332"/>
                    <a:pt x="17620" y="1294"/>
                    <a:pt x="15236" y="688"/>
                  </a:cubicBezTo>
                  <a:cubicBezTo>
                    <a:pt x="13142" y="156"/>
                    <a:pt x="10937" y="-33"/>
                    <a:pt x="8716" y="5"/>
                  </a:cubicBezTo>
                  <a:close/>
                </a:path>
              </a:pathLst>
            </a:custGeom>
            <a:solidFill>
              <a:schemeClr val="accent1"/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 dirty="0"/>
            </a:p>
          </p:txBody>
        </p:sp>
        <p:sp>
          <p:nvSpPr>
            <p:cNvPr id="6" name="Shape"/>
            <p:cNvSpPr/>
            <p:nvPr/>
          </p:nvSpPr>
          <p:spPr>
            <a:xfrm>
              <a:off x="52038" y="114197"/>
              <a:ext cx="402243" cy="105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3" extrusionOk="0">
                  <a:moveTo>
                    <a:pt x="7989" y="7"/>
                  </a:moveTo>
                  <a:cubicBezTo>
                    <a:pt x="7676" y="-7"/>
                    <a:pt x="7363" y="-1"/>
                    <a:pt x="7049" y="25"/>
                  </a:cubicBezTo>
                  <a:cubicBezTo>
                    <a:pt x="6213" y="96"/>
                    <a:pt x="5374" y="308"/>
                    <a:pt x="4537" y="633"/>
                  </a:cubicBezTo>
                  <a:cubicBezTo>
                    <a:pt x="3246" y="1134"/>
                    <a:pt x="1964" y="1923"/>
                    <a:pt x="698" y="2966"/>
                  </a:cubicBezTo>
                  <a:lnTo>
                    <a:pt x="0" y="4501"/>
                  </a:lnTo>
                  <a:cubicBezTo>
                    <a:pt x="1681" y="2754"/>
                    <a:pt x="3413" y="2251"/>
                    <a:pt x="5107" y="2975"/>
                  </a:cubicBezTo>
                  <a:cubicBezTo>
                    <a:pt x="7770" y="4114"/>
                    <a:pt x="10371" y="8245"/>
                    <a:pt x="12385" y="15794"/>
                  </a:cubicBezTo>
                  <a:cubicBezTo>
                    <a:pt x="12857" y="17565"/>
                    <a:pt x="13278" y="19519"/>
                    <a:pt x="13653" y="21593"/>
                  </a:cubicBezTo>
                  <a:cubicBezTo>
                    <a:pt x="14240" y="20706"/>
                    <a:pt x="14844" y="19981"/>
                    <a:pt x="15463" y="19465"/>
                  </a:cubicBezTo>
                  <a:cubicBezTo>
                    <a:pt x="17429" y="17828"/>
                    <a:pt x="19533" y="18080"/>
                    <a:pt x="21600" y="20598"/>
                  </a:cubicBezTo>
                  <a:cubicBezTo>
                    <a:pt x="19572" y="12860"/>
                    <a:pt x="17105" y="7133"/>
                    <a:pt x="14413" y="3793"/>
                  </a:cubicBezTo>
                  <a:cubicBezTo>
                    <a:pt x="12344" y="1224"/>
                    <a:pt x="10179" y="106"/>
                    <a:pt x="7989" y="7"/>
                  </a:cubicBezTo>
                  <a:close/>
                </a:path>
              </a:pathLst>
            </a:custGeom>
            <a:solidFill>
              <a:srgbClr val="000000">
                <a:alpha val="13087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/>
            </a:p>
          </p:txBody>
        </p:sp>
        <p:sp>
          <p:nvSpPr>
            <p:cNvPr id="7" name="Shape"/>
            <p:cNvSpPr/>
            <p:nvPr/>
          </p:nvSpPr>
          <p:spPr>
            <a:xfrm>
              <a:off x="56503" y="-1"/>
              <a:ext cx="574833" cy="691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6" extrusionOk="0">
                  <a:moveTo>
                    <a:pt x="9649" y="1"/>
                  </a:moveTo>
                  <a:cubicBezTo>
                    <a:pt x="8996" y="15"/>
                    <a:pt x="8358" y="162"/>
                    <a:pt x="7790" y="428"/>
                  </a:cubicBezTo>
                  <a:lnTo>
                    <a:pt x="0" y="4170"/>
                  </a:lnTo>
                  <a:cubicBezTo>
                    <a:pt x="1666" y="3855"/>
                    <a:pt x="3360" y="3694"/>
                    <a:pt x="5052" y="3687"/>
                  </a:cubicBezTo>
                  <a:cubicBezTo>
                    <a:pt x="6684" y="3681"/>
                    <a:pt x="8328" y="3817"/>
                    <a:pt x="9907" y="4226"/>
                  </a:cubicBezTo>
                  <a:cubicBezTo>
                    <a:pt x="11770" y="4707"/>
                    <a:pt x="13466" y="5554"/>
                    <a:pt x="14852" y="6694"/>
                  </a:cubicBezTo>
                  <a:cubicBezTo>
                    <a:pt x="15661" y="8934"/>
                    <a:pt x="15019" y="11362"/>
                    <a:pt x="13156" y="13116"/>
                  </a:cubicBezTo>
                  <a:cubicBezTo>
                    <a:pt x="11035" y="15112"/>
                    <a:pt x="7713" y="15905"/>
                    <a:pt x="4639" y="15150"/>
                  </a:cubicBezTo>
                  <a:cubicBezTo>
                    <a:pt x="5052" y="16525"/>
                    <a:pt x="5814" y="17810"/>
                    <a:pt x="6874" y="18919"/>
                  </a:cubicBezTo>
                  <a:cubicBezTo>
                    <a:pt x="7936" y="20032"/>
                    <a:pt x="9273" y="20940"/>
                    <a:pt x="10790" y="21586"/>
                  </a:cubicBezTo>
                  <a:cubicBezTo>
                    <a:pt x="10960" y="21547"/>
                    <a:pt x="11128" y="21498"/>
                    <a:pt x="11291" y="21441"/>
                  </a:cubicBezTo>
                  <a:cubicBezTo>
                    <a:pt x="11455" y="21383"/>
                    <a:pt x="11614" y="21317"/>
                    <a:pt x="11768" y="21241"/>
                  </a:cubicBezTo>
                  <a:lnTo>
                    <a:pt x="19650" y="17466"/>
                  </a:lnTo>
                  <a:cubicBezTo>
                    <a:pt x="20290" y="17140"/>
                    <a:pt x="20809" y="16675"/>
                    <a:pt x="21151" y="16121"/>
                  </a:cubicBezTo>
                  <a:cubicBezTo>
                    <a:pt x="21436" y="15661"/>
                    <a:pt x="21589" y="15152"/>
                    <a:pt x="21600" y="14635"/>
                  </a:cubicBezTo>
                  <a:lnTo>
                    <a:pt x="21600" y="7099"/>
                  </a:lnTo>
                  <a:cubicBezTo>
                    <a:pt x="21596" y="6545"/>
                    <a:pt x="21425" y="6000"/>
                    <a:pt x="21103" y="5515"/>
                  </a:cubicBezTo>
                  <a:cubicBezTo>
                    <a:pt x="20757" y="4996"/>
                    <a:pt x="20251" y="4563"/>
                    <a:pt x="19636" y="4261"/>
                  </a:cubicBezTo>
                  <a:lnTo>
                    <a:pt x="11715" y="428"/>
                  </a:lnTo>
                  <a:cubicBezTo>
                    <a:pt x="11085" y="134"/>
                    <a:pt x="10371" y="-14"/>
                    <a:pt x="9649" y="1"/>
                  </a:cubicBezTo>
                  <a:close/>
                </a:path>
              </a:pathLst>
            </a:custGeom>
            <a:solidFill>
              <a:schemeClr val="accent2"/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/>
            </a:p>
          </p:txBody>
        </p:sp>
        <p:sp>
          <p:nvSpPr>
            <p:cNvPr id="8" name="Shape"/>
            <p:cNvSpPr/>
            <p:nvPr/>
          </p:nvSpPr>
          <p:spPr>
            <a:xfrm>
              <a:off x="179971" y="485836"/>
              <a:ext cx="169362" cy="205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407" y="4607"/>
                    <a:pt x="3992" y="8915"/>
                    <a:pt x="7583" y="12636"/>
                  </a:cubicBezTo>
                  <a:cubicBezTo>
                    <a:pt x="11191" y="16375"/>
                    <a:pt x="15726" y="19426"/>
                    <a:pt x="20874" y="21600"/>
                  </a:cubicBezTo>
                  <a:cubicBezTo>
                    <a:pt x="20996" y="21572"/>
                    <a:pt x="21117" y="21542"/>
                    <a:pt x="21238" y="21512"/>
                  </a:cubicBezTo>
                  <a:cubicBezTo>
                    <a:pt x="21360" y="21481"/>
                    <a:pt x="21480" y="21449"/>
                    <a:pt x="21600" y="21415"/>
                  </a:cubicBezTo>
                  <a:cubicBezTo>
                    <a:pt x="18512" y="18621"/>
                    <a:pt x="16107" y="15358"/>
                    <a:pt x="14530" y="11803"/>
                  </a:cubicBezTo>
                  <a:cubicBezTo>
                    <a:pt x="12941" y="8218"/>
                    <a:pt x="12233" y="4412"/>
                    <a:pt x="12429" y="603"/>
                  </a:cubicBezTo>
                  <a:cubicBezTo>
                    <a:pt x="10319" y="884"/>
                    <a:pt x="8165" y="973"/>
                    <a:pt x="6008" y="859"/>
                  </a:cubicBezTo>
                  <a:cubicBezTo>
                    <a:pt x="4000" y="753"/>
                    <a:pt x="1987" y="471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20646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0" name="Shape"/>
          <p:cNvSpPr/>
          <p:nvPr/>
        </p:nvSpPr>
        <p:spPr>
          <a:xfrm>
            <a:off x="22761696" y="769543"/>
            <a:ext cx="957621" cy="10551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2" extrusionOk="0">
                <a:moveTo>
                  <a:pt x="1725" y="4255"/>
                </a:moveTo>
                <a:lnTo>
                  <a:pt x="9026" y="426"/>
                </a:lnTo>
                <a:cubicBezTo>
                  <a:pt x="9543" y="161"/>
                  <a:pt x="10125" y="15"/>
                  <a:pt x="10719" y="1"/>
                </a:cubicBezTo>
                <a:cubicBezTo>
                  <a:pt x="11376" y="-14"/>
                  <a:pt x="12027" y="133"/>
                  <a:pt x="12600" y="426"/>
                </a:cubicBezTo>
                <a:lnTo>
                  <a:pt x="19812" y="4236"/>
                </a:lnTo>
                <a:cubicBezTo>
                  <a:pt x="20372" y="4536"/>
                  <a:pt x="20833" y="4967"/>
                  <a:pt x="21147" y="5483"/>
                </a:cubicBezTo>
                <a:cubicBezTo>
                  <a:pt x="21441" y="5966"/>
                  <a:pt x="21596" y="6507"/>
                  <a:pt x="21600" y="7058"/>
                </a:cubicBezTo>
                <a:lnTo>
                  <a:pt x="21600" y="14552"/>
                </a:lnTo>
                <a:cubicBezTo>
                  <a:pt x="21590" y="15066"/>
                  <a:pt x="21451" y="15571"/>
                  <a:pt x="21192" y="16029"/>
                </a:cubicBezTo>
                <a:cubicBezTo>
                  <a:pt x="20880" y="16580"/>
                  <a:pt x="20407" y="17042"/>
                  <a:pt x="19825" y="17366"/>
                </a:cubicBezTo>
                <a:lnTo>
                  <a:pt x="12648" y="21119"/>
                </a:lnTo>
                <a:cubicBezTo>
                  <a:pt x="12091" y="21419"/>
                  <a:pt x="11455" y="21579"/>
                  <a:pt x="10808" y="21582"/>
                </a:cubicBezTo>
                <a:cubicBezTo>
                  <a:pt x="10145" y="21586"/>
                  <a:pt x="9494" y="21426"/>
                  <a:pt x="8923" y="21119"/>
                </a:cubicBezTo>
                <a:lnTo>
                  <a:pt x="1725" y="17338"/>
                </a:lnTo>
                <a:cubicBezTo>
                  <a:pt x="1205" y="17048"/>
                  <a:pt x="773" y="16643"/>
                  <a:pt x="471" y="16162"/>
                </a:cubicBezTo>
                <a:cubicBezTo>
                  <a:pt x="191" y="15717"/>
                  <a:pt x="30" y="15219"/>
                  <a:pt x="0" y="14708"/>
                </a:cubicBezTo>
                <a:lnTo>
                  <a:pt x="0" y="6984"/>
                </a:lnTo>
                <a:cubicBezTo>
                  <a:pt x="23" y="6457"/>
                  <a:pt x="180" y="5942"/>
                  <a:pt x="460" y="5481"/>
                </a:cubicBezTo>
                <a:cubicBezTo>
                  <a:pt x="762" y="4983"/>
                  <a:pt x="1197" y="4561"/>
                  <a:pt x="1725" y="4255"/>
                </a:cubicBezTo>
                <a:close/>
              </a:path>
            </a:pathLst>
          </a:custGeom>
          <a:solidFill>
            <a:schemeClr val="bg2">
              <a:alpha val="40000"/>
            </a:schemeClr>
          </a:solidFill>
          <a:ln w="25400">
            <a:miter lim="400000"/>
          </a:ln>
        </p:spPr>
        <p:txBody>
          <a:bodyPr lIns="91438" tIns="91438" rIns="91438" bIns="91438"/>
          <a:lstStyle/>
          <a:p>
            <a:endParaRPr/>
          </a:p>
        </p:txBody>
      </p:sp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0319" y="1022804"/>
            <a:ext cx="765779" cy="523219"/>
          </a:xfrm>
          <a:prstGeom prst="rect">
            <a:avLst/>
          </a:prstGeom>
          <a:ln w="25400">
            <a:miter lim="400000"/>
          </a:ln>
        </p:spPr>
        <p:txBody>
          <a:bodyPr lIns="91438" tIns="91438" rIns="91438" bIns="91438" anchor="ctr">
            <a:spAutoFit/>
          </a:bodyPr>
          <a:lstStyle>
            <a:lvl1pPr algn="ctr">
              <a:defRPr sz="2100">
                <a:solidFill>
                  <a:schemeClr val="accent3"/>
                </a:solidFill>
                <a:latin typeface="Barlow Regular"/>
                <a:ea typeface="Barlow Regular"/>
                <a:cs typeface="Barlow Regular"/>
                <a:sym typeface="Barlow Regular"/>
              </a:defRPr>
            </a:lvl1pPr>
          </a:lstStyle>
          <a:p>
            <a:fld id="{86CB4B4D-7CA3-9044-876B-883B54F8677D}" type="slidenum">
              <a:rPr lang="ru-RU" smtClean="0">
                <a:solidFill>
                  <a:srgbClr val="A5AC46"/>
                </a:solidFill>
              </a:rPr>
              <a:pPr/>
              <a:t>‹#›</a:t>
            </a:fld>
            <a:endParaRPr lang="ru-RU" dirty="0">
              <a:solidFill>
                <a:srgbClr val="A5AC46"/>
              </a:solidFill>
            </a:endParaRPr>
          </a:p>
        </p:txBody>
      </p:sp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3048000" y="2244725"/>
            <a:ext cx="18288000" cy="477520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8" tIns="91438" rIns="91438" bIns="91438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idx="1"/>
          </p:nvPr>
        </p:nvSpPr>
        <p:spPr>
          <a:xfrm>
            <a:off x="3048000" y="7204075"/>
            <a:ext cx="18288000" cy="331152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8" tIns="91438" rIns="91438" bIns="9143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4232377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</p:sldLayoutIdLst>
  <p:transition spd="med"/>
  <p:txStyles>
    <p:titleStyle>
      <a:lvl1pPr marL="0" marR="0" indent="0" algn="ctr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0" marR="0" indent="0" algn="ctr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457189" algn="ctr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914377" algn="ctr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1371566" algn="ctr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1828754" algn="ctr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2285943" algn="ctr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2743131" algn="ctr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3200320" algn="ctr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3657509" algn="ctr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ctr" defTabSz="182875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1pPr>
      <a:lvl2pPr marL="0" marR="0" indent="457189" algn="ctr" defTabSz="182875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2pPr>
      <a:lvl3pPr marL="0" marR="0" indent="914377" algn="ctr" defTabSz="182875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3pPr>
      <a:lvl4pPr marL="0" marR="0" indent="1371566" algn="ctr" defTabSz="182875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4pPr>
      <a:lvl5pPr marL="0" marR="0" indent="1828754" algn="ctr" defTabSz="182875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5pPr>
      <a:lvl6pPr marL="0" marR="0" indent="2285943" algn="ctr" defTabSz="182875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6pPr>
      <a:lvl7pPr marL="0" marR="0" indent="2743131" algn="ctr" defTabSz="182875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7pPr>
      <a:lvl8pPr marL="0" marR="0" indent="3200320" algn="ctr" defTabSz="182875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8pPr>
      <a:lvl9pPr marL="0" marR="0" indent="3657509" algn="ctr" defTabSz="182875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ture Green"/>
          <p:cNvSpPr txBox="1"/>
          <p:nvPr/>
        </p:nvSpPr>
        <p:spPr>
          <a:xfrm rot="5400000">
            <a:off x="21838515" y="4274979"/>
            <a:ext cx="2829383" cy="6400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>
              <a:defRPr sz="3000">
                <a:solidFill>
                  <a:srgbClr val="A7AD57"/>
                </a:solidFill>
                <a:latin typeface="Barlow Regular"/>
                <a:ea typeface="Barlow Regular"/>
                <a:cs typeface="Barlow Regular"/>
                <a:sym typeface="Barlow Regular"/>
              </a:defRPr>
            </a:lvl1pPr>
          </a:lstStyle>
          <a:p>
            <a:pPr defTabSz="1828800"/>
            <a:r>
              <a:rPr dirty="0">
                <a:solidFill>
                  <a:srgbClr val="A5AC46"/>
                </a:solidFill>
              </a:rPr>
              <a:t>Nature Green</a:t>
            </a:r>
          </a:p>
        </p:txBody>
      </p:sp>
      <p:grpSp>
        <p:nvGrpSpPr>
          <p:cNvPr id="9" name="Group"/>
          <p:cNvGrpSpPr/>
          <p:nvPr/>
        </p:nvGrpSpPr>
        <p:grpSpPr>
          <a:xfrm>
            <a:off x="22924839" y="2294390"/>
            <a:ext cx="631336" cy="695633"/>
            <a:chOff x="0" y="0"/>
            <a:chExt cx="631335" cy="695631"/>
          </a:xfrm>
        </p:grpSpPr>
        <p:sp>
          <p:nvSpPr>
            <p:cNvPr id="3" name="Shape"/>
            <p:cNvSpPr/>
            <p:nvPr/>
          </p:nvSpPr>
          <p:spPr>
            <a:xfrm>
              <a:off x="178108" y="215393"/>
              <a:ext cx="270763" cy="281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4" extrusionOk="0">
                  <a:moveTo>
                    <a:pt x="0" y="20693"/>
                  </a:moveTo>
                  <a:cubicBezTo>
                    <a:pt x="2997" y="16433"/>
                    <a:pt x="6433" y="12474"/>
                    <a:pt x="10256" y="8875"/>
                  </a:cubicBezTo>
                  <a:cubicBezTo>
                    <a:pt x="13746" y="5589"/>
                    <a:pt x="17544" y="2618"/>
                    <a:pt x="21600" y="0"/>
                  </a:cubicBezTo>
                  <a:cubicBezTo>
                    <a:pt x="18505" y="2234"/>
                    <a:pt x="15572" y="4669"/>
                    <a:pt x="12822" y="7288"/>
                  </a:cubicBezTo>
                  <a:cubicBezTo>
                    <a:pt x="11420" y="8623"/>
                    <a:pt x="10053" y="10035"/>
                    <a:pt x="8848" y="11514"/>
                  </a:cubicBezTo>
                  <a:cubicBezTo>
                    <a:pt x="7654" y="12982"/>
                    <a:pt x="6608" y="14539"/>
                    <a:pt x="6128" y="16368"/>
                  </a:cubicBezTo>
                  <a:cubicBezTo>
                    <a:pt x="5817" y="17554"/>
                    <a:pt x="5782" y="18820"/>
                    <a:pt x="6355" y="19911"/>
                  </a:cubicBezTo>
                  <a:cubicBezTo>
                    <a:pt x="6688" y="20545"/>
                    <a:pt x="7209" y="21069"/>
                    <a:pt x="7853" y="21417"/>
                  </a:cubicBezTo>
                  <a:cubicBezTo>
                    <a:pt x="6352" y="21600"/>
                    <a:pt x="4832" y="21600"/>
                    <a:pt x="3331" y="21416"/>
                  </a:cubicBezTo>
                  <a:cubicBezTo>
                    <a:pt x="2199" y="21278"/>
                    <a:pt x="1084" y="21036"/>
                    <a:pt x="0" y="20693"/>
                  </a:cubicBezTo>
                  <a:close/>
                </a:path>
              </a:pathLst>
            </a:custGeom>
            <a:solidFill>
              <a:srgbClr val="D5DC7A">
                <a:alpha val="30956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  <p:sp>
          <p:nvSpPr>
            <p:cNvPr id="4" name="Shape"/>
            <p:cNvSpPr/>
            <p:nvPr/>
          </p:nvSpPr>
          <p:spPr>
            <a:xfrm>
              <a:off x="176742" y="214258"/>
              <a:ext cx="287448" cy="283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0" h="20087" extrusionOk="0">
                  <a:moveTo>
                    <a:pt x="0" y="19251"/>
                  </a:moveTo>
                  <a:cubicBezTo>
                    <a:pt x="2881" y="15154"/>
                    <a:pt x="6192" y="11358"/>
                    <a:pt x="9878" y="7925"/>
                  </a:cubicBezTo>
                  <a:cubicBezTo>
                    <a:pt x="13023" y="4997"/>
                    <a:pt x="16428" y="2345"/>
                    <a:pt x="20053" y="0"/>
                  </a:cubicBezTo>
                  <a:cubicBezTo>
                    <a:pt x="21600" y="4211"/>
                    <a:pt x="21105" y="8876"/>
                    <a:pt x="18708" y="12691"/>
                  </a:cubicBezTo>
                  <a:cubicBezTo>
                    <a:pt x="14823" y="18873"/>
                    <a:pt x="7046" y="21600"/>
                    <a:pt x="0" y="19251"/>
                  </a:cubicBezTo>
                  <a:close/>
                </a:path>
              </a:pathLst>
            </a:custGeom>
            <a:solidFill>
              <a:schemeClr val="accent2">
                <a:alpha val="1164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  <p:sp>
          <p:nvSpPr>
            <p:cNvPr id="5" name="Shape"/>
            <p:cNvSpPr/>
            <p:nvPr/>
          </p:nvSpPr>
          <p:spPr>
            <a:xfrm>
              <a:off x="0" y="114195"/>
              <a:ext cx="454281" cy="5814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2" extrusionOk="0">
                  <a:moveTo>
                    <a:pt x="8716" y="5"/>
                  </a:moveTo>
                  <a:cubicBezTo>
                    <a:pt x="7975" y="18"/>
                    <a:pt x="7233" y="56"/>
                    <a:pt x="6492" y="115"/>
                  </a:cubicBezTo>
                  <a:cubicBezTo>
                    <a:pt x="5348" y="206"/>
                    <a:pt x="4214" y="349"/>
                    <a:pt x="3092" y="538"/>
                  </a:cubicBezTo>
                  <a:lnTo>
                    <a:pt x="2398" y="851"/>
                  </a:lnTo>
                  <a:cubicBezTo>
                    <a:pt x="1664" y="1217"/>
                    <a:pt x="1059" y="1721"/>
                    <a:pt x="639" y="2317"/>
                  </a:cubicBezTo>
                  <a:cubicBezTo>
                    <a:pt x="250" y="2869"/>
                    <a:pt x="31" y="3484"/>
                    <a:pt x="0" y="4113"/>
                  </a:cubicBezTo>
                  <a:lnTo>
                    <a:pt x="0" y="13346"/>
                  </a:lnTo>
                  <a:cubicBezTo>
                    <a:pt x="42" y="13957"/>
                    <a:pt x="265" y="14552"/>
                    <a:pt x="654" y="15084"/>
                  </a:cubicBezTo>
                  <a:cubicBezTo>
                    <a:pt x="1074" y="15659"/>
                    <a:pt x="1674" y="16142"/>
                    <a:pt x="2397" y="16489"/>
                  </a:cubicBezTo>
                  <a:lnTo>
                    <a:pt x="12401" y="21010"/>
                  </a:lnTo>
                  <a:cubicBezTo>
                    <a:pt x="13194" y="21376"/>
                    <a:pt x="14099" y="21567"/>
                    <a:pt x="15020" y="21563"/>
                  </a:cubicBezTo>
                  <a:cubicBezTo>
                    <a:pt x="15542" y="21560"/>
                    <a:pt x="16057" y="21493"/>
                    <a:pt x="16549" y="21369"/>
                  </a:cubicBezTo>
                  <a:cubicBezTo>
                    <a:pt x="14843" y="20661"/>
                    <a:pt x="13319" y="19744"/>
                    <a:pt x="12034" y="18658"/>
                  </a:cubicBezTo>
                  <a:cubicBezTo>
                    <a:pt x="10399" y="17277"/>
                    <a:pt x="9123" y="15609"/>
                    <a:pt x="8559" y="13716"/>
                  </a:cubicBezTo>
                  <a:cubicBezTo>
                    <a:pt x="7626" y="10588"/>
                    <a:pt x="8700" y="7442"/>
                    <a:pt x="11475" y="5426"/>
                  </a:cubicBezTo>
                  <a:cubicBezTo>
                    <a:pt x="12789" y="4471"/>
                    <a:pt x="14421" y="3827"/>
                    <a:pt x="16166" y="3530"/>
                  </a:cubicBezTo>
                  <a:cubicBezTo>
                    <a:pt x="17907" y="3233"/>
                    <a:pt x="19770" y="3278"/>
                    <a:pt x="21600" y="3735"/>
                  </a:cubicBezTo>
                  <a:cubicBezTo>
                    <a:pt x="19804" y="2332"/>
                    <a:pt x="17620" y="1294"/>
                    <a:pt x="15236" y="688"/>
                  </a:cubicBezTo>
                  <a:cubicBezTo>
                    <a:pt x="13142" y="156"/>
                    <a:pt x="10937" y="-33"/>
                    <a:pt x="8716" y="5"/>
                  </a:cubicBezTo>
                  <a:close/>
                </a:path>
              </a:pathLst>
            </a:custGeom>
            <a:solidFill>
              <a:schemeClr val="accent1"/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 dirty="0"/>
            </a:p>
          </p:txBody>
        </p:sp>
        <p:sp>
          <p:nvSpPr>
            <p:cNvPr id="6" name="Shape"/>
            <p:cNvSpPr/>
            <p:nvPr/>
          </p:nvSpPr>
          <p:spPr>
            <a:xfrm>
              <a:off x="52038" y="114197"/>
              <a:ext cx="402243" cy="105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3" extrusionOk="0">
                  <a:moveTo>
                    <a:pt x="7989" y="7"/>
                  </a:moveTo>
                  <a:cubicBezTo>
                    <a:pt x="7676" y="-7"/>
                    <a:pt x="7363" y="-1"/>
                    <a:pt x="7049" y="25"/>
                  </a:cubicBezTo>
                  <a:cubicBezTo>
                    <a:pt x="6213" y="96"/>
                    <a:pt x="5374" y="308"/>
                    <a:pt x="4537" y="633"/>
                  </a:cubicBezTo>
                  <a:cubicBezTo>
                    <a:pt x="3246" y="1134"/>
                    <a:pt x="1964" y="1923"/>
                    <a:pt x="698" y="2966"/>
                  </a:cubicBezTo>
                  <a:lnTo>
                    <a:pt x="0" y="4501"/>
                  </a:lnTo>
                  <a:cubicBezTo>
                    <a:pt x="1681" y="2754"/>
                    <a:pt x="3413" y="2251"/>
                    <a:pt x="5107" y="2975"/>
                  </a:cubicBezTo>
                  <a:cubicBezTo>
                    <a:pt x="7770" y="4114"/>
                    <a:pt x="10371" y="8245"/>
                    <a:pt x="12385" y="15794"/>
                  </a:cubicBezTo>
                  <a:cubicBezTo>
                    <a:pt x="12857" y="17565"/>
                    <a:pt x="13278" y="19519"/>
                    <a:pt x="13653" y="21593"/>
                  </a:cubicBezTo>
                  <a:cubicBezTo>
                    <a:pt x="14240" y="20706"/>
                    <a:pt x="14844" y="19981"/>
                    <a:pt x="15463" y="19465"/>
                  </a:cubicBezTo>
                  <a:cubicBezTo>
                    <a:pt x="17429" y="17828"/>
                    <a:pt x="19533" y="18080"/>
                    <a:pt x="21600" y="20598"/>
                  </a:cubicBezTo>
                  <a:cubicBezTo>
                    <a:pt x="19572" y="12860"/>
                    <a:pt x="17105" y="7133"/>
                    <a:pt x="14413" y="3793"/>
                  </a:cubicBezTo>
                  <a:cubicBezTo>
                    <a:pt x="12344" y="1224"/>
                    <a:pt x="10179" y="106"/>
                    <a:pt x="7989" y="7"/>
                  </a:cubicBezTo>
                  <a:close/>
                </a:path>
              </a:pathLst>
            </a:custGeom>
            <a:solidFill>
              <a:srgbClr val="000000">
                <a:alpha val="13087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  <p:sp>
          <p:nvSpPr>
            <p:cNvPr id="7" name="Shape"/>
            <p:cNvSpPr/>
            <p:nvPr/>
          </p:nvSpPr>
          <p:spPr>
            <a:xfrm>
              <a:off x="56503" y="-1"/>
              <a:ext cx="574833" cy="691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6" extrusionOk="0">
                  <a:moveTo>
                    <a:pt x="9649" y="1"/>
                  </a:moveTo>
                  <a:cubicBezTo>
                    <a:pt x="8996" y="15"/>
                    <a:pt x="8358" y="162"/>
                    <a:pt x="7790" y="428"/>
                  </a:cubicBezTo>
                  <a:lnTo>
                    <a:pt x="0" y="4170"/>
                  </a:lnTo>
                  <a:cubicBezTo>
                    <a:pt x="1666" y="3855"/>
                    <a:pt x="3360" y="3694"/>
                    <a:pt x="5052" y="3687"/>
                  </a:cubicBezTo>
                  <a:cubicBezTo>
                    <a:pt x="6684" y="3681"/>
                    <a:pt x="8328" y="3817"/>
                    <a:pt x="9907" y="4226"/>
                  </a:cubicBezTo>
                  <a:cubicBezTo>
                    <a:pt x="11770" y="4707"/>
                    <a:pt x="13466" y="5554"/>
                    <a:pt x="14852" y="6694"/>
                  </a:cubicBezTo>
                  <a:cubicBezTo>
                    <a:pt x="15661" y="8934"/>
                    <a:pt x="15019" y="11362"/>
                    <a:pt x="13156" y="13116"/>
                  </a:cubicBezTo>
                  <a:cubicBezTo>
                    <a:pt x="11035" y="15112"/>
                    <a:pt x="7713" y="15905"/>
                    <a:pt x="4639" y="15150"/>
                  </a:cubicBezTo>
                  <a:cubicBezTo>
                    <a:pt x="5052" y="16525"/>
                    <a:pt x="5814" y="17810"/>
                    <a:pt x="6874" y="18919"/>
                  </a:cubicBezTo>
                  <a:cubicBezTo>
                    <a:pt x="7936" y="20032"/>
                    <a:pt x="9273" y="20940"/>
                    <a:pt x="10790" y="21586"/>
                  </a:cubicBezTo>
                  <a:cubicBezTo>
                    <a:pt x="10960" y="21547"/>
                    <a:pt x="11128" y="21498"/>
                    <a:pt x="11291" y="21441"/>
                  </a:cubicBezTo>
                  <a:cubicBezTo>
                    <a:pt x="11455" y="21383"/>
                    <a:pt x="11614" y="21317"/>
                    <a:pt x="11768" y="21241"/>
                  </a:cubicBezTo>
                  <a:lnTo>
                    <a:pt x="19650" y="17466"/>
                  </a:lnTo>
                  <a:cubicBezTo>
                    <a:pt x="20290" y="17140"/>
                    <a:pt x="20809" y="16675"/>
                    <a:pt x="21151" y="16121"/>
                  </a:cubicBezTo>
                  <a:cubicBezTo>
                    <a:pt x="21436" y="15661"/>
                    <a:pt x="21589" y="15152"/>
                    <a:pt x="21600" y="14635"/>
                  </a:cubicBezTo>
                  <a:lnTo>
                    <a:pt x="21600" y="7099"/>
                  </a:lnTo>
                  <a:cubicBezTo>
                    <a:pt x="21596" y="6545"/>
                    <a:pt x="21425" y="6000"/>
                    <a:pt x="21103" y="5515"/>
                  </a:cubicBezTo>
                  <a:cubicBezTo>
                    <a:pt x="20757" y="4996"/>
                    <a:pt x="20251" y="4563"/>
                    <a:pt x="19636" y="4261"/>
                  </a:cubicBezTo>
                  <a:lnTo>
                    <a:pt x="11715" y="428"/>
                  </a:lnTo>
                  <a:cubicBezTo>
                    <a:pt x="11085" y="134"/>
                    <a:pt x="10371" y="-14"/>
                    <a:pt x="9649" y="1"/>
                  </a:cubicBezTo>
                  <a:close/>
                </a:path>
              </a:pathLst>
            </a:custGeom>
            <a:solidFill>
              <a:schemeClr val="accent2"/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  <p:sp>
          <p:nvSpPr>
            <p:cNvPr id="8" name="Shape"/>
            <p:cNvSpPr/>
            <p:nvPr/>
          </p:nvSpPr>
          <p:spPr>
            <a:xfrm>
              <a:off x="179971" y="485836"/>
              <a:ext cx="169362" cy="205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407" y="4607"/>
                    <a:pt x="3992" y="8915"/>
                    <a:pt x="7583" y="12636"/>
                  </a:cubicBezTo>
                  <a:cubicBezTo>
                    <a:pt x="11191" y="16375"/>
                    <a:pt x="15726" y="19426"/>
                    <a:pt x="20874" y="21600"/>
                  </a:cubicBezTo>
                  <a:cubicBezTo>
                    <a:pt x="20996" y="21572"/>
                    <a:pt x="21117" y="21542"/>
                    <a:pt x="21238" y="21512"/>
                  </a:cubicBezTo>
                  <a:cubicBezTo>
                    <a:pt x="21360" y="21481"/>
                    <a:pt x="21480" y="21449"/>
                    <a:pt x="21600" y="21415"/>
                  </a:cubicBezTo>
                  <a:cubicBezTo>
                    <a:pt x="18512" y="18621"/>
                    <a:pt x="16107" y="15358"/>
                    <a:pt x="14530" y="11803"/>
                  </a:cubicBezTo>
                  <a:cubicBezTo>
                    <a:pt x="12941" y="8218"/>
                    <a:pt x="12233" y="4412"/>
                    <a:pt x="12429" y="603"/>
                  </a:cubicBezTo>
                  <a:cubicBezTo>
                    <a:pt x="10319" y="884"/>
                    <a:pt x="8165" y="973"/>
                    <a:pt x="6008" y="859"/>
                  </a:cubicBezTo>
                  <a:cubicBezTo>
                    <a:pt x="4000" y="753"/>
                    <a:pt x="1987" y="471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20646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</p:grpSp>
      <p:sp>
        <p:nvSpPr>
          <p:cNvPr id="10" name="Shape"/>
          <p:cNvSpPr/>
          <p:nvPr/>
        </p:nvSpPr>
        <p:spPr>
          <a:xfrm>
            <a:off x="22761695" y="769540"/>
            <a:ext cx="957621" cy="1055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2" extrusionOk="0">
                <a:moveTo>
                  <a:pt x="1725" y="4255"/>
                </a:moveTo>
                <a:lnTo>
                  <a:pt x="9026" y="426"/>
                </a:lnTo>
                <a:cubicBezTo>
                  <a:pt x="9543" y="161"/>
                  <a:pt x="10125" y="15"/>
                  <a:pt x="10719" y="1"/>
                </a:cubicBezTo>
                <a:cubicBezTo>
                  <a:pt x="11376" y="-14"/>
                  <a:pt x="12027" y="133"/>
                  <a:pt x="12600" y="426"/>
                </a:cubicBezTo>
                <a:lnTo>
                  <a:pt x="19812" y="4236"/>
                </a:lnTo>
                <a:cubicBezTo>
                  <a:pt x="20372" y="4536"/>
                  <a:pt x="20833" y="4967"/>
                  <a:pt x="21147" y="5483"/>
                </a:cubicBezTo>
                <a:cubicBezTo>
                  <a:pt x="21441" y="5966"/>
                  <a:pt x="21596" y="6507"/>
                  <a:pt x="21600" y="7058"/>
                </a:cubicBezTo>
                <a:lnTo>
                  <a:pt x="21600" y="14552"/>
                </a:lnTo>
                <a:cubicBezTo>
                  <a:pt x="21590" y="15066"/>
                  <a:pt x="21451" y="15571"/>
                  <a:pt x="21192" y="16029"/>
                </a:cubicBezTo>
                <a:cubicBezTo>
                  <a:pt x="20880" y="16580"/>
                  <a:pt x="20407" y="17042"/>
                  <a:pt x="19825" y="17366"/>
                </a:cubicBezTo>
                <a:lnTo>
                  <a:pt x="12648" y="21119"/>
                </a:lnTo>
                <a:cubicBezTo>
                  <a:pt x="12091" y="21419"/>
                  <a:pt x="11455" y="21579"/>
                  <a:pt x="10808" y="21582"/>
                </a:cubicBezTo>
                <a:cubicBezTo>
                  <a:pt x="10145" y="21586"/>
                  <a:pt x="9494" y="21426"/>
                  <a:pt x="8923" y="21119"/>
                </a:cubicBezTo>
                <a:lnTo>
                  <a:pt x="1725" y="17338"/>
                </a:lnTo>
                <a:cubicBezTo>
                  <a:pt x="1205" y="17048"/>
                  <a:pt x="773" y="16643"/>
                  <a:pt x="471" y="16162"/>
                </a:cubicBezTo>
                <a:cubicBezTo>
                  <a:pt x="191" y="15717"/>
                  <a:pt x="30" y="15219"/>
                  <a:pt x="0" y="14708"/>
                </a:cubicBezTo>
                <a:lnTo>
                  <a:pt x="0" y="6984"/>
                </a:lnTo>
                <a:cubicBezTo>
                  <a:pt x="23" y="6457"/>
                  <a:pt x="180" y="5942"/>
                  <a:pt x="460" y="5481"/>
                </a:cubicBezTo>
                <a:cubicBezTo>
                  <a:pt x="762" y="4983"/>
                  <a:pt x="1197" y="4561"/>
                  <a:pt x="1725" y="4255"/>
                </a:cubicBezTo>
                <a:close/>
              </a:path>
            </a:pathLst>
          </a:custGeom>
          <a:solidFill>
            <a:schemeClr val="bg2">
              <a:alpha val="40000"/>
            </a:schemeClr>
          </a:solidFill>
          <a:ln w="25400">
            <a:miter lim="400000"/>
          </a:ln>
        </p:spPr>
        <p:txBody>
          <a:bodyPr tIns="91439" bIns="91439"/>
          <a:lstStyle/>
          <a:p>
            <a:pPr defTabSz="1828800"/>
            <a:endParaRPr sz="3600"/>
          </a:p>
        </p:txBody>
      </p:sp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0318" y="1022804"/>
            <a:ext cx="765778" cy="523218"/>
          </a:xfrm>
          <a:prstGeom prst="rect">
            <a:avLst/>
          </a:prstGeom>
          <a:ln w="25400">
            <a:miter lim="400000"/>
          </a:ln>
        </p:spPr>
        <p:txBody>
          <a:bodyPr tIns="91439" bIns="91439" anchor="ctr">
            <a:spAutoFit/>
          </a:bodyPr>
          <a:lstStyle>
            <a:lvl1pPr algn="ctr">
              <a:defRPr sz="2200">
                <a:solidFill>
                  <a:schemeClr val="accent3"/>
                </a:solidFill>
                <a:latin typeface="Barlow Regular"/>
                <a:ea typeface="Barlow Regular"/>
                <a:cs typeface="Barlow Regular"/>
                <a:sym typeface="Barlow Regular"/>
              </a:defRPr>
            </a:lvl1pPr>
          </a:lstStyle>
          <a:p>
            <a:pPr defTabSz="1828800"/>
            <a:fld id="{86CB4B4D-7CA3-9044-876B-883B54F8677D}" type="slidenum">
              <a:rPr lang="ru-RU" smtClean="0">
                <a:solidFill>
                  <a:srgbClr val="A5AC46"/>
                </a:solidFill>
              </a:rPr>
              <a:pPr defTabSz="1828800"/>
              <a:t>‹#›</a:t>
            </a:fld>
            <a:endParaRPr lang="ru-RU" dirty="0">
              <a:solidFill>
                <a:srgbClr val="A5AC46"/>
              </a:solidFill>
            </a:endParaRPr>
          </a:p>
        </p:txBody>
      </p:sp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3048000" y="2244725"/>
            <a:ext cx="18288000" cy="47752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idx="1"/>
          </p:nvPr>
        </p:nvSpPr>
        <p:spPr>
          <a:xfrm>
            <a:off x="3048000" y="7204075"/>
            <a:ext cx="18288000" cy="331152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4009633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</p:sldLayoutIdLst>
  <p:transition spd="med"/>
  <p:txStyles>
    <p:titleStyle>
      <a:lvl1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0" marR="0" indent="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4572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9144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13716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18288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22860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27432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32004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36576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1pPr>
      <a:lvl2pPr marL="0" marR="0" indent="4572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2pPr>
      <a:lvl3pPr marL="0" marR="0" indent="9144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3pPr>
      <a:lvl4pPr marL="0" marR="0" indent="13716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4pPr>
      <a:lvl5pPr marL="0" marR="0" indent="18288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5pPr>
      <a:lvl6pPr marL="0" marR="0" indent="22860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6pPr>
      <a:lvl7pPr marL="0" marR="0" indent="27432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7pPr>
      <a:lvl8pPr marL="0" marR="0" indent="32004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8pPr>
      <a:lvl9pPr marL="0" marR="0" indent="36576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ture Green"/>
          <p:cNvSpPr txBox="1"/>
          <p:nvPr/>
        </p:nvSpPr>
        <p:spPr>
          <a:xfrm rot="5400000">
            <a:off x="21838515" y="4274979"/>
            <a:ext cx="2829383" cy="6400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>
              <a:defRPr sz="3000">
                <a:solidFill>
                  <a:srgbClr val="A7AD57"/>
                </a:solidFill>
                <a:latin typeface="Barlow Regular"/>
                <a:ea typeface="Barlow Regular"/>
                <a:cs typeface="Barlow Regular"/>
                <a:sym typeface="Barlow Regular"/>
              </a:defRPr>
            </a:lvl1pPr>
          </a:lstStyle>
          <a:p>
            <a:pPr defTabSz="1828800"/>
            <a:r>
              <a:rPr dirty="0">
                <a:solidFill>
                  <a:srgbClr val="A5AC46"/>
                </a:solidFill>
              </a:rPr>
              <a:t>Nature Green</a:t>
            </a:r>
          </a:p>
        </p:txBody>
      </p:sp>
      <p:grpSp>
        <p:nvGrpSpPr>
          <p:cNvPr id="9" name="Group"/>
          <p:cNvGrpSpPr/>
          <p:nvPr/>
        </p:nvGrpSpPr>
        <p:grpSpPr>
          <a:xfrm>
            <a:off x="22924839" y="2294390"/>
            <a:ext cx="631336" cy="695633"/>
            <a:chOff x="0" y="0"/>
            <a:chExt cx="631335" cy="695631"/>
          </a:xfrm>
        </p:grpSpPr>
        <p:sp>
          <p:nvSpPr>
            <p:cNvPr id="3" name="Shape"/>
            <p:cNvSpPr/>
            <p:nvPr/>
          </p:nvSpPr>
          <p:spPr>
            <a:xfrm>
              <a:off x="178108" y="215393"/>
              <a:ext cx="270763" cy="281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4" extrusionOk="0">
                  <a:moveTo>
                    <a:pt x="0" y="20693"/>
                  </a:moveTo>
                  <a:cubicBezTo>
                    <a:pt x="2997" y="16433"/>
                    <a:pt x="6433" y="12474"/>
                    <a:pt x="10256" y="8875"/>
                  </a:cubicBezTo>
                  <a:cubicBezTo>
                    <a:pt x="13746" y="5589"/>
                    <a:pt x="17544" y="2618"/>
                    <a:pt x="21600" y="0"/>
                  </a:cubicBezTo>
                  <a:cubicBezTo>
                    <a:pt x="18505" y="2234"/>
                    <a:pt x="15572" y="4669"/>
                    <a:pt x="12822" y="7288"/>
                  </a:cubicBezTo>
                  <a:cubicBezTo>
                    <a:pt x="11420" y="8623"/>
                    <a:pt x="10053" y="10035"/>
                    <a:pt x="8848" y="11514"/>
                  </a:cubicBezTo>
                  <a:cubicBezTo>
                    <a:pt x="7654" y="12982"/>
                    <a:pt x="6608" y="14539"/>
                    <a:pt x="6128" y="16368"/>
                  </a:cubicBezTo>
                  <a:cubicBezTo>
                    <a:pt x="5817" y="17554"/>
                    <a:pt x="5782" y="18820"/>
                    <a:pt x="6355" y="19911"/>
                  </a:cubicBezTo>
                  <a:cubicBezTo>
                    <a:pt x="6688" y="20545"/>
                    <a:pt x="7209" y="21069"/>
                    <a:pt x="7853" y="21417"/>
                  </a:cubicBezTo>
                  <a:cubicBezTo>
                    <a:pt x="6352" y="21600"/>
                    <a:pt x="4832" y="21600"/>
                    <a:pt x="3331" y="21416"/>
                  </a:cubicBezTo>
                  <a:cubicBezTo>
                    <a:pt x="2199" y="21278"/>
                    <a:pt x="1084" y="21036"/>
                    <a:pt x="0" y="20693"/>
                  </a:cubicBezTo>
                  <a:close/>
                </a:path>
              </a:pathLst>
            </a:custGeom>
            <a:solidFill>
              <a:srgbClr val="D5DC7A">
                <a:alpha val="30956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  <p:sp>
          <p:nvSpPr>
            <p:cNvPr id="4" name="Shape"/>
            <p:cNvSpPr/>
            <p:nvPr/>
          </p:nvSpPr>
          <p:spPr>
            <a:xfrm>
              <a:off x="176742" y="214258"/>
              <a:ext cx="287448" cy="283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0" h="20087" extrusionOk="0">
                  <a:moveTo>
                    <a:pt x="0" y="19251"/>
                  </a:moveTo>
                  <a:cubicBezTo>
                    <a:pt x="2881" y="15154"/>
                    <a:pt x="6192" y="11358"/>
                    <a:pt x="9878" y="7925"/>
                  </a:cubicBezTo>
                  <a:cubicBezTo>
                    <a:pt x="13023" y="4997"/>
                    <a:pt x="16428" y="2345"/>
                    <a:pt x="20053" y="0"/>
                  </a:cubicBezTo>
                  <a:cubicBezTo>
                    <a:pt x="21600" y="4211"/>
                    <a:pt x="21105" y="8876"/>
                    <a:pt x="18708" y="12691"/>
                  </a:cubicBezTo>
                  <a:cubicBezTo>
                    <a:pt x="14823" y="18873"/>
                    <a:pt x="7046" y="21600"/>
                    <a:pt x="0" y="19251"/>
                  </a:cubicBezTo>
                  <a:close/>
                </a:path>
              </a:pathLst>
            </a:custGeom>
            <a:solidFill>
              <a:schemeClr val="accent2">
                <a:alpha val="1164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  <p:sp>
          <p:nvSpPr>
            <p:cNvPr id="5" name="Shape"/>
            <p:cNvSpPr/>
            <p:nvPr/>
          </p:nvSpPr>
          <p:spPr>
            <a:xfrm>
              <a:off x="0" y="114195"/>
              <a:ext cx="454281" cy="5814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2" extrusionOk="0">
                  <a:moveTo>
                    <a:pt x="8716" y="5"/>
                  </a:moveTo>
                  <a:cubicBezTo>
                    <a:pt x="7975" y="18"/>
                    <a:pt x="7233" y="56"/>
                    <a:pt x="6492" y="115"/>
                  </a:cubicBezTo>
                  <a:cubicBezTo>
                    <a:pt x="5348" y="206"/>
                    <a:pt x="4214" y="349"/>
                    <a:pt x="3092" y="538"/>
                  </a:cubicBezTo>
                  <a:lnTo>
                    <a:pt x="2398" y="851"/>
                  </a:lnTo>
                  <a:cubicBezTo>
                    <a:pt x="1664" y="1217"/>
                    <a:pt x="1059" y="1721"/>
                    <a:pt x="639" y="2317"/>
                  </a:cubicBezTo>
                  <a:cubicBezTo>
                    <a:pt x="250" y="2869"/>
                    <a:pt x="31" y="3484"/>
                    <a:pt x="0" y="4113"/>
                  </a:cubicBezTo>
                  <a:lnTo>
                    <a:pt x="0" y="13346"/>
                  </a:lnTo>
                  <a:cubicBezTo>
                    <a:pt x="42" y="13957"/>
                    <a:pt x="265" y="14552"/>
                    <a:pt x="654" y="15084"/>
                  </a:cubicBezTo>
                  <a:cubicBezTo>
                    <a:pt x="1074" y="15659"/>
                    <a:pt x="1674" y="16142"/>
                    <a:pt x="2397" y="16489"/>
                  </a:cubicBezTo>
                  <a:lnTo>
                    <a:pt x="12401" y="21010"/>
                  </a:lnTo>
                  <a:cubicBezTo>
                    <a:pt x="13194" y="21376"/>
                    <a:pt x="14099" y="21567"/>
                    <a:pt x="15020" y="21563"/>
                  </a:cubicBezTo>
                  <a:cubicBezTo>
                    <a:pt x="15542" y="21560"/>
                    <a:pt x="16057" y="21493"/>
                    <a:pt x="16549" y="21369"/>
                  </a:cubicBezTo>
                  <a:cubicBezTo>
                    <a:pt x="14843" y="20661"/>
                    <a:pt x="13319" y="19744"/>
                    <a:pt x="12034" y="18658"/>
                  </a:cubicBezTo>
                  <a:cubicBezTo>
                    <a:pt x="10399" y="17277"/>
                    <a:pt x="9123" y="15609"/>
                    <a:pt x="8559" y="13716"/>
                  </a:cubicBezTo>
                  <a:cubicBezTo>
                    <a:pt x="7626" y="10588"/>
                    <a:pt x="8700" y="7442"/>
                    <a:pt x="11475" y="5426"/>
                  </a:cubicBezTo>
                  <a:cubicBezTo>
                    <a:pt x="12789" y="4471"/>
                    <a:pt x="14421" y="3827"/>
                    <a:pt x="16166" y="3530"/>
                  </a:cubicBezTo>
                  <a:cubicBezTo>
                    <a:pt x="17907" y="3233"/>
                    <a:pt x="19770" y="3278"/>
                    <a:pt x="21600" y="3735"/>
                  </a:cubicBezTo>
                  <a:cubicBezTo>
                    <a:pt x="19804" y="2332"/>
                    <a:pt x="17620" y="1294"/>
                    <a:pt x="15236" y="688"/>
                  </a:cubicBezTo>
                  <a:cubicBezTo>
                    <a:pt x="13142" y="156"/>
                    <a:pt x="10937" y="-33"/>
                    <a:pt x="8716" y="5"/>
                  </a:cubicBezTo>
                  <a:close/>
                </a:path>
              </a:pathLst>
            </a:custGeom>
            <a:solidFill>
              <a:schemeClr val="accent1"/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 dirty="0"/>
            </a:p>
          </p:txBody>
        </p:sp>
        <p:sp>
          <p:nvSpPr>
            <p:cNvPr id="6" name="Shape"/>
            <p:cNvSpPr/>
            <p:nvPr/>
          </p:nvSpPr>
          <p:spPr>
            <a:xfrm>
              <a:off x="52038" y="114197"/>
              <a:ext cx="402243" cy="105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3" extrusionOk="0">
                  <a:moveTo>
                    <a:pt x="7989" y="7"/>
                  </a:moveTo>
                  <a:cubicBezTo>
                    <a:pt x="7676" y="-7"/>
                    <a:pt x="7363" y="-1"/>
                    <a:pt x="7049" y="25"/>
                  </a:cubicBezTo>
                  <a:cubicBezTo>
                    <a:pt x="6213" y="96"/>
                    <a:pt x="5374" y="308"/>
                    <a:pt x="4537" y="633"/>
                  </a:cubicBezTo>
                  <a:cubicBezTo>
                    <a:pt x="3246" y="1134"/>
                    <a:pt x="1964" y="1923"/>
                    <a:pt x="698" y="2966"/>
                  </a:cubicBezTo>
                  <a:lnTo>
                    <a:pt x="0" y="4501"/>
                  </a:lnTo>
                  <a:cubicBezTo>
                    <a:pt x="1681" y="2754"/>
                    <a:pt x="3413" y="2251"/>
                    <a:pt x="5107" y="2975"/>
                  </a:cubicBezTo>
                  <a:cubicBezTo>
                    <a:pt x="7770" y="4114"/>
                    <a:pt x="10371" y="8245"/>
                    <a:pt x="12385" y="15794"/>
                  </a:cubicBezTo>
                  <a:cubicBezTo>
                    <a:pt x="12857" y="17565"/>
                    <a:pt x="13278" y="19519"/>
                    <a:pt x="13653" y="21593"/>
                  </a:cubicBezTo>
                  <a:cubicBezTo>
                    <a:pt x="14240" y="20706"/>
                    <a:pt x="14844" y="19981"/>
                    <a:pt x="15463" y="19465"/>
                  </a:cubicBezTo>
                  <a:cubicBezTo>
                    <a:pt x="17429" y="17828"/>
                    <a:pt x="19533" y="18080"/>
                    <a:pt x="21600" y="20598"/>
                  </a:cubicBezTo>
                  <a:cubicBezTo>
                    <a:pt x="19572" y="12860"/>
                    <a:pt x="17105" y="7133"/>
                    <a:pt x="14413" y="3793"/>
                  </a:cubicBezTo>
                  <a:cubicBezTo>
                    <a:pt x="12344" y="1224"/>
                    <a:pt x="10179" y="106"/>
                    <a:pt x="7989" y="7"/>
                  </a:cubicBezTo>
                  <a:close/>
                </a:path>
              </a:pathLst>
            </a:custGeom>
            <a:solidFill>
              <a:srgbClr val="000000">
                <a:alpha val="13087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  <p:sp>
          <p:nvSpPr>
            <p:cNvPr id="7" name="Shape"/>
            <p:cNvSpPr/>
            <p:nvPr/>
          </p:nvSpPr>
          <p:spPr>
            <a:xfrm>
              <a:off x="56503" y="-1"/>
              <a:ext cx="574833" cy="691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6" extrusionOk="0">
                  <a:moveTo>
                    <a:pt x="9649" y="1"/>
                  </a:moveTo>
                  <a:cubicBezTo>
                    <a:pt x="8996" y="15"/>
                    <a:pt x="8358" y="162"/>
                    <a:pt x="7790" y="428"/>
                  </a:cubicBezTo>
                  <a:lnTo>
                    <a:pt x="0" y="4170"/>
                  </a:lnTo>
                  <a:cubicBezTo>
                    <a:pt x="1666" y="3855"/>
                    <a:pt x="3360" y="3694"/>
                    <a:pt x="5052" y="3687"/>
                  </a:cubicBezTo>
                  <a:cubicBezTo>
                    <a:pt x="6684" y="3681"/>
                    <a:pt x="8328" y="3817"/>
                    <a:pt x="9907" y="4226"/>
                  </a:cubicBezTo>
                  <a:cubicBezTo>
                    <a:pt x="11770" y="4707"/>
                    <a:pt x="13466" y="5554"/>
                    <a:pt x="14852" y="6694"/>
                  </a:cubicBezTo>
                  <a:cubicBezTo>
                    <a:pt x="15661" y="8934"/>
                    <a:pt x="15019" y="11362"/>
                    <a:pt x="13156" y="13116"/>
                  </a:cubicBezTo>
                  <a:cubicBezTo>
                    <a:pt x="11035" y="15112"/>
                    <a:pt x="7713" y="15905"/>
                    <a:pt x="4639" y="15150"/>
                  </a:cubicBezTo>
                  <a:cubicBezTo>
                    <a:pt x="5052" y="16525"/>
                    <a:pt x="5814" y="17810"/>
                    <a:pt x="6874" y="18919"/>
                  </a:cubicBezTo>
                  <a:cubicBezTo>
                    <a:pt x="7936" y="20032"/>
                    <a:pt x="9273" y="20940"/>
                    <a:pt x="10790" y="21586"/>
                  </a:cubicBezTo>
                  <a:cubicBezTo>
                    <a:pt x="10960" y="21547"/>
                    <a:pt x="11128" y="21498"/>
                    <a:pt x="11291" y="21441"/>
                  </a:cubicBezTo>
                  <a:cubicBezTo>
                    <a:pt x="11455" y="21383"/>
                    <a:pt x="11614" y="21317"/>
                    <a:pt x="11768" y="21241"/>
                  </a:cubicBezTo>
                  <a:lnTo>
                    <a:pt x="19650" y="17466"/>
                  </a:lnTo>
                  <a:cubicBezTo>
                    <a:pt x="20290" y="17140"/>
                    <a:pt x="20809" y="16675"/>
                    <a:pt x="21151" y="16121"/>
                  </a:cubicBezTo>
                  <a:cubicBezTo>
                    <a:pt x="21436" y="15661"/>
                    <a:pt x="21589" y="15152"/>
                    <a:pt x="21600" y="14635"/>
                  </a:cubicBezTo>
                  <a:lnTo>
                    <a:pt x="21600" y="7099"/>
                  </a:lnTo>
                  <a:cubicBezTo>
                    <a:pt x="21596" y="6545"/>
                    <a:pt x="21425" y="6000"/>
                    <a:pt x="21103" y="5515"/>
                  </a:cubicBezTo>
                  <a:cubicBezTo>
                    <a:pt x="20757" y="4996"/>
                    <a:pt x="20251" y="4563"/>
                    <a:pt x="19636" y="4261"/>
                  </a:cubicBezTo>
                  <a:lnTo>
                    <a:pt x="11715" y="428"/>
                  </a:lnTo>
                  <a:cubicBezTo>
                    <a:pt x="11085" y="134"/>
                    <a:pt x="10371" y="-14"/>
                    <a:pt x="9649" y="1"/>
                  </a:cubicBezTo>
                  <a:close/>
                </a:path>
              </a:pathLst>
            </a:custGeom>
            <a:solidFill>
              <a:schemeClr val="accent2"/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  <p:sp>
          <p:nvSpPr>
            <p:cNvPr id="8" name="Shape"/>
            <p:cNvSpPr/>
            <p:nvPr/>
          </p:nvSpPr>
          <p:spPr>
            <a:xfrm>
              <a:off x="179971" y="485836"/>
              <a:ext cx="169362" cy="205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407" y="4607"/>
                    <a:pt x="3992" y="8915"/>
                    <a:pt x="7583" y="12636"/>
                  </a:cubicBezTo>
                  <a:cubicBezTo>
                    <a:pt x="11191" y="16375"/>
                    <a:pt x="15726" y="19426"/>
                    <a:pt x="20874" y="21600"/>
                  </a:cubicBezTo>
                  <a:cubicBezTo>
                    <a:pt x="20996" y="21572"/>
                    <a:pt x="21117" y="21542"/>
                    <a:pt x="21238" y="21512"/>
                  </a:cubicBezTo>
                  <a:cubicBezTo>
                    <a:pt x="21360" y="21481"/>
                    <a:pt x="21480" y="21449"/>
                    <a:pt x="21600" y="21415"/>
                  </a:cubicBezTo>
                  <a:cubicBezTo>
                    <a:pt x="18512" y="18621"/>
                    <a:pt x="16107" y="15358"/>
                    <a:pt x="14530" y="11803"/>
                  </a:cubicBezTo>
                  <a:cubicBezTo>
                    <a:pt x="12941" y="8218"/>
                    <a:pt x="12233" y="4412"/>
                    <a:pt x="12429" y="603"/>
                  </a:cubicBezTo>
                  <a:cubicBezTo>
                    <a:pt x="10319" y="884"/>
                    <a:pt x="8165" y="973"/>
                    <a:pt x="6008" y="859"/>
                  </a:cubicBezTo>
                  <a:cubicBezTo>
                    <a:pt x="4000" y="753"/>
                    <a:pt x="1987" y="471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20646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</p:grpSp>
      <p:sp>
        <p:nvSpPr>
          <p:cNvPr id="10" name="Shape"/>
          <p:cNvSpPr/>
          <p:nvPr/>
        </p:nvSpPr>
        <p:spPr>
          <a:xfrm>
            <a:off x="22761695" y="769540"/>
            <a:ext cx="957621" cy="1055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2" extrusionOk="0">
                <a:moveTo>
                  <a:pt x="1725" y="4255"/>
                </a:moveTo>
                <a:lnTo>
                  <a:pt x="9026" y="426"/>
                </a:lnTo>
                <a:cubicBezTo>
                  <a:pt x="9543" y="161"/>
                  <a:pt x="10125" y="15"/>
                  <a:pt x="10719" y="1"/>
                </a:cubicBezTo>
                <a:cubicBezTo>
                  <a:pt x="11376" y="-14"/>
                  <a:pt x="12027" y="133"/>
                  <a:pt x="12600" y="426"/>
                </a:cubicBezTo>
                <a:lnTo>
                  <a:pt x="19812" y="4236"/>
                </a:lnTo>
                <a:cubicBezTo>
                  <a:pt x="20372" y="4536"/>
                  <a:pt x="20833" y="4967"/>
                  <a:pt x="21147" y="5483"/>
                </a:cubicBezTo>
                <a:cubicBezTo>
                  <a:pt x="21441" y="5966"/>
                  <a:pt x="21596" y="6507"/>
                  <a:pt x="21600" y="7058"/>
                </a:cubicBezTo>
                <a:lnTo>
                  <a:pt x="21600" y="14552"/>
                </a:lnTo>
                <a:cubicBezTo>
                  <a:pt x="21590" y="15066"/>
                  <a:pt x="21451" y="15571"/>
                  <a:pt x="21192" y="16029"/>
                </a:cubicBezTo>
                <a:cubicBezTo>
                  <a:pt x="20880" y="16580"/>
                  <a:pt x="20407" y="17042"/>
                  <a:pt x="19825" y="17366"/>
                </a:cubicBezTo>
                <a:lnTo>
                  <a:pt x="12648" y="21119"/>
                </a:lnTo>
                <a:cubicBezTo>
                  <a:pt x="12091" y="21419"/>
                  <a:pt x="11455" y="21579"/>
                  <a:pt x="10808" y="21582"/>
                </a:cubicBezTo>
                <a:cubicBezTo>
                  <a:pt x="10145" y="21586"/>
                  <a:pt x="9494" y="21426"/>
                  <a:pt x="8923" y="21119"/>
                </a:cubicBezTo>
                <a:lnTo>
                  <a:pt x="1725" y="17338"/>
                </a:lnTo>
                <a:cubicBezTo>
                  <a:pt x="1205" y="17048"/>
                  <a:pt x="773" y="16643"/>
                  <a:pt x="471" y="16162"/>
                </a:cubicBezTo>
                <a:cubicBezTo>
                  <a:pt x="191" y="15717"/>
                  <a:pt x="30" y="15219"/>
                  <a:pt x="0" y="14708"/>
                </a:cubicBezTo>
                <a:lnTo>
                  <a:pt x="0" y="6984"/>
                </a:lnTo>
                <a:cubicBezTo>
                  <a:pt x="23" y="6457"/>
                  <a:pt x="180" y="5942"/>
                  <a:pt x="460" y="5481"/>
                </a:cubicBezTo>
                <a:cubicBezTo>
                  <a:pt x="762" y="4983"/>
                  <a:pt x="1197" y="4561"/>
                  <a:pt x="1725" y="4255"/>
                </a:cubicBezTo>
                <a:close/>
              </a:path>
            </a:pathLst>
          </a:custGeom>
          <a:solidFill>
            <a:schemeClr val="bg2">
              <a:alpha val="40000"/>
            </a:schemeClr>
          </a:solidFill>
          <a:ln w="25400">
            <a:miter lim="400000"/>
          </a:ln>
        </p:spPr>
        <p:txBody>
          <a:bodyPr tIns="91439" bIns="91439"/>
          <a:lstStyle/>
          <a:p>
            <a:pPr defTabSz="1828800"/>
            <a:endParaRPr sz="3600"/>
          </a:p>
        </p:txBody>
      </p:sp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0318" y="1022804"/>
            <a:ext cx="765778" cy="523218"/>
          </a:xfrm>
          <a:prstGeom prst="rect">
            <a:avLst/>
          </a:prstGeom>
          <a:ln w="25400">
            <a:miter lim="400000"/>
          </a:ln>
        </p:spPr>
        <p:txBody>
          <a:bodyPr tIns="91439" bIns="91439" anchor="ctr">
            <a:spAutoFit/>
          </a:bodyPr>
          <a:lstStyle>
            <a:lvl1pPr algn="ctr">
              <a:defRPr sz="2200">
                <a:solidFill>
                  <a:schemeClr val="accent3"/>
                </a:solidFill>
                <a:latin typeface="Barlow Regular"/>
                <a:ea typeface="Barlow Regular"/>
                <a:cs typeface="Barlow Regular"/>
                <a:sym typeface="Barlow Regular"/>
              </a:defRPr>
            </a:lvl1pPr>
          </a:lstStyle>
          <a:p>
            <a:pPr defTabSz="1828800"/>
            <a:fld id="{86CB4B4D-7CA3-9044-876B-883B54F8677D}" type="slidenum">
              <a:rPr lang="ru-RU" smtClean="0">
                <a:solidFill>
                  <a:srgbClr val="A5AC46"/>
                </a:solidFill>
              </a:rPr>
              <a:pPr defTabSz="1828800"/>
              <a:t>‹#›</a:t>
            </a:fld>
            <a:endParaRPr lang="ru-RU" dirty="0">
              <a:solidFill>
                <a:srgbClr val="A5AC46"/>
              </a:solidFill>
            </a:endParaRPr>
          </a:p>
        </p:txBody>
      </p:sp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3048000" y="2244725"/>
            <a:ext cx="18288000" cy="47752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idx="1"/>
          </p:nvPr>
        </p:nvSpPr>
        <p:spPr>
          <a:xfrm>
            <a:off x="3048000" y="7204075"/>
            <a:ext cx="18288000" cy="331152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689927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</p:sldLayoutIdLst>
  <p:transition spd="med"/>
  <p:txStyles>
    <p:titleStyle>
      <a:lvl1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0" marR="0" indent="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4572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9144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13716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18288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22860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27432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32004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36576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1pPr>
      <a:lvl2pPr marL="0" marR="0" indent="4572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2pPr>
      <a:lvl3pPr marL="0" marR="0" indent="9144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3pPr>
      <a:lvl4pPr marL="0" marR="0" indent="13716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4pPr>
      <a:lvl5pPr marL="0" marR="0" indent="18288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5pPr>
      <a:lvl6pPr marL="0" marR="0" indent="22860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6pPr>
      <a:lvl7pPr marL="0" marR="0" indent="27432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7pPr>
      <a:lvl8pPr marL="0" marR="0" indent="32004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8pPr>
      <a:lvl9pPr marL="0" marR="0" indent="36576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ture Green"/>
          <p:cNvSpPr txBox="1"/>
          <p:nvPr/>
        </p:nvSpPr>
        <p:spPr>
          <a:xfrm rot="5400000">
            <a:off x="21838515" y="4274979"/>
            <a:ext cx="2829383" cy="6400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>
              <a:defRPr sz="3000">
                <a:solidFill>
                  <a:srgbClr val="A7AD57"/>
                </a:solidFill>
                <a:latin typeface="Barlow Regular"/>
                <a:ea typeface="Barlow Regular"/>
                <a:cs typeface="Barlow Regular"/>
                <a:sym typeface="Barlow Regular"/>
              </a:defRPr>
            </a:lvl1pPr>
          </a:lstStyle>
          <a:p>
            <a:pPr defTabSz="1828800"/>
            <a:r>
              <a:rPr dirty="0">
                <a:solidFill>
                  <a:srgbClr val="A5AC46"/>
                </a:solidFill>
              </a:rPr>
              <a:t>Nature Green</a:t>
            </a:r>
          </a:p>
        </p:txBody>
      </p:sp>
      <p:grpSp>
        <p:nvGrpSpPr>
          <p:cNvPr id="9" name="Group"/>
          <p:cNvGrpSpPr/>
          <p:nvPr/>
        </p:nvGrpSpPr>
        <p:grpSpPr>
          <a:xfrm>
            <a:off x="22924839" y="2294390"/>
            <a:ext cx="631336" cy="695633"/>
            <a:chOff x="0" y="0"/>
            <a:chExt cx="631335" cy="695631"/>
          </a:xfrm>
        </p:grpSpPr>
        <p:sp>
          <p:nvSpPr>
            <p:cNvPr id="3" name="Shape"/>
            <p:cNvSpPr/>
            <p:nvPr/>
          </p:nvSpPr>
          <p:spPr>
            <a:xfrm>
              <a:off x="178108" y="215393"/>
              <a:ext cx="270763" cy="281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4" extrusionOk="0">
                  <a:moveTo>
                    <a:pt x="0" y="20693"/>
                  </a:moveTo>
                  <a:cubicBezTo>
                    <a:pt x="2997" y="16433"/>
                    <a:pt x="6433" y="12474"/>
                    <a:pt x="10256" y="8875"/>
                  </a:cubicBezTo>
                  <a:cubicBezTo>
                    <a:pt x="13746" y="5589"/>
                    <a:pt x="17544" y="2618"/>
                    <a:pt x="21600" y="0"/>
                  </a:cubicBezTo>
                  <a:cubicBezTo>
                    <a:pt x="18505" y="2234"/>
                    <a:pt x="15572" y="4669"/>
                    <a:pt x="12822" y="7288"/>
                  </a:cubicBezTo>
                  <a:cubicBezTo>
                    <a:pt x="11420" y="8623"/>
                    <a:pt x="10053" y="10035"/>
                    <a:pt x="8848" y="11514"/>
                  </a:cubicBezTo>
                  <a:cubicBezTo>
                    <a:pt x="7654" y="12982"/>
                    <a:pt x="6608" y="14539"/>
                    <a:pt x="6128" y="16368"/>
                  </a:cubicBezTo>
                  <a:cubicBezTo>
                    <a:pt x="5817" y="17554"/>
                    <a:pt x="5782" y="18820"/>
                    <a:pt x="6355" y="19911"/>
                  </a:cubicBezTo>
                  <a:cubicBezTo>
                    <a:pt x="6688" y="20545"/>
                    <a:pt x="7209" y="21069"/>
                    <a:pt x="7853" y="21417"/>
                  </a:cubicBezTo>
                  <a:cubicBezTo>
                    <a:pt x="6352" y="21600"/>
                    <a:pt x="4832" y="21600"/>
                    <a:pt x="3331" y="21416"/>
                  </a:cubicBezTo>
                  <a:cubicBezTo>
                    <a:pt x="2199" y="21278"/>
                    <a:pt x="1084" y="21036"/>
                    <a:pt x="0" y="20693"/>
                  </a:cubicBezTo>
                  <a:close/>
                </a:path>
              </a:pathLst>
            </a:custGeom>
            <a:solidFill>
              <a:srgbClr val="D5DC7A">
                <a:alpha val="30956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  <p:sp>
          <p:nvSpPr>
            <p:cNvPr id="4" name="Shape"/>
            <p:cNvSpPr/>
            <p:nvPr/>
          </p:nvSpPr>
          <p:spPr>
            <a:xfrm>
              <a:off x="176742" y="214258"/>
              <a:ext cx="287448" cy="283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0" h="20087" extrusionOk="0">
                  <a:moveTo>
                    <a:pt x="0" y="19251"/>
                  </a:moveTo>
                  <a:cubicBezTo>
                    <a:pt x="2881" y="15154"/>
                    <a:pt x="6192" y="11358"/>
                    <a:pt x="9878" y="7925"/>
                  </a:cubicBezTo>
                  <a:cubicBezTo>
                    <a:pt x="13023" y="4997"/>
                    <a:pt x="16428" y="2345"/>
                    <a:pt x="20053" y="0"/>
                  </a:cubicBezTo>
                  <a:cubicBezTo>
                    <a:pt x="21600" y="4211"/>
                    <a:pt x="21105" y="8876"/>
                    <a:pt x="18708" y="12691"/>
                  </a:cubicBezTo>
                  <a:cubicBezTo>
                    <a:pt x="14823" y="18873"/>
                    <a:pt x="7046" y="21600"/>
                    <a:pt x="0" y="19251"/>
                  </a:cubicBezTo>
                  <a:close/>
                </a:path>
              </a:pathLst>
            </a:custGeom>
            <a:solidFill>
              <a:schemeClr val="accent2">
                <a:alpha val="1164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  <p:sp>
          <p:nvSpPr>
            <p:cNvPr id="5" name="Shape"/>
            <p:cNvSpPr/>
            <p:nvPr/>
          </p:nvSpPr>
          <p:spPr>
            <a:xfrm>
              <a:off x="0" y="114195"/>
              <a:ext cx="454281" cy="5814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2" extrusionOk="0">
                  <a:moveTo>
                    <a:pt x="8716" y="5"/>
                  </a:moveTo>
                  <a:cubicBezTo>
                    <a:pt x="7975" y="18"/>
                    <a:pt x="7233" y="56"/>
                    <a:pt x="6492" y="115"/>
                  </a:cubicBezTo>
                  <a:cubicBezTo>
                    <a:pt x="5348" y="206"/>
                    <a:pt x="4214" y="349"/>
                    <a:pt x="3092" y="538"/>
                  </a:cubicBezTo>
                  <a:lnTo>
                    <a:pt x="2398" y="851"/>
                  </a:lnTo>
                  <a:cubicBezTo>
                    <a:pt x="1664" y="1217"/>
                    <a:pt x="1059" y="1721"/>
                    <a:pt x="639" y="2317"/>
                  </a:cubicBezTo>
                  <a:cubicBezTo>
                    <a:pt x="250" y="2869"/>
                    <a:pt x="31" y="3484"/>
                    <a:pt x="0" y="4113"/>
                  </a:cubicBezTo>
                  <a:lnTo>
                    <a:pt x="0" y="13346"/>
                  </a:lnTo>
                  <a:cubicBezTo>
                    <a:pt x="42" y="13957"/>
                    <a:pt x="265" y="14552"/>
                    <a:pt x="654" y="15084"/>
                  </a:cubicBezTo>
                  <a:cubicBezTo>
                    <a:pt x="1074" y="15659"/>
                    <a:pt x="1674" y="16142"/>
                    <a:pt x="2397" y="16489"/>
                  </a:cubicBezTo>
                  <a:lnTo>
                    <a:pt x="12401" y="21010"/>
                  </a:lnTo>
                  <a:cubicBezTo>
                    <a:pt x="13194" y="21376"/>
                    <a:pt x="14099" y="21567"/>
                    <a:pt x="15020" y="21563"/>
                  </a:cubicBezTo>
                  <a:cubicBezTo>
                    <a:pt x="15542" y="21560"/>
                    <a:pt x="16057" y="21493"/>
                    <a:pt x="16549" y="21369"/>
                  </a:cubicBezTo>
                  <a:cubicBezTo>
                    <a:pt x="14843" y="20661"/>
                    <a:pt x="13319" y="19744"/>
                    <a:pt x="12034" y="18658"/>
                  </a:cubicBezTo>
                  <a:cubicBezTo>
                    <a:pt x="10399" y="17277"/>
                    <a:pt x="9123" y="15609"/>
                    <a:pt x="8559" y="13716"/>
                  </a:cubicBezTo>
                  <a:cubicBezTo>
                    <a:pt x="7626" y="10588"/>
                    <a:pt x="8700" y="7442"/>
                    <a:pt x="11475" y="5426"/>
                  </a:cubicBezTo>
                  <a:cubicBezTo>
                    <a:pt x="12789" y="4471"/>
                    <a:pt x="14421" y="3827"/>
                    <a:pt x="16166" y="3530"/>
                  </a:cubicBezTo>
                  <a:cubicBezTo>
                    <a:pt x="17907" y="3233"/>
                    <a:pt x="19770" y="3278"/>
                    <a:pt x="21600" y="3735"/>
                  </a:cubicBezTo>
                  <a:cubicBezTo>
                    <a:pt x="19804" y="2332"/>
                    <a:pt x="17620" y="1294"/>
                    <a:pt x="15236" y="688"/>
                  </a:cubicBezTo>
                  <a:cubicBezTo>
                    <a:pt x="13142" y="156"/>
                    <a:pt x="10937" y="-33"/>
                    <a:pt x="8716" y="5"/>
                  </a:cubicBezTo>
                  <a:close/>
                </a:path>
              </a:pathLst>
            </a:custGeom>
            <a:solidFill>
              <a:schemeClr val="accent1"/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 dirty="0"/>
            </a:p>
          </p:txBody>
        </p:sp>
        <p:sp>
          <p:nvSpPr>
            <p:cNvPr id="6" name="Shape"/>
            <p:cNvSpPr/>
            <p:nvPr/>
          </p:nvSpPr>
          <p:spPr>
            <a:xfrm>
              <a:off x="52038" y="114197"/>
              <a:ext cx="402243" cy="105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3" extrusionOk="0">
                  <a:moveTo>
                    <a:pt x="7989" y="7"/>
                  </a:moveTo>
                  <a:cubicBezTo>
                    <a:pt x="7676" y="-7"/>
                    <a:pt x="7363" y="-1"/>
                    <a:pt x="7049" y="25"/>
                  </a:cubicBezTo>
                  <a:cubicBezTo>
                    <a:pt x="6213" y="96"/>
                    <a:pt x="5374" y="308"/>
                    <a:pt x="4537" y="633"/>
                  </a:cubicBezTo>
                  <a:cubicBezTo>
                    <a:pt x="3246" y="1134"/>
                    <a:pt x="1964" y="1923"/>
                    <a:pt x="698" y="2966"/>
                  </a:cubicBezTo>
                  <a:lnTo>
                    <a:pt x="0" y="4501"/>
                  </a:lnTo>
                  <a:cubicBezTo>
                    <a:pt x="1681" y="2754"/>
                    <a:pt x="3413" y="2251"/>
                    <a:pt x="5107" y="2975"/>
                  </a:cubicBezTo>
                  <a:cubicBezTo>
                    <a:pt x="7770" y="4114"/>
                    <a:pt x="10371" y="8245"/>
                    <a:pt x="12385" y="15794"/>
                  </a:cubicBezTo>
                  <a:cubicBezTo>
                    <a:pt x="12857" y="17565"/>
                    <a:pt x="13278" y="19519"/>
                    <a:pt x="13653" y="21593"/>
                  </a:cubicBezTo>
                  <a:cubicBezTo>
                    <a:pt x="14240" y="20706"/>
                    <a:pt x="14844" y="19981"/>
                    <a:pt x="15463" y="19465"/>
                  </a:cubicBezTo>
                  <a:cubicBezTo>
                    <a:pt x="17429" y="17828"/>
                    <a:pt x="19533" y="18080"/>
                    <a:pt x="21600" y="20598"/>
                  </a:cubicBezTo>
                  <a:cubicBezTo>
                    <a:pt x="19572" y="12860"/>
                    <a:pt x="17105" y="7133"/>
                    <a:pt x="14413" y="3793"/>
                  </a:cubicBezTo>
                  <a:cubicBezTo>
                    <a:pt x="12344" y="1224"/>
                    <a:pt x="10179" y="106"/>
                    <a:pt x="7989" y="7"/>
                  </a:cubicBezTo>
                  <a:close/>
                </a:path>
              </a:pathLst>
            </a:custGeom>
            <a:solidFill>
              <a:srgbClr val="000000">
                <a:alpha val="13087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  <p:sp>
          <p:nvSpPr>
            <p:cNvPr id="7" name="Shape"/>
            <p:cNvSpPr/>
            <p:nvPr/>
          </p:nvSpPr>
          <p:spPr>
            <a:xfrm>
              <a:off x="56503" y="-1"/>
              <a:ext cx="574833" cy="691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6" extrusionOk="0">
                  <a:moveTo>
                    <a:pt x="9649" y="1"/>
                  </a:moveTo>
                  <a:cubicBezTo>
                    <a:pt x="8996" y="15"/>
                    <a:pt x="8358" y="162"/>
                    <a:pt x="7790" y="428"/>
                  </a:cubicBezTo>
                  <a:lnTo>
                    <a:pt x="0" y="4170"/>
                  </a:lnTo>
                  <a:cubicBezTo>
                    <a:pt x="1666" y="3855"/>
                    <a:pt x="3360" y="3694"/>
                    <a:pt x="5052" y="3687"/>
                  </a:cubicBezTo>
                  <a:cubicBezTo>
                    <a:pt x="6684" y="3681"/>
                    <a:pt x="8328" y="3817"/>
                    <a:pt x="9907" y="4226"/>
                  </a:cubicBezTo>
                  <a:cubicBezTo>
                    <a:pt x="11770" y="4707"/>
                    <a:pt x="13466" y="5554"/>
                    <a:pt x="14852" y="6694"/>
                  </a:cubicBezTo>
                  <a:cubicBezTo>
                    <a:pt x="15661" y="8934"/>
                    <a:pt x="15019" y="11362"/>
                    <a:pt x="13156" y="13116"/>
                  </a:cubicBezTo>
                  <a:cubicBezTo>
                    <a:pt x="11035" y="15112"/>
                    <a:pt x="7713" y="15905"/>
                    <a:pt x="4639" y="15150"/>
                  </a:cubicBezTo>
                  <a:cubicBezTo>
                    <a:pt x="5052" y="16525"/>
                    <a:pt x="5814" y="17810"/>
                    <a:pt x="6874" y="18919"/>
                  </a:cubicBezTo>
                  <a:cubicBezTo>
                    <a:pt x="7936" y="20032"/>
                    <a:pt x="9273" y="20940"/>
                    <a:pt x="10790" y="21586"/>
                  </a:cubicBezTo>
                  <a:cubicBezTo>
                    <a:pt x="10960" y="21547"/>
                    <a:pt x="11128" y="21498"/>
                    <a:pt x="11291" y="21441"/>
                  </a:cubicBezTo>
                  <a:cubicBezTo>
                    <a:pt x="11455" y="21383"/>
                    <a:pt x="11614" y="21317"/>
                    <a:pt x="11768" y="21241"/>
                  </a:cubicBezTo>
                  <a:lnTo>
                    <a:pt x="19650" y="17466"/>
                  </a:lnTo>
                  <a:cubicBezTo>
                    <a:pt x="20290" y="17140"/>
                    <a:pt x="20809" y="16675"/>
                    <a:pt x="21151" y="16121"/>
                  </a:cubicBezTo>
                  <a:cubicBezTo>
                    <a:pt x="21436" y="15661"/>
                    <a:pt x="21589" y="15152"/>
                    <a:pt x="21600" y="14635"/>
                  </a:cubicBezTo>
                  <a:lnTo>
                    <a:pt x="21600" y="7099"/>
                  </a:lnTo>
                  <a:cubicBezTo>
                    <a:pt x="21596" y="6545"/>
                    <a:pt x="21425" y="6000"/>
                    <a:pt x="21103" y="5515"/>
                  </a:cubicBezTo>
                  <a:cubicBezTo>
                    <a:pt x="20757" y="4996"/>
                    <a:pt x="20251" y="4563"/>
                    <a:pt x="19636" y="4261"/>
                  </a:cubicBezTo>
                  <a:lnTo>
                    <a:pt x="11715" y="428"/>
                  </a:lnTo>
                  <a:cubicBezTo>
                    <a:pt x="11085" y="134"/>
                    <a:pt x="10371" y="-14"/>
                    <a:pt x="9649" y="1"/>
                  </a:cubicBezTo>
                  <a:close/>
                </a:path>
              </a:pathLst>
            </a:custGeom>
            <a:solidFill>
              <a:schemeClr val="accent2"/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  <p:sp>
          <p:nvSpPr>
            <p:cNvPr id="8" name="Shape"/>
            <p:cNvSpPr/>
            <p:nvPr/>
          </p:nvSpPr>
          <p:spPr>
            <a:xfrm>
              <a:off x="179971" y="485836"/>
              <a:ext cx="169362" cy="205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407" y="4607"/>
                    <a:pt x="3992" y="8915"/>
                    <a:pt x="7583" y="12636"/>
                  </a:cubicBezTo>
                  <a:cubicBezTo>
                    <a:pt x="11191" y="16375"/>
                    <a:pt x="15726" y="19426"/>
                    <a:pt x="20874" y="21600"/>
                  </a:cubicBezTo>
                  <a:cubicBezTo>
                    <a:pt x="20996" y="21572"/>
                    <a:pt x="21117" y="21542"/>
                    <a:pt x="21238" y="21512"/>
                  </a:cubicBezTo>
                  <a:cubicBezTo>
                    <a:pt x="21360" y="21481"/>
                    <a:pt x="21480" y="21449"/>
                    <a:pt x="21600" y="21415"/>
                  </a:cubicBezTo>
                  <a:cubicBezTo>
                    <a:pt x="18512" y="18621"/>
                    <a:pt x="16107" y="15358"/>
                    <a:pt x="14530" y="11803"/>
                  </a:cubicBezTo>
                  <a:cubicBezTo>
                    <a:pt x="12941" y="8218"/>
                    <a:pt x="12233" y="4412"/>
                    <a:pt x="12429" y="603"/>
                  </a:cubicBezTo>
                  <a:cubicBezTo>
                    <a:pt x="10319" y="884"/>
                    <a:pt x="8165" y="973"/>
                    <a:pt x="6008" y="859"/>
                  </a:cubicBezTo>
                  <a:cubicBezTo>
                    <a:pt x="4000" y="753"/>
                    <a:pt x="1987" y="471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20646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</p:grpSp>
      <p:sp>
        <p:nvSpPr>
          <p:cNvPr id="10" name="Shape"/>
          <p:cNvSpPr/>
          <p:nvPr/>
        </p:nvSpPr>
        <p:spPr>
          <a:xfrm>
            <a:off x="22761695" y="769540"/>
            <a:ext cx="957621" cy="1055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2" extrusionOk="0">
                <a:moveTo>
                  <a:pt x="1725" y="4255"/>
                </a:moveTo>
                <a:lnTo>
                  <a:pt x="9026" y="426"/>
                </a:lnTo>
                <a:cubicBezTo>
                  <a:pt x="9543" y="161"/>
                  <a:pt x="10125" y="15"/>
                  <a:pt x="10719" y="1"/>
                </a:cubicBezTo>
                <a:cubicBezTo>
                  <a:pt x="11376" y="-14"/>
                  <a:pt x="12027" y="133"/>
                  <a:pt x="12600" y="426"/>
                </a:cubicBezTo>
                <a:lnTo>
                  <a:pt x="19812" y="4236"/>
                </a:lnTo>
                <a:cubicBezTo>
                  <a:pt x="20372" y="4536"/>
                  <a:pt x="20833" y="4967"/>
                  <a:pt x="21147" y="5483"/>
                </a:cubicBezTo>
                <a:cubicBezTo>
                  <a:pt x="21441" y="5966"/>
                  <a:pt x="21596" y="6507"/>
                  <a:pt x="21600" y="7058"/>
                </a:cubicBezTo>
                <a:lnTo>
                  <a:pt x="21600" y="14552"/>
                </a:lnTo>
                <a:cubicBezTo>
                  <a:pt x="21590" y="15066"/>
                  <a:pt x="21451" y="15571"/>
                  <a:pt x="21192" y="16029"/>
                </a:cubicBezTo>
                <a:cubicBezTo>
                  <a:pt x="20880" y="16580"/>
                  <a:pt x="20407" y="17042"/>
                  <a:pt x="19825" y="17366"/>
                </a:cubicBezTo>
                <a:lnTo>
                  <a:pt x="12648" y="21119"/>
                </a:lnTo>
                <a:cubicBezTo>
                  <a:pt x="12091" y="21419"/>
                  <a:pt x="11455" y="21579"/>
                  <a:pt x="10808" y="21582"/>
                </a:cubicBezTo>
                <a:cubicBezTo>
                  <a:pt x="10145" y="21586"/>
                  <a:pt x="9494" y="21426"/>
                  <a:pt x="8923" y="21119"/>
                </a:cubicBezTo>
                <a:lnTo>
                  <a:pt x="1725" y="17338"/>
                </a:lnTo>
                <a:cubicBezTo>
                  <a:pt x="1205" y="17048"/>
                  <a:pt x="773" y="16643"/>
                  <a:pt x="471" y="16162"/>
                </a:cubicBezTo>
                <a:cubicBezTo>
                  <a:pt x="191" y="15717"/>
                  <a:pt x="30" y="15219"/>
                  <a:pt x="0" y="14708"/>
                </a:cubicBezTo>
                <a:lnTo>
                  <a:pt x="0" y="6984"/>
                </a:lnTo>
                <a:cubicBezTo>
                  <a:pt x="23" y="6457"/>
                  <a:pt x="180" y="5942"/>
                  <a:pt x="460" y="5481"/>
                </a:cubicBezTo>
                <a:cubicBezTo>
                  <a:pt x="762" y="4983"/>
                  <a:pt x="1197" y="4561"/>
                  <a:pt x="1725" y="4255"/>
                </a:cubicBezTo>
                <a:close/>
              </a:path>
            </a:pathLst>
          </a:custGeom>
          <a:solidFill>
            <a:schemeClr val="bg2">
              <a:alpha val="40000"/>
            </a:schemeClr>
          </a:solidFill>
          <a:ln w="25400">
            <a:miter lim="400000"/>
          </a:ln>
        </p:spPr>
        <p:txBody>
          <a:bodyPr tIns="91439" bIns="91439"/>
          <a:lstStyle/>
          <a:p>
            <a:pPr defTabSz="1828800"/>
            <a:endParaRPr sz="3600"/>
          </a:p>
        </p:txBody>
      </p:sp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0318" y="1022804"/>
            <a:ext cx="765778" cy="523218"/>
          </a:xfrm>
          <a:prstGeom prst="rect">
            <a:avLst/>
          </a:prstGeom>
          <a:ln w="25400">
            <a:miter lim="400000"/>
          </a:ln>
        </p:spPr>
        <p:txBody>
          <a:bodyPr tIns="91439" bIns="91439" anchor="ctr">
            <a:spAutoFit/>
          </a:bodyPr>
          <a:lstStyle>
            <a:lvl1pPr algn="ctr">
              <a:defRPr sz="2200">
                <a:solidFill>
                  <a:schemeClr val="accent3"/>
                </a:solidFill>
                <a:latin typeface="Barlow Regular"/>
                <a:ea typeface="Barlow Regular"/>
                <a:cs typeface="Barlow Regular"/>
                <a:sym typeface="Barlow Regular"/>
              </a:defRPr>
            </a:lvl1pPr>
          </a:lstStyle>
          <a:p>
            <a:pPr defTabSz="1828800"/>
            <a:fld id="{86CB4B4D-7CA3-9044-876B-883B54F8677D}" type="slidenum">
              <a:rPr lang="ru-RU" smtClean="0">
                <a:solidFill>
                  <a:srgbClr val="A5AC46"/>
                </a:solidFill>
              </a:rPr>
              <a:pPr defTabSz="1828800"/>
              <a:t>‹#›</a:t>
            </a:fld>
            <a:endParaRPr lang="ru-RU" dirty="0">
              <a:solidFill>
                <a:srgbClr val="A5AC46"/>
              </a:solidFill>
            </a:endParaRPr>
          </a:p>
        </p:txBody>
      </p:sp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3048000" y="2244725"/>
            <a:ext cx="18288000" cy="47752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idx="1"/>
          </p:nvPr>
        </p:nvSpPr>
        <p:spPr>
          <a:xfrm>
            <a:off x="3048000" y="7204075"/>
            <a:ext cx="18288000" cy="331152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1703918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</p:sldLayoutIdLst>
  <p:transition spd="med"/>
  <p:txStyles>
    <p:titleStyle>
      <a:lvl1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0" marR="0" indent="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4572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9144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13716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18288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22860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27432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32004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36576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1pPr>
      <a:lvl2pPr marL="0" marR="0" indent="4572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2pPr>
      <a:lvl3pPr marL="0" marR="0" indent="9144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3pPr>
      <a:lvl4pPr marL="0" marR="0" indent="13716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4pPr>
      <a:lvl5pPr marL="0" marR="0" indent="18288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5pPr>
      <a:lvl6pPr marL="0" marR="0" indent="22860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6pPr>
      <a:lvl7pPr marL="0" marR="0" indent="27432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7pPr>
      <a:lvl8pPr marL="0" marR="0" indent="32004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8pPr>
      <a:lvl9pPr marL="0" marR="0" indent="36576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ture Green"/>
          <p:cNvSpPr txBox="1"/>
          <p:nvPr/>
        </p:nvSpPr>
        <p:spPr>
          <a:xfrm rot="5400000">
            <a:off x="21838515" y="4274979"/>
            <a:ext cx="2829383" cy="6400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>
              <a:defRPr sz="3000">
                <a:solidFill>
                  <a:srgbClr val="A7AD57"/>
                </a:solidFill>
                <a:latin typeface="Barlow Regular"/>
                <a:ea typeface="Barlow Regular"/>
                <a:cs typeface="Barlow Regular"/>
                <a:sym typeface="Barlow Regular"/>
              </a:defRPr>
            </a:lvl1pPr>
          </a:lstStyle>
          <a:p>
            <a:pPr defTabSz="1828800"/>
            <a:r>
              <a:rPr dirty="0">
                <a:solidFill>
                  <a:srgbClr val="A5AC46"/>
                </a:solidFill>
              </a:rPr>
              <a:t>Nature Green</a:t>
            </a:r>
          </a:p>
        </p:txBody>
      </p:sp>
      <p:grpSp>
        <p:nvGrpSpPr>
          <p:cNvPr id="9" name="Group"/>
          <p:cNvGrpSpPr/>
          <p:nvPr/>
        </p:nvGrpSpPr>
        <p:grpSpPr>
          <a:xfrm>
            <a:off x="22924839" y="2294390"/>
            <a:ext cx="631336" cy="695633"/>
            <a:chOff x="0" y="0"/>
            <a:chExt cx="631335" cy="695631"/>
          </a:xfrm>
        </p:grpSpPr>
        <p:sp>
          <p:nvSpPr>
            <p:cNvPr id="3" name="Shape"/>
            <p:cNvSpPr/>
            <p:nvPr/>
          </p:nvSpPr>
          <p:spPr>
            <a:xfrm>
              <a:off x="178108" y="215393"/>
              <a:ext cx="270763" cy="281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4" extrusionOk="0">
                  <a:moveTo>
                    <a:pt x="0" y="20693"/>
                  </a:moveTo>
                  <a:cubicBezTo>
                    <a:pt x="2997" y="16433"/>
                    <a:pt x="6433" y="12474"/>
                    <a:pt x="10256" y="8875"/>
                  </a:cubicBezTo>
                  <a:cubicBezTo>
                    <a:pt x="13746" y="5589"/>
                    <a:pt x="17544" y="2618"/>
                    <a:pt x="21600" y="0"/>
                  </a:cubicBezTo>
                  <a:cubicBezTo>
                    <a:pt x="18505" y="2234"/>
                    <a:pt x="15572" y="4669"/>
                    <a:pt x="12822" y="7288"/>
                  </a:cubicBezTo>
                  <a:cubicBezTo>
                    <a:pt x="11420" y="8623"/>
                    <a:pt x="10053" y="10035"/>
                    <a:pt x="8848" y="11514"/>
                  </a:cubicBezTo>
                  <a:cubicBezTo>
                    <a:pt x="7654" y="12982"/>
                    <a:pt x="6608" y="14539"/>
                    <a:pt x="6128" y="16368"/>
                  </a:cubicBezTo>
                  <a:cubicBezTo>
                    <a:pt x="5817" y="17554"/>
                    <a:pt x="5782" y="18820"/>
                    <a:pt x="6355" y="19911"/>
                  </a:cubicBezTo>
                  <a:cubicBezTo>
                    <a:pt x="6688" y="20545"/>
                    <a:pt x="7209" y="21069"/>
                    <a:pt x="7853" y="21417"/>
                  </a:cubicBezTo>
                  <a:cubicBezTo>
                    <a:pt x="6352" y="21600"/>
                    <a:pt x="4832" y="21600"/>
                    <a:pt x="3331" y="21416"/>
                  </a:cubicBezTo>
                  <a:cubicBezTo>
                    <a:pt x="2199" y="21278"/>
                    <a:pt x="1084" y="21036"/>
                    <a:pt x="0" y="20693"/>
                  </a:cubicBezTo>
                  <a:close/>
                </a:path>
              </a:pathLst>
            </a:custGeom>
            <a:solidFill>
              <a:srgbClr val="D5DC7A">
                <a:alpha val="30956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  <p:sp>
          <p:nvSpPr>
            <p:cNvPr id="4" name="Shape"/>
            <p:cNvSpPr/>
            <p:nvPr/>
          </p:nvSpPr>
          <p:spPr>
            <a:xfrm>
              <a:off x="176742" y="214258"/>
              <a:ext cx="287448" cy="283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0" h="20087" extrusionOk="0">
                  <a:moveTo>
                    <a:pt x="0" y="19251"/>
                  </a:moveTo>
                  <a:cubicBezTo>
                    <a:pt x="2881" y="15154"/>
                    <a:pt x="6192" y="11358"/>
                    <a:pt x="9878" y="7925"/>
                  </a:cubicBezTo>
                  <a:cubicBezTo>
                    <a:pt x="13023" y="4997"/>
                    <a:pt x="16428" y="2345"/>
                    <a:pt x="20053" y="0"/>
                  </a:cubicBezTo>
                  <a:cubicBezTo>
                    <a:pt x="21600" y="4211"/>
                    <a:pt x="21105" y="8876"/>
                    <a:pt x="18708" y="12691"/>
                  </a:cubicBezTo>
                  <a:cubicBezTo>
                    <a:pt x="14823" y="18873"/>
                    <a:pt x="7046" y="21600"/>
                    <a:pt x="0" y="19251"/>
                  </a:cubicBezTo>
                  <a:close/>
                </a:path>
              </a:pathLst>
            </a:custGeom>
            <a:solidFill>
              <a:schemeClr val="accent2">
                <a:alpha val="1164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  <p:sp>
          <p:nvSpPr>
            <p:cNvPr id="5" name="Shape"/>
            <p:cNvSpPr/>
            <p:nvPr/>
          </p:nvSpPr>
          <p:spPr>
            <a:xfrm>
              <a:off x="0" y="114195"/>
              <a:ext cx="454281" cy="5814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2" extrusionOk="0">
                  <a:moveTo>
                    <a:pt x="8716" y="5"/>
                  </a:moveTo>
                  <a:cubicBezTo>
                    <a:pt x="7975" y="18"/>
                    <a:pt x="7233" y="56"/>
                    <a:pt x="6492" y="115"/>
                  </a:cubicBezTo>
                  <a:cubicBezTo>
                    <a:pt x="5348" y="206"/>
                    <a:pt x="4214" y="349"/>
                    <a:pt x="3092" y="538"/>
                  </a:cubicBezTo>
                  <a:lnTo>
                    <a:pt x="2398" y="851"/>
                  </a:lnTo>
                  <a:cubicBezTo>
                    <a:pt x="1664" y="1217"/>
                    <a:pt x="1059" y="1721"/>
                    <a:pt x="639" y="2317"/>
                  </a:cubicBezTo>
                  <a:cubicBezTo>
                    <a:pt x="250" y="2869"/>
                    <a:pt x="31" y="3484"/>
                    <a:pt x="0" y="4113"/>
                  </a:cubicBezTo>
                  <a:lnTo>
                    <a:pt x="0" y="13346"/>
                  </a:lnTo>
                  <a:cubicBezTo>
                    <a:pt x="42" y="13957"/>
                    <a:pt x="265" y="14552"/>
                    <a:pt x="654" y="15084"/>
                  </a:cubicBezTo>
                  <a:cubicBezTo>
                    <a:pt x="1074" y="15659"/>
                    <a:pt x="1674" y="16142"/>
                    <a:pt x="2397" y="16489"/>
                  </a:cubicBezTo>
                  <a:lnTo>
                    <a:pt x="12401" y="21010"/>
                  </a:lnTo>
                  <a:cubicBezTo>
                    <a:pt x="13194" y="21376"/>
                    <a:pt x="14099" y="21567"/>
                    <a:pt x="15020" y="21563"/>
                  </a:cubicBezTo>
                  <a:cubicBezTo>
                    <a:pt x="15542" y="21560"/>
                    <a:pt x="16057" y="21493"/>
                    <a:pt x="16549" y="21369"/>
                  </a:cubicBezTo>
                  <a:cubicBezTo>
                    <a:pt x="14843" y="20661"/>
                    <a:pt x="13319" y="19744"/>
                    <a:pt x="12034" y="18658"/>
                  </a:cubicBezTo>
                  <a:cubicBezTo>
                    <a:pt x="10399" y="17277"/>
                    <a:pt x="9123" y="15609"/>
                    <a:pt x="8559" y="13716"/>
                  </a:cubicBezTo>
                  <a:cubicBezTo>
                    <a:pt x="7626" y="10588"/>
                    <a:pt x="8700" y="7442"/>
                    <a:pt x="11475" y="5426"/>
                  </a:cubicBezTo>
                  <a:cubicBezTo>
                    <a:pt x="12789" y="4471"/>
                    <a:pt x="14421" y="3827"/>
                    <a:pt x="16166" y="3530"/>
                  </a:cubicBezTo>
                  <a:cubicBezTo>
                    <a:pt x="17907" y="3233"/>
                    <a:pt x="19770" y="3278"/>
                    <a:pt x="21600" y="3735"/>
                  </a:cubicBezTo>
                  <a:cubicBezTo>
                    <a:pt x="19804" y="2332"/>
                    <a:pt x="17620" y="1294"/>
                    <a:pt x="15236" y="688"/>
                  </a:cubicBezTo>
                  <a:cubicBezTo>
                    <a:pt x="13142" y="156"/>
                    <a:pt x="10937" y="-33"/>
                    <a:pt x="8716" y="5"/>
                  </a:cubicBezTo>
                  <a:close/>
                </a:path>
              </a:pathLst>
            </a:custGeom>
            <a:solidFill>
              <a:schemeClr val="accent1"/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 dirty="0"/>
            </a:p>
          </p:txBody>
        </p:sp>
        <p:sp>
          <p:nvSpPr>
            <p:cNvPr id="6" name="Shape"/>
            <p:cNvSpPr/>
            <p:nvPr/>
          </p:nvSpPr>
          <p:spPr>
            <a:xfrm>
              <a:off x="52038" y="114197"/>
              <a:ext cx="402243" cy="105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3" extrusionOk="0">
                  <a:moveTo>
                    <a:pt x="7989" y="7"/>
                  </a:moveTo>
                  <a:cubicBezTo>
                    <a:pt x="7676" y="-7"/>
                    <a:pt x="7363" y="-1"/>
                    <a:pt x="7049" y="25"/>
                  </a:cubicBezTo>
                  <a:cubicBezTo>
                    <a:pt x="6213" y="96"/>
                    <a:pt x="5374" y="308"/>
                    <a:pt x="4537" y="633"/>
                  </a:cubicBezTo>
                  <a:cubicBezTo>
                    <a:pt x="3246" y="1134"/>
                    <a:pt x="1964" y="1923"/>
                    <a:pt x="698" y="2966"/>
                  </a:cubicBezTo>
                  <a:lnTo>
                    <a:pt x="0" y="4501"/>
                  </a:lnTo>
                  <a:cubicBezTo>
                    <a:pt x="1681" y="2754"/>
                    <a:pt x="3413" y="2251"/>
                    <a:pt x="5107" y="2975"/>
                  </a:cubicBezTo>
                  <a:cubicBezTo>
                    <a:pt x="7770" y="4114"/>
                    <a:pt x="10371" y="8245"/>
                    <a:pt x="12385" y="15794"/>
                  </a:cubicBezTo>
                  <a:cubicBezTo>
                    <a:pt x="12857" y="17565"/>
                    <a:pt x="13278" y="19519"/>
                    <a:pt x="13653" y="21593"/>
                  </a:cubicBezTo>
                  <a:cubicBezTo>
                    <a:pt x="14240" y="20706"/>
                    <a:pt x="14844" y="19981"/>
                    <a:pt x="15463" y="19465"/>
                  </a:cubicBezTo>
                  <a:cubicBezTo>
                    <a:pt x="17429" y="17828"/>
                    <a:pt x="19533" y="18080"/>
                    <a:pt x="21600" y="20598"/>
                  </a:cubicBezTo>
                  <a:cubicBezTo>
                    <a:pt x="19572" y="12860"/>
                    <a:pt x="17105" y="7133"/>
                    <a:pt x="14413" y="3793"/>
                  </a:cubicBezTo>
                  <a:cubicBezTo>
                    <a:pt x="12344" y="1224"/>
                    <a:pt x="10179" y="106"/>
                    <a:pt x="7989" y="7"/>
                  </a:cubicBezTo>
                  <a:close/>
                </a:path>
              </a:pathLst>
            </a:custGeom>
            <a:solidFill>
              <a:srgbClr val="000000">
                <a:alpha val="13087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  <p:sp>
          <p:nvSpPr>
            <p:cNvPr id="7" name="Shape"/>
            <p:cNvSpPr/>
            <p:nvPr/>
          </p:nvSpPr>
          <p:spPr>
            <a:xfrm>
              <a:off x="56503" y="-1"/>
              <a:ext cx="574833" cy="691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6" extrusionOk="0">
                  <a:moveTo>
                    <a:pt x="9649" y="1"/>
                  </a:moveTo>
                  <a:cubicBezTo>
                    <a:pt x="8996" y="15"/>
                    <a:pt x="8358" y="162"/>
                    <a:pt x="7790" y="428"/>
                  </a:cubicBezTo>
                  <a:lnTo>
                    <a:pt x="0" y="4170"/>
                  </a:lnTo>
                  <a:cubicBezTo>
                    <a:pt x="1666" y="3855"/>
                    <a:pt x="3360" y="3694"/>
                    <a:pt x="5052" y="3687"/>
                  </a:cubicBezTo>
                  <a:cubicBezTo>
                    <a:pt x="6684" y="3681"/>
                    <a:pt x="8328" y="3817"/>
                    <a:pt x="9907" y="4226"/>
                  </a:cubicBezTo>
                  <a:cubicBezTo>
                    <a:pt x="11770" y="4707"/>
                    <a:pt x="13466" y="5554"/>
                    <a:pt x="14852" y="6694"/>
                  </a:cubicBezTo>
                  <a:cubicBezTo>
                    <a:pt x="15661" y="8934"/>
                    <a:pt x="15019" y="11362"/>
                    <a:pt x="13156" y="13116"/>
                  </a:cubicBezTo>
                  <a:cubicBezTo>
                    <a:pt x="11035" y="15112"/>
                    <a:pt x="7713" y="15905"/>
                    <a:pt x="4639" y="15150"/>
                  </a:cubicBezTo>
                  <a:cubicBezTo>
                    <a:pt x="5052" y="16525"/>
                    <a:pt x="5814" y="17810"/>
                    <a:pt x="6874" y="18919"/>
                  </a:cubicBezTo>
                  <a:cubicBezTo>
                    <a:pt x="7936" y="20032"/>
                    <a:pt x="9273" y="20940"/>
                    <a:pt x="10790" y="21586"/>
                  </a:cubicBezTo>
                  <a:cubicBezTo>
                    <a:pt x="10960" y="21547"/>
                    <a:pt x="11128" y="21498"/>
                    <a:pt x="11291" y="21441"/>
                  </a:cubicBezTo>
                  <a:cubicBezTo>
                    <a:pt x="11455" y="21383"/>
                    <a:pt x="11614" y="21317"/>
                    <a:pt x="11768" y="21241"/>
                  </a:cubicBezTo>
                  <a:lnTo>
                    <a:pt x="19650" y="17466"/>
                  </a:lnTo>
                  <a:cubicBezTo>
                    <a:pt x="20290" y="17140"/>
                    <a:pt x="20809" y="16675"/>
                    <a:pt x="21151" y="16121"/>
                  </a:cubicBezTo>
                  <a:cubicBezTo>
                    <a:pt x="21436" y="15661"/>
                    <a:pt x="21589" y="15152"/>
                    <a:pt x="21600" y="14635"/>
                  </a:cubicBezTo>
                  <a:lnTo>
                    <a:pt x="21600" y="7099"/>
                  </a:lnTo>
                  <a:cubicBezTo>
                    <a:pt x="21596" y="6545"/>
                    <a:pt x="21425" y="6000"/>
                    <a:pt x="21103" y="5515"/>
                  </a:cubicBezTo>
                  <a:cubicBezTo>
                    <a:pt x="20757" y="4996"/>
                    <a:pt x="20251" y="4563"/>
                    <a:pt x="19636" y="4261"/>
                  </a:cubicBezTo>
                  <a:lnTo>
                    <a:pt x="11715" y="428"/>
                  </a:lnTo>
                  <a:cubicBezTo>
                    <a:pt x="11085" y="134"/>
                    <a:pt x="10371" y="-14"/>
                    <a:pt x="9649" y="1"/>
                  </a:cubicBezTo>
                  <a:close/>
                </a:path>
              </a:pathLst>
            </a:custGeom>
            <a:solidFill>
              <a:schemeClr val="accent2"/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  <p:sp>
          <p:nvSpPr>
            <p:cNvPr id="8" name="Shape"/>
            <p:cNvSpPr/>
            <p:nvPr/>
          </p:nvSpPr>
          <p:spPr>
            <a:xfrm>
              <a:off x="179971" y="485836"/>
              <a:ext cx="169362" cy="205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407" y="4607"/>
                    <a:pt x="3992" y="8915"/>
                    <a:pt x="7583" y="12636"/>
                  </a:cubicBezTo>
                  <a:cubicBezTo>
                    <a:pt x="11191" y="16375"/>
                    <a:pt x="15726" y="19426"/>
                    <a:pt x="20874" y="21600"/>
                  </a:cubicBezTo>
                  <a:cubicBezTo>
                    <a:pt x="20996" y="21572"/>
                    <a:pt x="21117" y="21542"/>
                    <a:pt x="21238" y="21512"/>
                  </a:cubicBezTo>
                  <a:cubicBezTo>
                    <a:pt x="21360" y="21481"/>
                    <a:pt x="21480" y="21449"/>
                    <a:pt x="21600" y="21415"/>
                  </a:cubicBezTo>
                  <a:cubicBezTo>
                    <a:pt x="18512" y="18621"/>
                    <a:pt x="16107" y="15358"/>
                    <a:pt x="14530" y="11803"/>
                  </a:cubicBezTo>
                  <a:cubicBezTo>
                    <a:pt x="12941" y="8218"/>
                    <a:pt x="12233" y="4412"/>
                    <a:pt x="12429" y="603"/>
                  </a:cubicBezTo>
                  <a:cubicBezTo>
                    <a:pt x="10319" y="884"/>
                    <a:pt x="8165" y="973"/>
                    <a:pt x="6008" y="859"/>
                  </a:cubicBezTo>
                  <a:cubicBezTo>
                    <a:pt x="4000" y="753"/>
                    <a:pt x="1987" y="471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20646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</p:grpSp>
      <p:sp>
        <p:nvSpPr>
          <p:cNvPr id="10" name="Shape"/>
          <p:cNvSpPr/>
          <p:nvPr/>
        </p:nvSpPr>
        <p:spPr>
          <a:xfrm>
            <a:off x="22761695" y="769540"/>
            <a:ext cx="957621" cy="1055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2" extrusionOk="0">
                <a:moveTo>
                  <a:pt x="1725" y="4255"/>
                </a:moveTo>
                <a:lnTo>
                  <a:pt x="9026" y="426"/>
                </a:lnTo>
                <a:cubicBezTo>
                  <a:pt x="9543" y="161"/>
                  <a:pt x="10125" y="15"/>
                  <a:pt x="10719" y="1"/>
                </a:cubicBezTo>
                <a:cubicBezTo>
                  <a:pt x="11376" y="-14"/>
                  <a:pt x="12027" y="133"/>
                  <a:pt x="12600" y="426"/>
                </a:cubicBezTo>
                <a:lnTo>
                  <a:pt x="19812" y="4236"/>
                </a:lnTo>
                <a:cubicBezTo>
                  <a:pt x="20372" y="4536"/>
                  <a:pt x="20833" y="4967"/>
                  <a:pt x="21147" y="5483"/>
                </a:cubicBezTo>
                <a:cubicBezTo>
                  <a:pt x="21441" y="5966"/>
                  <a:pt x="21596" y="6507"/>
                  <a:pt x="21600" y="7058"/>
                </a:cubicBezTo>
                <a:lnTo>
                  <a:pt x="21600" y="14552"/>
                </a:lnTo>
                <a:cubicBezTo>
                  <a:pt x="21590" y="15066"/>
                  <a:pt x="21451" y="15571"/>
                  <a:pt x="21192" y="16029"/>
                </a:cubicBezTo>
                <a:cubicBezTo>
                  <a:pt x="20880" y="16580"/>
                  <a:pt x="20407" y="17042"/>
                  <a:pt x="19825" y="17366"/>
                </a:cubicBezTo>
                <a:lnTo>
                  <a:pt x="12648" y="21119"/>
                </a:lnTo>
                <a:cubicBezTo>
                  <a:pt x="12091" y="21419"/>
                  <a:pt x="11455" y="21579"/>
                  <a:pt x="10808" y="21582"/>
                </a:cubicBezTo>
                <a:cubicBezTo>
                  <a:pt x="10145" y="21586"/>
                  <a:pt x="9494" y="21426"/>
                  <a:pt x="8923" y="21119"/>
                </a:cubicBezTo>
                <a:lnTo>
                  <a:pt x="1725" y="17338"/>
                </a:lnTo>
                <a:cubicBezTo>
                  <a:pt x="1205" y="17048"/>
                  <a:pt x="773" y="16643"/>
                  <a:pt x="471" y="16162"/>
                </a:cubicBezTo>
                <a:cubicBezTo>
                  <a:pt x="191" y="15717"/>
                  <a:pt x="30" y="15219"/>
                  <a:pt x="0" y="14708"/>
                </a:cubicBezTo>
                <a:lnTo>
                  <a:pt x="0" y="6984"/>
                </a:lnTo>
                <a:cubicBezTo>
                  <a:pt x="23" y="6457"/>
                  <a:pt x="180" y="5942"/>
                  <a:pt x="460" y="5481"/>
                </a:cubicBezTo>
                <a:cubicBezTo>
                  <a:pt x="762" y="4983"/>
                  <a:pt x="1197" y="4561"/>
                  <a:pt x="1725" y="4255"/>
                </a:cubicBezTo>
                <a:close/>
              </a:path>
            </a:pathLst>
          </a:custGeom>
          <a:solidFill>
            <a:schemeClr val="bg2">
              <a:alpha val="40000"/>
            </a:schemeClr>
          </a:solidFill>
          <a:ln w="25400">
            <a:miter lim="400000"/>
          </a:ln>
        </p:spPr>
        <p:txBody>
          <a:bodyPr tIns="91439" bIns="91439"/>
          <a:lstStyle/>
          <a:p>
            <a:pPr defTabSz="1828800"/>
            <a:endParaRPr sz="3600"/>
          </a:p>
        </p:txBody>
      </p:sp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0318" y="1022804"/>
            <a:ext cx="765778" cy="523218"/>
          </a:xfrm>
          <a:prstGeom prst="rect">
            <a:avLst/>
          </a:prstGeom>
          <a:ln w="25400">
            <a:miter lim="400000"/>
          </a:ln>
        </p:spPr>
        <p:txBody>
          <a:bodyPr tIns="91439" bIns="91439" anchor="ctr">
            <a:spAutoFit/>
          </a:bodyPr>
          <a:lstStyle>
            <a:lvl1pPr algn="ctr">
              <a:defRPr sz="2200">
                <a:solidFill>
                  <a:schemeClr val="accent3"/>
                </a:solidFill>
                <a:latin typeface="Barlow Regular"/>
                <a:ea typeface="Barlow Regular"/>
                <a:cs typeface="Barlow Regular"/>
                <a:sym typeface="Barlow Regular"/>
              </a:defRPr>
            </a:lvl1pPr>
          </a:lstStyle>
          <a:p>
            <a:pPr defTabSz="1828800"/>
            <a:fld id="{86CB4B4D-7CA3-9044-876B-883B54F8677D}" type="slidenum">
              <a:rPr lang="ru-RU" smtClean="0">
                <a:solidFill>
                  <a:srgbClr val="A5AC46"/>
                </a:solidFill>
              </a:rPr>
              <a:pPr defTabSz="1828800"/>
              <a:t>‹#›</a:t>
            </a:fld>
            <a:endParaRPr lang="ru-RU" dirty="0">
              <a:solidFill>
                <a:srgbClr val="A5AC46"/>
              </a:solidFill>
            </a:endParaRPr>
          </a:p>
        </p:txBody>
      </p:sp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3048000" y="2244725"/>
            <a:ext cx="18288000" cy="47752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idx="1"/>
          </p:nvPr>
        </p:nvSpPr>
        <p:spPr>
          <a:xfrm>
            <a:off x="3048000" y="7204075"/>
            <a:ext cx="18288000" cy="331152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745941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</p:sldLayoutIdLst>
  <p:transition spd="med"/>
  <p:txStyles>
    <p:titleStyle>
      <a:lvl1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0" marR="0" indent="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4572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9144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13716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18288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22860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27432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32004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36576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1pPr>
      <a:lvl2pPr marL="0" marR="0" indent="4572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2pPr>
      <a:lvl3pPr marL="0" marR="0" indent="9144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3pPr>
      <a:lvl4pPr marL="0" marR="0" indent="13716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4pPr>
      <a:lvl5pPr marL="0" marR="0" indent="18288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5pPr>
      <a:lvl6pPr marL="0" marR="0" indent="22860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6pPr>
      <a:lvl7pPr marL="0" marR="0" indent="27432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7pPr>
      <a:lvl8pPr marL="0" marR="0" indent="32004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8pPr>
      <a:lvl9pPr marL="0" marR="0" indent="36576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ture Green"/>
          <p:cNvSpPr txBox="1"/>
          <p:nvPr/>
        </p:nvSpPr>
        <p:spPr>
          <a:xfrm rot="5400000">
            <a:off x="21838515" y="4274979"/>
            <a:ext cx="2829383" cy="6400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>
              <a:defRPr sz="3000">
                <a:solidFill>
                  <a:srgbClr val="A7AD57"/>
                </a:solidFill>
                <a:latin typeface="Barlow Regular"/>
                <a:ea typeface="Barlow Regular"/>
                <a:cs typeface="Barlow Regular"/>
                <a:sym typeface="Barlow Regular"/>
              </a:defRPr>
            </a:lvl1pPr>
          </a:lstStyle>
          <a:p>
            <a:pPr defTabSz="1828800"/>
            <a:r>
              <a:rPr dirty="0">
                <a:solidFill>
                  <a:srgbClr val="A5AC46"/>
                </a:solidFill>
              </a:rPr>
              <a:t>Nature Green</a:t>
            </a:r>
          </a:p>
        </p:txBody>
      </p:sp>
      <p:grpSp>
        <p:nvGrpSpPr>
          <p:cNvPr id="9" name="Group"/>
          <p:cNvGrpSpPr/>
          <p:nvPr/>
        </p:nvGrpSpPr>
        <p:grpSpPr>
          <a:xfrm>
            <a:off x="22924839" y="2294390"/>
            <a:ext cx="631336" cy="695633"/>
            <a:chOff x="0" y="0"/>
            <a:chExt cx="631335" cy="695631"/>
          </a:xfrm>
        </p:grpSpPr>
        <p:sp>
          <p:nvSpPr>
            <p:cNvPr id="3" name="Shape"/>
            <p:cNvSpPr/>
            <p:nvPr/>
          </p:nvSpPr>
          <p:spPr>
            <a:xfrm>
              <a:off x="178108" y="215393"/>
              <a:ext cx="270763" cy="281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4" extrusionOk="0">
                  <a:moveTo>
                    <a:pt x="0" y="20693"/>
                  </a:moveTo>
                  <a:cubicBezTo>
                    <a:pt x="2997" y="16433"/>
                    <a:pt x="6433" y="12474"/>
                    <a:pt x="10256" y="8875"/>
                  </a:cubicBezTo>
                  <a:cubicBezTo>
                    <a:pt x="13746" y="5589"/>
                    <a:pt x="17544" y="2618"/>
                    <a:pt x="21600" y="0"/>
                  </a:cubicBezTo>
                  <a:cubicBezTo>
                    <a:pt x="18505" y="2234"/>
                    <a:pt x="15572" y="4669"/>
                    <a:pt x="12822" y="7288"/>
                  </a:cubicBezTo>
                  <a:cubicBezTo>
                    <a:pt x="11420" y="8623"/>
                    <a:pt x="10053" y="10035"/>
                    <a:pt x="8848" y="11514"/>
                  </a:cubicBezTo>
                  <a:cubicBezTo>
                    <a:pt x="7654" y="12982"/>
                    <a:pt x="6608" y="14539"/>
                    <a:pt x="6128" y="16368"/>
                  </a:cubicBezTo>
                  <a:cubicBezTo>
                    <a:pt x="5817" y="17554"/>
                    <a:pt x="5782" y="18820"/>
                    <a:pt x="6355" y="19911"/>
                  </a:cubicBezTo>
                  <a:cubicBezTo>
                    <a:pt x="6688" y="20545"/>
                    <a:pt x="7209" y="21069"/>
                    <a:pt x="7853" y="21417"/>
                  </a:cubicBezTo>
                  <a:cubicBezTo>
                    <a:pt x="6352" y="21600"/>
                    <a:pt x="4832" y="21600"/>
                    <a:pt x="3331" y="21416"/>
                  </a:cubicBezTo>
                  <a:cubicBezTo>
                    <a:pt x="2199" y="21278"/>
                    <a:pt x="1084" y="21036"/>
                    <a:pt x="0" y="20693"/>
                  </a:cubicBezTo>
                  <a:close/>
                </a:path>
              </a:pathLst>
            </a:custGeom>
            <a:solidFill>
              <a:srgbClr val="D5DC7A">
                <a:alpha val="30956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  <p:sp>
          <p:nvSpPr>
            <p:cNvPr id="4" name="Shape"/>
            <p:cNvSpPr/>
            <p:nvPr/>
          </p:nvSpPr>
          <p:spPr>
            <a:xfrm>
              <a:off x="176742" y="214258"/>
              <a:ext cx="287448" cy="283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0" h="20087" extrusionOk="0">
                  <a:moveTo>
                    <a:pt x="0" y="19251"/>
                  </a:moveTo>
                  <a:cubicBezTo>
                    <a:pt x="2881" y="15154"/>
                    <a:pt x="6192" y="11358"/>
                    <a:pt x="9878" y="7925"/>
                  </a:cubicBezTo>
                  <a:cubicBezTo>
                    <a:pt x="13023" y="4997"/>
                    <a:pt x="16428" y="2345"/>
                    <a:pt x="20053" y="0"/>
                  </a:cubicBezTo>
                  <a:cubicBezTo>
                    <a:pt x="21600" y="4211"/>
                    <a:pt x="21105" y="8876"/>
                    <a:pt x="18708" y="12691"/>
                  </a:cubicBezTo>
                  <a:cubicBezTo>
                    <a:pt x="14823" y="18873"/>
                    <a:pt x="7046" y="21600"/>
                    <a:pt x="0" y="19251"/>
                  </a:cubicBezTo>
                  <a:close/>
                </a:path>
              </a:pathLst>
            </a:custGeom>
            <a:solidFill>
              <a:schemeClr val="accent2">
                <a:alpha val="1164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  <p:sp>
          <p:nvSpPr>
            <p:cNvPr id="5" name="Shape"/>
            <p:cNvSpPr/>
            <p:nvPr/>
          </p:nvSpPr>
          <p:spPr>
            <a:xfrm>
              <a:off x="0" y="114195"/>
              <a:ext cx="454281" cy="5814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2" extrusionOk="0">
                  <a:moveTo>
                    <a:pt x="8716" y="5"/>
                  </a:moveTo>
                  <a:cubicBezTo>
                    <a:pt x="7975" y="18"/>
                    <a:pt x="7233" y="56"/>
                    <a:pt x="6492" y="115"/>
                  </a:cubicBezTo>
                  <a:cubicBezTo>
                    <a:pt x="5348" y="206"/>
                    <a:pt x="4214" y="349"/>
                    <a:pt x="3092" y="538"/>
                  </a:cubicBezTo>
                  <a:lnTo>
                    <a:pt x="2398" y="851"/>
                  </a:lnTo>
                  <a:cubicBezTo>
                    <a:pt x="1664" y="1217"/>
                    <a:pt x="1059" y="1721"/>
                    <a:pt x="639" y="2317"/>
                  </a:cubicBezTo>
                  <a:cubicBezTo>
                    <a:pt x="250" y="2869"/>
                    <a:pt x="31" y="3484"/>
                    <a:pt x="0" y="4113"/>
                  </a:cubicBezTo>
                  <a:lnTo>
                    <a:pt x="0" y="13346"/>
                  </a:lnTo>
                  <a:cubicBezTo>
                    <a:pt x="42" y="13957"/>
                    <a:pt x="265" y="14552"/>
                    <a:pt x="654" y="15084"/>
                  </a:cubicBezTo>
                  <a:cubicBezTo>
                    <a:pt x="1074" y="15659"/>
                    <a:pt x="1674" y="16142"/>
                    <a:pt x="2397" y="16489"/>
                  </a:cubicBezTo>
                  <a:lnTo>
                    <a:pt x="12401" y="21010"/>
                  </a:lnTo>
                  <a:cubicBezTo>
                    <a:pt x="13194" y="21376"/>
                    <a:pt x="14099" y="21567"/>
                    <a:pt x="15020" y="21563"/>
                  </a:cubicBezTo>
                  <a:cubicBezTo>
                    <a:pt x="15542" y="21560"/>
                    <a:pt x="16057" y="21493"/>
                    <a:pt x="16549" y="21369"/>
                  </a:cubicBezTo>
                  <a:cubicBezTo>
                    <a:pt x="14843" y="20661"/>
                    <a:pt x="13319" y="19744"/>
                    <a:pt x="12034" y="18658"/>
                  </a:cubicBezTo>
                  <a:cubicBezTo>
                    <a:pt x="10399" y="17277"/>
                    <a:pt x="9123" y="15609"/>
                    <a:pt x="8559" y="13716"/>
                  </a:cubicBezTo>
                  <a:cubicBezTo>
                    <a:pt x="7626" y="10588"/>
                    <a:pt x="8700" y="7442"/>
                    <a:pt x="11475" y="5426"/>
                  </a:cubicBezTo>
                  <a:cubicBezTo>
                    <a:pt x="12789" y="4471"/>
                    <a:pt x="14421" y="3827"/>
                    <a:pt x="16166" y="3530"/>
                  </a:cubicBezTo>
                  <a:cubicBezTo>
                    <a:pt x="17907" y="3233"/>
                    <a:pt x="19770" y="3278"/>
                    <a:pt x="21600" y="3735"/>
                  </a:cubicBezTo>
                  <a:cubicBezTo>
                    <a:pt x="19804" y="2332"/>
                    <a:pt x="17620" y="1294"/>
                    <a:pt x="15236" y="688"/>
                  </a:cubicBezTo>
                  <a:cubicBezTo>
                    <a:pt x="13142" y="156"/>
                    <a:pt x="10937" y="-33"/>
                    <a:pt x="8716" y="5"/>
                  </a:cubicBezTo>
                  <a:close/>
                </a:path>
              </a:pathLst>
            </a:custGeom>
            <a:solidFill>
              <a:schemeClr val="accent1"/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 dirty="0"/>
            </a:p>
          </p:txBody>
        </p:sp>
        <p:sp>
          <p:nvSpPr>
            <p:cNvPr id="6" name="Shape"/>
            <p:cNvSpPr/>
            <p:nvPr/>
          </p:nvSpPr>
          <p:spPr>
            <a:xfrm>
              <a:off x="52038" y="114197"/>
              <a:ext cx="402243" cy="105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3" extrusionOk="0">
                  <a:moveTo>
                    <a:pt x="7989" y="7"/>
                  </a:moveTo>
                  <a:cubicBezTo>
                    <a:pt x="7676" y="-7"/>
                    <a:pt x="7363" y="-1"/>
                    <a:pt x="7049" y="25"/>
                  </a:cubicBezTo>
                  <a:cubicBezTo>
                    <a:pt x="6213" y="96"/>
                    <a:pt x="5374" y="308"/>
                    <a:pt x="4537" y="633"/>
                  </a:cubicBezTo>
                  <a:cubicBezTo>
                    <a:pt x="3246" y="1134"/>
                    <a:pt x="1964" y="1923"/>
                    <a:pt x="698" y="2966"/>
                  </a:cubicBezTo>
                  <a:lnTo>
                    <a:pt x="0" y="4501"/>
                  </a:lnTo>
                  <a:cubicBezTo>
                    <a:pt x="1681" y="2754"/>
                    <a:pt x="3413" y="2251"/>
                    <a:pt x="5107" y="2975"/>
                  </a:cubicBezTo>
                  <a:cubicBezTo>
                    <a:pt x="7770" y="4114"/>
                    <a:pt x="10371" y="8245"/>
                    <a:pt x="12385" y="15794"/>
                  </a:cubicBezTo>
                  <a:cubicBezTo>
                    <a:pt x="12857" y="17565"/>
                    <a:pt x="13278" y="19519"/>
                    <a:pt x="13653" y="21593"/>
                  </a:cubicBezTo>
                  <a:cubicBezTo>
                    <a:pt x="14240" y="20706"/>
                    <a:pt x="14844" y="19981"/>
                    <a:pt x="15463" y="19465"/>
                  </a:cubicBezTo>
                  <a:cubicBezTo>
                    <a:pt x="17429" y="17828"/>
                    <a:pt x="19533" y="18080"/>
                    <a:pt x="21600" y="20598"/>
                  </a:cubicBezTo>
                  <a:cubicBezTo>
                    <a:pt x="19572" y="12860"/>
                    <a:pt x="17105" y="7133"/>
                    <a:pt x="14413" y="3793"/>
                  </a:cubicBezTo>
                  <a:cubicBezTo>
                    <a:pt x="12344" y="1224"/>
                    <a:pt x="10179" y="106"/>
                    <a:pt x="7989" y="7"/>
                  </a:cubicBezTo>
                  <a:close/>
                </a:path>
              </a:pathLst>
            </a:custGeom>
            <a:solidFill>
              <a:srgbClr val="000000">
                <a:alpha val="13087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  <p:sp>
          <p:nvSpPr>
            <p:cNvPr id="7" name="Shape"/>
            <p:cNvSpPr/>
            <p:nvPr/>
          </p:nvSpPr>
          <p:spPr>
            <a:xfrm>
              <a:off x="56503" y="-1"/>
              <a:ext cx="574833" cy="691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6" extrusionOk="0">
                  <a:moveTo>
                    <a:pt x="9649" y="1"/>
                  </a:moveTo>
                  <a:cubicBezTo>
                    <a:pt x="8996" y="15"/>
                    <a:pt x="8358" y="162"/>
                    <a:pt x="7790" y="428"/>
                  </a:cubicBezTo>
                  <a:lnTo>
                    <a:pt x="0" y="4170"/>
                  </a:lnTo>
                  <a:cubicBezTo>
                    <a:pt x="1666" y="3855"/>
                    <a:pt x="3360" y="3694"/>
                    <a:pt x="5052" y="3687"/>
                  </a:cubicBezTo>
                  <a:cubicBezTo>
                    <a:pt x="6684" y="3681"/>
                    <a:pt x="8328" y="3817"/>
                    <a:pt x="9907" y="4226"/>
                  </a:cubicBezTo>
                  <a:cubicBezTo>
                    <a:pt x="11770" y="4707"/>
                    <a:pt x="13466" y="5554"/>
                    <a:pt x="14852" y="6694"/>
                  </a:cubicBezTo>
                  <a:cubicBezTo>
                    <a:pt x="15661" y="8934"/>
                    <a:pt x="15019" y="11362"/>
                    <a:pt x="13156" y="13116"/>
                  </a:cubicBezTo>
                  <a:cubicBezTo>
                    <a:pt x="11035" y="15112"/>
                    <a:pt x="7713" y="15905"/>
                    <a:pt x="4639" y="15150"/>
                  </a:cubicBezTo>
                  <a:cubicBezTo>
                    <a:pt x="5052" y="16525"/>
                    <a:pt x="5814" y="17810"/>
                    <a:pt x="6874" y="18919"/>
                  </a:cubicBezTo>
                  <a:cubicBezTo>
                    <a:pt x="7936" y="20032"/>
                    <a:pt x="9273" y="20940"/>
                    <a:pt x="10790" y="21586"/>
                  </a:cubicBezTo>
                  <a:cubicBezTo>
                    <a:pt x="10960" y="21547"/>
                    <a:pt x="11128" y="21498"/>
                    <a:pt x="11291" y="21441"/>
                  </a:cubicBezTo>
                  <a:cubicBezTo>
                    <a:pt x="11455" y="21383"/>
                    <a:pt x="11614" y="21317"/>
                    <a:pt x="11768" y="21241"/>
                  </a:cubicBezTo>
                  <a:lnTo>
                    <a:pt x="19650" y="17466"/>
                  </a:lnTo>
                  <a:cubicBezTo>
                    <a:pt x="20290" y="17140"/>
                    <a:pt x="20809" y="16675"/>
                    <a:pt x="21151" y="16121"/>
                  </a:cubicBezTo>
                  <a:cubicBezTo>
                    <a:pt x="21436" y="15661"/>
                    <a:pt x="21589" y="15152"/>
                    <a:pt x="21600" y="14635"/>
                  </a:cubicBezTo>
                  <a:lnTo>
                    <a:pt x="21600" y="7099"/>
                  </a:lnTo>
                  <a:cubicBezTo>
                    <a:pt x="21596" y="6545"/>
                    <a:pt x="21425" y="6000"/>
                    <a:pt x="21103" y="5515"/>
                  </a:cubicBezTo>
                  <a:cubicBezTo>
                    <a:pt x="20757" y="4996"/>
                    <a:pt x="20251" y="4563"/>
                    <a:pt x="19636" y="4261"/>
                  </a:cubicBezTo>
                  <a:lnTo>
                    <a:pt x="11715" y="428"/>
                  </a:lnTo>
                  <a:cubicBezTo>
                    <a:pt x="11085" y="134"/>
                    <a:pt x="10371" y="-14"/>
                    <a:pt x="9649" y="1"/>
                  </a:cubicBezTo>
                  <a:close/>
                </a:path>
              </a:pathLst>
            </a:custGeom>
            <a:solidFill>
              <a:schemeClr val="accent2"/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  <p:sp>
          <p:nvSpPr>
            <p:cNvPr id="8" name="Shape"/>
            <p:cNvSpPr/>
            <p:nvPr/>
          </p:nvSpPr>
          <p:spPr>
            <a:xfrm>
              <a:off x="179971" y="485836"/>
              <a:ext cx="169362" cy="205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407" y="4607"/>
                    <a:pt x="3992" y="8915"/>
                    <a:pt x="7583" y="12636"/>
                  </a:cubicBezTo>
                  <a:cubicBezTo>
                    <a:pt x="11191" y="16375"/>
                    <a:pt x="15726" y="19426"/>
                    <a:pt x="20874" y="21600"/>
                  </a:cubicBezTo>
                  <a:cubicBezTo>
                    <a:pt x="20996" y="21572"/>
                    <a:pt x="21117" y="21542"/>
                    <a:pt x="21238" y="21512"/>
                  </a:cubicBezTo>
                  <a:cubicBezTo>
                    <a:pt x="21360" y="21481"/>
                    <a:pt x="21480" y="21449"/>
                    <a:pt x="21600" y="21415"/>
                  </a:cubicBezTo>
                  <a:cubicBezTo>
                    <a:pt x="18512" y="18621"/>
                    <a:pt x="16107" y="15358"/>
                    <a:pt x="14530" y="11803"/>
                  </a:cubicBezTo>
                  <a:cubicBezTo>
                    <a:pt x="12941" y="8218"/>
                    <a:pt x="12233" y="4412"/>
                    <a:pt x="12429" y="603"/>
                  </a:cubicBezTo>
                  <a:cubicBezTo>
                    <a:pt x="10319" y="884"/>
                    <a:pt x="8165" y="973"/>
                    <a:pt x="6008" y="859"/>
                  </a:cubicBezTo>
                  <a:cubicBezTo>
                    <a:pt x="4000" y="753"/>
                    <a:pt x="1987" y="471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20646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</p:grpSp>
      <p:sp>
        <p:nvSpPr>
          <p:cNvPr id="10" name="Shape"/>
          <p:cNvSpPr/>
          <p:nvPr/>
        </p:nvSpPr>
        <p:spPr>
          <a:xfrm>
            <a:off x="22761695" y="769540"/>
            <a:ext cx="957621" cy="1055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2" extrusionOk="0">
                <a:moveTo>
                  <a:pt x="1725" y="4255"/>
                </a:moveTo>
                <a:lnTo>
                  <a:pt x="9026" y="426"/>
                </a:lnTo>
                <a:cubicBezTo>
                  <a:pt x="9543" y="161"/>
                  <a:pt x="10125" y="15"/>
                  <a:pt x="10719" y="1"/>
                </a:cubicBezTo>
                <a:cubicBezTo>
                  <a:pt x="11376" y="-14"/>
                  <a:pt x="12027" y="133"/>
                  <a:pt x="12600" y="426"/>
                </a:cubicBezTo>
                <a:lnTo>
                  <a:pt x="19812" y="4236"/>
                </a:lnTo>
                <a:cubicBezTo>
                  <a:pt x="20372" y="4536"/>
                  <a:pt x="20833" y="4967"/>
                  <a:pt x="21147" y="5483"/>
                </a:cubicBezTo>
                <a:cubicBezTo>
                  <a:pt x="21441" y="5966"/>
                  <a:pt x="21596" y="6507"/>
                  <a:pt x="21600" y="7058"/>
                </a:cubicBezTo>
                <a:lnTo>
                  <a:pt x="21600" y="14552"/>
                </a:lnTo>
                <a:cubicBezTo>
                  <a:pt x="21590" y="15066"/>
                  <a:pt x="21451" y="15571"/>
                  <a:pt x="21192" y="16029"/>
                </a:cubicBezTo>
                <a:cubicBezTo>
                  <a:pt x="20880" y="16580"/>
                  <a:pt x="20407" y="17042"/>
                  <a:pt x="19825" y="17366"/>
                </a:cubicBezTo>
                <a:lnTo>
                  <a:pt x="12648" y="21119"/>
                </a:lnTo>
                <a:cubicBezTo>
                  <a:pt x="12091" y="21419"/>
                  <a:pt x="11455" y="21579"/>
                  <a:pt x="10808" y="21582"/>
                </a:cubicBezTo>
                <a:cubicBezTo>
                  <a:pt x="10145" y="21586"/>
                  <a:pt x="9494" y="21426"/>
                  <a:pt x="8923" y="21119"/>
                </a:cubicBezTo>
                <a:lnTo>
                  <a:pt x="1725" y="17338"/>
                </a:lnTo>
                <a:cubicBezTo>
                  <a:pt x="1205" y="17048"/>
                  <a:pt x="773" y="16643"/>
                  <a:pt x="471" y="16162"/>
                </a:cubicBezTo>
                <a:cubicBezTo>
                  <a:pt x="191" y="15717"/>
                  <a:pt x="30" y="15219"/>
                  <a:pt x="0" y="14708"/>
                </a:cubicBezTo>
                <a:lnTo>
                  <a:pt x="0" y="6984"/>
                </a:lnTo>
                <a:cubicBezTo>
                  <a:pt x="23" y="6457"/>
                  <a:pt x="180" y="5942"/>
                  <a:pt x="460" y="5481"/>
                </a:cubicBezTo>
                <a:cubicBezTo>
                  <a:pt x="762" y="4983"/>
                  <a:pt x="1197" y="4561"/>
                  <a:pt x="1725" y="4255"/>
                </a:cubicBezTo>
                <a:close/>
              </a:path>
            </a:pathLst>
          </a:custGeom>
          <a:solidFill>
            <a:schemeClr val="bg2">
              <a:alpha val="40000"/>
            </a:schemeClr>
          </a:solidFill>
          <a:ln w="25400">
            <a:miter lim="400000"/>
          </a:ln>
        </p:spPr>
        <p:txBody>
          <a:bodyPr tIns="91439" bIns="91439"/>
          <a:lstStyle/>
          <a:p>
            <a:pPr defTabSz="1828800"/>
            <a:endParaRPr sz="3600"/>
          </a:p>
        </p:txBody>
      </p:sp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0318" y="1022804"/>
            <a:ext cx="765778" cy="523218"/>
          </a:xfrm>
          <a:prstGeom prst="rect">
            <a:avLst/>
          </a:prstGeom>
          <a:ln w="25400">
            <a:miter lim="400000"/>
          </a:ln>
        </p:spPr>
        <p:txBody>
          <a:bodyPr tIns="91439" bIns="91439" anchor="ctr">
            <a:spAutoFit/>
          </a:bodyPr>
          <a:lstStyle>
            <a:lvl1pPr algn="ctr">
              <a:defRPr sz="2200">
                <a:solidFill>
                  <a:schemeClr val="accent3"/>
                </a:solidFill>
                <a:latin typeface="Barlow Regular"/>
                <a:ea typeface="Barlow Regular"/>
                <a:cs typeface="Barlow Regular"/>
                <a:sym typeface="Barlow Regular"/>
              </a:defRPr>
            </a:lvl1pPr>
          </a:lstStyle>
          <a:p>
            <a:pPr defTabSz="1828800"/>
            <a:fld id="{86CB4B4D-7CA3-9044-876B-883B54F8677D}" type="slidenum">
              <a:rPr lang="ru-RU" smtClean="0">
                <a:solidFill>
                  <a:srgbClr val="A5AC46"/>
                </a:solidFill>
              </a:rPr>
              <a:pPr defTabSz="1828800"/>
              <a:t>‹#›</a:t>
            </a:fld>
            <a:endParaRPr lang="ru-RU" dirty="0">
              <a:solidFill>
                <a:srgbClr val="A5AC46"/>
              </a:solidFill>
            </a:endParaRPr>
          </a:p>
        </p:txBody>
      </p:sp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3048000" y="2244725"/>
            <a:ext cx="18288000" cy="47752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idx="1"/>
          </p:nvPr>
        </p:nvSpPr>
        <p:spPr>
          <a:xfrm>
            <a:off x="3048000" y="7204075"/>
            <a:ext cx="18288000" cy="331152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4164140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</p:sldLayoutIdLst>
  <p:transition spd="med"/>
  <p:txStyles>
    <p:titleStyle>
      <a:lvl1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0" marR="0" indent="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4572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9144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13716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18288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22860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27432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32004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36576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1pPr>
      <a:lvl2pPr marL="0" marR="0" indent="4572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2pPr>
      <a:lvl3pPr marL="0" marR="0" indent="9144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3pPr>
      <a:lvl4pPr marL="0" marR="0" indent="13716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4pPr>
      <a:lvl5pPr marL="0" marR="0" indent="18288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5pPr>
      <a:lvl6pPr marL="0" marR="0" indent="22860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6pPr>
      <a:lvl7pPr marL="0" marR="0" indent="27432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7pPr>
      <a:lvl8pPr marL="0" marR="0" indent="32004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8pPr>
      <a:lvl9pPr marL="0" marR="0" indent="36576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ture Green"/>
          <p:cNvSpPr txBox="1"/>
          <p:nvPr/>
        </p:nvSpPr>
        <p:spPr>
          <a:xfrm rot="5400000">
            <a:off x="21838515" y="4274979"/>
            <a:ext cx="2829383" cy="6400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>
              <a:defRPr sz="3000">
                <a:solidFill>
                  <a:srgbClr val="A7AD57"/>
                </a:solidFill>
                <a:latin typeface="Barlow Regular"/>
                <a:ea typeface="Barlow Regular"/>
                <a:cs typeface="Barlow Regular"/>
                <a:sym typeface="Barlow Regular"/>
              </a:defRPr>
            </a:lvl1pPr>
          </a:lstStyle>
          <a:p>
            <a:pPr defTabSz="1828800"/>
            <a:r>
              <a:rPr dirty="0">
                <a:solidFill>
                  <a:srgbClr val="A5AC46"/>
                </a:solidFill>
              </a:rPr>
              <a:t>Nature Green</a:t>
            </a:r>
          </a:p>
        </p:txBody>
      </p:sp>
      <p:grpSp>
        <p:nvGrpSpPr>
          <p:cNvPr id="9" name="Group"/>
          <p:cNvGrpSpPr/>
          <p:nvPr/>
        </p:nvGrpSpPr>
        <p:grpSpPr>
          <a:xfrm>
            <a:off x="22924839" y="2294390"/>
            <a:ext cx="631336" cy="695633"/>
            <a:chOff x="0" y="0"/>
            <a:chExt cx="631335" cy="695631"/>
          </a:xfrm>
        </p:grpSpPr>
        <p:sp>
          <p:nvSpPr>
            <p:cNvPr id="3" name="Shape"/>
            <p:cNvSpPr/>
            <p:nvPr/>
          </p:nvSpPr>
          <p:spPr>
            <a:xfrm>
              <a:off x="178108" y="215393"/>
              <a:ext cx="270763" cy="281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4" extrusionOk="0">
                  <a:moveTo>
                    <a:pt x="0" y="20693"/>
                  </a:moveTo>
                  <a:cubicBezTo>
                    <a:pt x="2997" y="16433"/>
                    <a:pt x="6433" y="12474"/>
                    <a:pt x="10256" y="8875"/>
                  </a:cubicBezTo>
                  <a:cubicBezTo>
                    <a:pt x="13746" y="5589"/>
                    <a:pt x="17544" y="2618"/>
                    <a:pt x="21600" y="0"/>
                  </a:cubicBezTo>
                  <a:cubicBezTo>
                    <a:pt x="18505" y="2234"/>
                    <a:pt x="15572" y="4669"/>
                    <a:pt x="12822" y="7288"/>
                  </a:cubicBezTo>
                  <a:cubicBezTo>
                    <a:pt x="11420" y="8623"/>
                    <a:pt x="10053" y="10035"/>
                    <a:pt x="8848" y="11514"/>
                  </a:cubicBezTo>
                  <a:cubicBezTo>
                    <a:pt x="7654" y="12982"/>
                    <a:pt x="6608" y="14539"/>
                    <a:pt x="6128" y="16368"/>
                  </a:cubicBezTo>
                  <a:cubicBezTo>
                    <a:pt x="5817" y="17554"/>
                    <a:pt x="5782" y="18820"/>
                    <a:pt x="6355" y="19911"/>
                  </a:cubicBezTo>
                  <a:cubicBezTo>
                    <a:pt x="6688" y="20545"/>
                    <a:pt x="7209" y="21069"/>
                    <a:pt x="7853" y="21417"/>
                  </a:cubicBezTo>
                  <a:cubicBezTo>
                    <a:pt x="6352" y="21600"/>
                    <a:pt x="4832" y="21600"/>
                    <a:pt x="3331" y="21416"/>
                  </a:cubicBezTo>
                  <a:cubicBezTo>
                    <a:pt x="2199" y="21278"/>
                    <a:pt x="1084" y="21036"/>
                    <a:pt x="0" y="20693"/>
                  </a:cubicBezTo>
                  <a:close/>
                </a:path>
              </a:pathLst>
            </a:custGeom>
            <a:solidFill>
              <a:srgbClr val="D5DC7A">
                <a:alpha val="30956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  <p:sp>
          <p:nvSpPr>
            <p:cNvPr id="4" name="Shape"/>
            <p:cNvSpPr/>
            <p:nvPr/>
          </p:nvSpPr>
          <p:spPr>
            <a:xfrm>
              <a:off x="176742" y="214258"/>
              <a:ext cx="287448" cy="283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0" h="20087" extrusionOk="0">
                  <a:moveTo>
                    <a:pt x="0" y="19251"/>
                  </a:moveTo>
                  <a:cubicBezTo>
                    <a:pt x="2881" y="15154"/>
                    <a:pt x="6192" y="11358"/>
                    <a:pt x="9878" y="7925"/>
                  </a:cubicBezTo>
                  <a:cubicBezTo>
                    <a:pt x="13023" y="4997"/>
                    <a:pt x="16428" y="2345"/>
                    <a:pt x="20053" y="0"/>
                  </a:cubicBezTo>
                  <a:cubicBezTo>
                    <a:pt x="21600" y="4211"/>
                    <a:pt x="21105" y="8876"/>
                    <a:pt x="18708" y="12691"/>
                  </a:cubicBezTo>
                  <a:cubicBezTo>
                    <a:pt x="14823" y="18873"/>
                    <a:pt x="7046" y="21600"/>
                    <a:pt x="0" y="19251"/>
                  </a:cubicBezTo>
                  <a:close/>
                </a:path>
              </a:pathLst>
            </a:custGeom>
            <a:solidFill>
              <a:schemeClr val="accent2">
                <a:alpha val="1164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  <p:sp>
          <p:nvSpPr>
            <p:cNvPr id="5" name="Shape"/>
            <p:cNvSpPr/>
            <p:nvPr/>
          </p:nvSpPr>
          <p:spPr>
            <a:xfrm>
              <a:off x="0" y="114195"/>
              <a:ext cx="454281" cy="5814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2" extrusionOk="0">
                  <a:moveTo>
                    <a:pt x="8716" y="5"/>
                  </a:moveTo>
                  <a:cubicBezTo>
                    <a:pt x="7975" y="18"/>
                    <a:pt x="7233" y="56"/>
                    <a:pt x="6492" y="115"/>
                  </a:cubicBezTo>
                  <a:cubicBezTo>
                    <a:pt x="5348" y="206"/>
                    <a:pt x="4214" y="349"/>
                    <a:pt x="3092" y="538"/>
                  </a:cubicBezTo>
                  <a:lnTo>
                    <a:pt x="2398" y="851"/>
                  </a:lnTo>
                  <a:cubicBezTo>
                    <a:pt x="1664" y="1217"/>
                    <a:pt x="1059" y="1721"/>
                    <a:pt x="639" y="2317"/>
                  </a:cubicBezTo>
                  <a:cubicBezTo>
                    <a:pt x="250" y="2869"/>
                    <a:pt x="31" y="3484"/>
                    <a:pt x="0" y="4113"/>
                  </a:cubicBezTo>
                  <a:lnTo>
                    <a:pt x="0" y="13346"/>
                  </a:lnTo>
                  <a:cubicBezTo>
                    <a:pt x="42" y="13957"/>
                    <a:pt x="265" y="14552"/>
                    <a:pt x="654" y="15084"/>
                  </a:cubicBezTo>
                  <a:cubicBezTo>
                    <a:pt x="1074" y="15659"/>
                    <a:pt x="1674" y="16142"/>
                    <a:pt x="2397" y="16489"/>
                  </a:cubicBezTo>
                  <a:lnTo>
                    <a:pt x="12401" y="21010"/>
                  </a:lnTo>
                  <a:cubicBezTo>
                    <a:pt x="13194" y="21376"/>
                    <a:pt x="14099" y="21567"/>
                    <a:pt x="15020" y="21563"/>
                  </a:cubicBezTo>
                  <a:cubicBezTo>
                    <a:pt x="15542" y="21560"/>
                    <a:pt x="16057" y="21493"/>
                    <a:pt x="16549" y="21369"/>
                  </a:cubicBezTo>
                  <a:cubicBezTo>
                    <a:pt x="14843" y="20661"/>
                    <a:pt x="13319" y="19744"/>
                    <a:pt x="12034" y="18658"/>
                  </a:cubicBezTo>
                  <a:cubicBezTo>
                    <a:pt x="10399" y="17277"/>
                    <a:pt x="9123" y="15609"/>
                    <a:pt x="8559" y="13716"/>
                  </a:cubicBezTo>
                  <a:cubicBezTo>
                    <a:pt x="7626" y="10588"/>
                    <a:pt x="8700" y="7442"/>
                    <a:pt x="11475" y="5426"/>
                  </a:cubicBezTo>
                  <a:cubicBezTo>
                    <a:pt x="12789" y="4471"/>
                    <a:pt x="14421" y="3827"/>
                    <a:pt x="16166" y="3530"/>
                  </a:cubicBezTo>
                  <a:cubicBezTo>
                    <a:pt x="17907" y="3233"/>
                    <a:pt x="19770" y="3278"/>
                    <a:pt x="21600" y="3735"/>
                  </a:cubicBezTo>
                  <a:cubicBezTo>
                    <a:pt x="19804" y="2332"/>
                    <a:pt x="17620" y="1294"/>
                    <a:pt x="15236" y="688"/>
                  </a:cubicBezTo>
                  <a:cubicBezTo>
                    <a:pt x="13142" y="156"/>
                    <a:pt x="10937" y="-33"/>
                    <a:pt x="8716" y="5"/>
                  </a:cubicBezTo>
                  <a:close/>
                </a:path>
              </a:pathLst>
            </a:custGeom>
            <a:solidFill>
              <a:schemeClr val="accent1"/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 dirty="0"/>
            </a:p>
          </p:txBody>
        </p:sp>
        <p:sp>
          <p:nvSpPr>
            <p:cNvPr id="6" name="Shape"/>
            <p:cNvSpPr/>
            <p:nvPr/>
          </p:nvSpPr>
          <p:spPr>
            <a:xfrm>
              <a:off x="52038" y="114197"/>
              <a:ext cx="402243" cy="105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3" extrusionOk="0">
                  <a:moveTo>
                    <a:pt x="7989" y="7"/>
                  </a:moveTo>
                  <a:cubicBezTo>
                    <a:pt x="7676" y="-7"/>
                    <a:pt x="7363" y="-1"/>
                    <a:pt x="7049" y="25"/>
                  </a:cubicBezTo>
                  <a:cubicBezTo>
                    <a:pt x="6213" y="96"/>
                    <a:pt x="5374" y="308"/>
                    <a:pt x="4537" y="633"/>
                  </a:cubicBezTo>
                  <a:cubicBezTo>
                    <a:pt x="3246" y="1134"/>
                    <a:pt x="1964" y="1923"/>
                    <a:pt x="698" y="2966"/>
                  </a:cubicBezTo>
                  <a:lnTo>
                    <a:pt x="0" y="4501"/>
                  </a:lnTo>
                  <a:cubicBezTo>
                    <a:pt x="1681" y="2754"/>
                    <a:pt x="3413" y="2251"/>
                    <a:pt x="5107" y="2975"/>
                  </a:cubicBezTo>
                  <a:cubicBezTo>
                    <a:pt x="7770" y="4114"/>
                    <a:pt x="10371" y="8245"/>
                    <a:pt x="12385" y="15794"/>
                  </a:cubicBezTo>
                  <a:cubicBezTo>
                    <a:pt x="12857" y="17565"/>
                    <a:pt x="13278" y="19519"/>
                    <a:pt x="13653" y="21593"/>
                  </a:cubicBezTo>
                  <a:cubicBezTo>
                    <a:pt x="14240" y="20706"/>
                    <a:pt x="14844" y="19981"/>
                    <a:pt x="15463" y="19465"/>
                  </a:cubicBezTo>
                  <a:cubicBezTo>
                    <a:pt x="17429" y="17828"/>
                    <a:pt x="19533" y="18080"/>
                    <a:pt x="21600" y="20598"/>
                  </a:cubicBezTo>
                  <a:cubicBezTo>
                    <a:pt x="19572" y="12860"/>
                    <a:pt x="17105" y="7133"/>
                    <a:pt x="14413" y="3793"/>
                  </a:cubicBezTo>
                  <a:cubicBezTo>
                    <a:pt x="12344" y="1224"/>
                    <a:pt x="10179" y="106"/>
                    <a:pt x="7989" y="7"/>
                  </a:cubicBezTo>
                  <a:close/>
                </a:path>
              </a:pathLst>
            </a:custGeom>
            <a:solidFill>
              <a:srgbClr val="000000">
                <a:alpha val="13087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  <p:sp>
          <p:nvSpPr>
            <p:cNvPr id="7" name="Shape"/>
            <p:cNvSpPr/>
            <p:nvPr/>
          </p:nvSpPr>
          <p:spPr>
            <a:xfrm>
              <a:off x="56503" y="-1"/>
              <a:ext cx="574833" cy="691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6" extrusionOk="0">
                  <a:moveTo>
                    <a:pt x="9649" y="1"/>
                  </a:moveTo>
                  <a:cubicBezTo>
                    <a:pt x="8996" y="15"/>
                    <a:pt x="8358" y="162"/>
                    <a:pt x="7790" y="428"/>
                  </a:cubicBezTo>
                  <a:lnTo>
                    <a:pt x="0" y="4170"/>
                  </a:lnTo>
                  <a:cubicBezTo>
                    <a:pt x="1666" y="3855"/>
                    <a:pt x="3360" y="3694"/>
                    <a:pt x="5052" y="3687"/>
                  </a:cubicBezTo>
                  <a:cubicBezTo>
                    <a:pt x="6684" y="3681"/>
                    <a:pt x="8328" y="3817"/>
                    <a:pt x="9907" y="4226"/>
                  </a:cubicBezTo>
                  <a:cubicBezTo>
                    <a:pt x="11770" y="4707"/>
                    <a:pt x="13466" y="5554"/>
                    <a:pt x="14852" y="6694"/>
                  </a:cubicBezTo>
                  <a:cubicBezTo>
                    <a:pt x="15661" y="8934"/>
                    <a:pt x="15019" y="11362"/>
                    <a:pt x="13156" y="13116"/>
                  </a:cubicBezTo>
                  <a:cubicBezTo>
                    <a:pt x="11035" y="15112"/>
                    <a:pt x="7713" y="15905"/>
                    <a:pt x="4639" y="15150"/>
                  </a:cubicBezTo>
                  <a:cubicBezTo>
                    <a:pt x="5052" y="16525"/>
                    <a:pt x="5814" y="17810"/>
                    <a:pt x="6874" y="18919"/>
                  </a:cubicBezTo>
                  <a:cubicBezTo>
                    <a:pt x="7936" y="20032"/>
                    <a:pt x="9273" y="20940"/>
                    <a:pt x="10790" y="21586"/>
                  </a:cubicBezTo>
                  <a:cubicBezTo>
                    <a:pt x="10960" y="21547"/>
                    <a:pt x="11128" y="21498"/>
                    <a:pt x="11291" y="21441"/>
                  </a:cubicBezTo>
                  <a:cubicBezTo>
                    <a:pt x="11455" y="21383"/>
                    <a:pt x="11614" y="21317"/>
                    <a:pt x="11768" y="21241"/>
                  </a:cubicBezTo>
                  <a:lnTo>
                    <a:pt x="19650" y="17466"/>
                  </a:lnTo>
                  <a:cubicBezTo>
                    <a:pt x="20290" y="17140"/>
                    <a:pt x="20809" y="16675"/>
                    <a:pt x="21151" y="16121"/>
                  </a:cubicBezTo>
                  <a:cubicBezTo>
                    <a:pt x="21436" y="15661"/>
                    <a:pt x="21589" y="15152"/>
                    <a:pt x="21600" y="14635"/>
                  </a:cubicBezTo>
                  <a:lnTo>
                    <a:pt x="21600" y="7099"/>
                  </a:lnTo>
                  <a:cubicBezTo>
                    <a:pt x="21596" y="6545"/>
                    <a:pt x="21425" y="6000"/>
                    <a:pt x="21103" y="5515"/>
                  </a:cubicBezTo>
                  <a:cubicBezTo>
                    <a:pt x="20757" y="4996"/>
                    <a:pt x="20251" y="4563"/>
                    <a:pt x="19636" y="4261"/>
                  </a:cubicBezTo>
                  <a:lnTo>
                    <a:pt x="11715" y="428"/>
                  </a:lnTo>
                  <a:cubicBezTo>
                    <a:pt x="11085" y="134"/>
                    <a:pt x="10371" y="-14"/>
                    <a:pt x="9649" y="1"/>
                  </a:cubicBezTo>
                  <a:close/>
                </a:path>
              </a:pathLst>
            </a:custGeom>
            <a:solidFill>
              <a:schemeClr val="accent2"/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  <p:sp>
          <p:nvSpPr>
            <p:cNvPr id="8" name="Shape"/>
            <p:cNvSpPr/>
            <p:nvPr/>
          </p:nvSpPr>
          <p:spPr>
            <a:xfrm>
              <a:off x="179971" y="485836"/>
              <a:ext cx="169362" cy="205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407" y="4607"/>
                    <a:pt x="3992" y="8915"/>
                    <a:pt x="7583" y="12636"/>
                  </a:cubicBezTo>
                  <a:cubicBezTo>
                    <a:pt x="11191" y="16375"/>
                    <a:pt x="15726" y="19426"/>
                    <a:pt x="20874" y="21600"/>
                  </a:cubicBezTo>
                  <a:cubicBezTo>
                    <a:pt x="20996" y="21572"/>
                    <a:pt x="21117" y="21542"/>
                    <a:pt x="21238" y="21512"/>
                  </a:cubicBezTo>
                  <a:cubicBezTo>
                    <a:pt x="21360" y="21481"/>
                    <a:pt x="21480" y="21449"/>
                    <a:pt x="21600" y="21415"/>
                  </a:cubicBezTo>
                  <a:cubicBezTo>
                    <a:pt x="18512" y="18621"/>
                    <a:pt x="16107" y="15358"/>
                    <a:pt x="14530" y="11803"/>
                  </a:cubicBezTo>
                  <a:cubicBezTo>
                    <a:pt x="12941" y="8218"/>
                    <a:pt x="12233" y="4412"/>
                    <a:pt x="12429" y="603"/>
                  </a:cubicBezTo>
                  <a:cubicBezTo>
                    <a:pt x="10319" y="884"/>
                    <a:pt x="8165" y="973"/>
                    <a:pt x="6008" y="859"/>
                  </a:cubicBezTo>
                  <a:cubicBezTo>
                    <a:pt x="4000" y="753"/>
                    <a:pt x="1987" y="471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20646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</p:grpSp>
      <p:sp>
        <p:nvSpPr>
          <p:cNvPr id="10" name="Shape"/>
          <p:cNvSpPr/>
          <p:nvPr/>
        </p:nvSpPr>
        <p:spPr>
          <a:xfrm>
            <a:off x="22761695" y="769540"/>
            <a:ext cx="957621" cy="1055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2" extrusionOk="0">
                <a:moveTo>
                  <a:pt x="1725" y="4255"/>
                </a:moveTo>
                <a:lnTo>
                  <a:pt x="9026" y="426"/>
                </a:lnTo>
                <a:cubicBezTo>
                  <a:pt x="9543" y="161"/>
                  <a:pt x="10125" y="15"/>
                  <a:pt x="10719" y="1"/>
                </a:cubicBezTo>
                <a:cubicBezTo>
                  <a:pt x="11376" y="-14"/>
                  <a:pt x="12027" y="133"/>
                  <a:pt x="12600" y="426"/>
                </a:cubicBezTo>
                <a:lnTo>
                  <a:pt x="19812" y="4236"/>
                </a:lnTo>
                <a:cubicBezTo>
                  <a:pt x="20372" y="4536"/>
                  <a:pt x="20833" y="4967"/>
                  <a:pt x="21147" y="5483"/>
                </a:cubicBezTo>
                <a:cubicBezTo>
                  <a:pt x="21441" y="5966"/>
                  <a:pt x="21596" y="6507"/>
                  <a:pt x="21600" y="7058"/>
                </a:cubicBezTo>
                <a:lnTo>
                  <a:pt x="21600" y="14552"/>
                </a:lnTo>
                <a:cubicBezTo>
                  <a:pt x="21590" y="15066"/>
                  <a:pt x="21451" y="15571"/>
                  <a:pt x="21192" y="16029"/>
                </a:cubicBezTo>
                <a:cubicBezTo>
                  <a:pt x="20880" y="16580"/>
                  <a:pt x="20407" y="17042"/>
                  <a:pt x="19825" y="17366"/>
                </a:cubicBezTo>
                <a:lnTo>
                  <a:pt x="12648" y="21119"/>
                </a:lnTo>
                <a:cubicBezTo>
                  <a:pt x="12091" y="21419"/>
                  <a:pt x="11455" y="21579"/>
                  <a:pt x="10808" y="21582"/>
                </a:cubicBezTo>
                <a:cubicBezTo>
                  <a:pt x="10145" y="21586"/>
                  <a:pt x="9494" y="21426"/>
                  <a:pt x="8923" y="21119"/>
                </a:cubicBezTo>
                <a:lnTo>
                  <a:pt x="1725" y="17338"/>
                </a:lnTo>
                <a:cubicBezTo>
                  <a:pt x="1205" y="17048"/>
                  <a:pt x="773" y="16643"/>
                  <a:pt x="471" y="16162"/>
                </a:cubicBezTo>
                <a:cubicBezTo>
                  <a:pt x="191" y="15717"/>
                  <a:pt x="30" y="15219"/>
                  <a:pt x="0" y="14708"/>
                </a:cubicBezTo>
                <a:lnTo>
                  <a:pt x="0" y="6984"/>
                </a:lnTo>
                <a:cubicBezTo>
                  <a:pt x="23" y="6457"/>
                  <a:pt x="180" y="5942"/>
                  <a:pt x="460" y="5481"/>
                </a:cubicBezTo>
                <a:cubicBezTo>
                  <a:pt x="762" y="4983"/>
                  <a:pt x="1197" y="4561"/>
                  <a:pt x="1725" y="4255"/>
                </a:cubicBezTo>
                <a:close/>
              </a:path>
            </a:pathLst>
          </a:custGeom>
          <a:solidFill>
            <a:schemeClr val="bg2">
              <a:alpha val="40000"/>
            </a:schemeClr>
          </a:solidFill>
          <a:ln w="25400">
            <a:miter lim="400000"/>
          </a:ln>
        </p:spPr>
        <p:txBody>
          <a:bodyPr tIns="91439" bIns="91439"/>
          <a:lstStyle/>
          <a:p>
            <a:pPr defTabSz="1828800"/>
            <a:endParaRPr sz="3600"/>
          </a:p>
        </p:txBody>
      </p:sp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0318" y="1022804"/>
            <a:ext cx="765778" cy="523218"/>
          </a:xfrm>
          <a:prstGeom prst="rect">
            <a:avLst/>
          </a:prstGeom>
          <a:ln w="25400">
            <a:miter lim="400000"/>
          </a:ln>
        </p:spPr>
        <p:txBody>
          <a:bodyPr tIns="91439" bIns="91439" anchor="ctr">
            <a:spAutoFit/>
          </a:bodyPr>
          <a:lstStyle>
            <a:lvl1pPr algn="ctr">
              <a:defRPr sz="2200">
                <a:solidFill>
                  <a:schemeClr val="accent3"/>
                </a:solidFill>
                <a:latin typeface="Barlow Regular"/>
                <a:ea typeface="Barlow Regular"/>
                <a:cs typeface="Barlow Regular"/>
                <a:sym typeface="Barlow Regular"/>
              </a:defRPr>
            </a:lvl1pPr>
          </a:lstStyle>
          <a:p>
            <a:pPr defTabSz="1828800"/>
            <a:fld id="{86CB4B4D-7CA3-9044-876B-883B54F8677D}" type="slidenum">
              <a:rPr lang="ru-RU" smtClean="0">
                <a:solidFill>
                  <a:srgbClr val="A5AC46"/>
                </a:solidFill>
              </a:rPr>
              <a:pPr defTabSz="1828800"/>
              <a:t>‹#›</a:t>
            </a:fld>
            <a:endParaRPr lang="ru-RU" dirty="0">
              <a:solidFill>
                <a:srgbClr val="A5AC46"/>
              </a:solidFill>
            </a:endParaRPr>
          </a:p>
        </p:txBody>
      </p:sp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3048000" y="2244725"/>
            <a:ext cx="18288000" cy="47752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idx="1"/>
          </p:nvPr>
        </p:nvSpPr>
        <p:spPr>
          <a:xfrm>
            <a:off x="3048000" y="7204075"/>
            <a:ext cx="18288000" cy="331152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191587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</p:sldLayoutIdLst>
  <p:transition spd="med"/>
  <p:txStyles>
    <p:titleStyle>
      <a:lvl1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0" marR="0" indent="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4572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9144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13716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18288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22860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27432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32004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3657600" algn="ctr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1pPr>
      <a:lvl2pPr marL="0" marR="0" indent="4572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2pPr>
      <a:lvl3pPr marL="0" marR="0" indent="9144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3pPr>
      <a:lvl4pPr marL="0" marR="0" indent="13716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4pPr>
      <a:lvl5pPr marL="0" marR="0" indent="18288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5pPr>
      <a:lvl6pPr marL="0" marR="0" indent="22860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6pPr>
      <a:lvl7pPr marL="0" marR="0" indent="27432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7pPr>
      <a:lvl8pPr marL="0" marR="0" indent="32004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8pPr>
      <a:lvl9pPr marL="0" marR="0" indent="36576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rlow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5.png"/><Relationship Id="rId7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5.png"/><Relationship Id="rId7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3.png"/><Relationship Id="rId4" Type="http://schemas.openxmlformats.org/officeDocument/2006/relationships/image" Target="../media/image13.png"/><Relationship Id="rId9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MSShafigullin\Desktop\Проекты\Брендбук\Гайдлайн\Презентация\презентация шаблон КФУ-01.jpg">
            <a:extLst>
              <a:ext uri="{FF2B5EF4-FFF2-40B4-BE49-F238E27FC236}">
                <a16:creationId xmlns="" xmlns:a16="http://schemas.microsoft.com/office/drawing/2014/main" id="{39398C53-A890-5DD9-124F-7ECFDF50A8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b="18643"/>
          <a:stretch/>
        </p:blipFill>
        <p:spPr bwMode="auto">
          <a:xfrm>
            <a:off x="20" y="18672"/>
            <a:ext cx="24383981" cy="13715989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E92087FF-53A4-C5DF-A783-3E0392C849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148" y="1768055"/>
            <a:ext cx="7142861" cy="284286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77A2B39B-F045-518F-B991-1F91EB4FA5B5}"/>
              </a:ext>
            </a:extLst>
          </p:cNvPr>
          <p:cNvSpPr txBox="1"/>
          <p:nvPr/>
        </p:nvSpPr>
        <p:spPr>
          <a:xfrm>
            <a:off x="4535886" y="5725543"/>
            <a:ext cx="15733381" cy="4154984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91438" tIns="45719" rIns="91438" bIns="45719">
            <a:spAutoFit/>
          </a:bodyPr>
          <a:lstStyle/>
          <a:p>
            <a:pPr algn="ctr" defTabSz="914377" hangingPunct="1"/>
            <a:r>
              <a:rPr lang="ru-RU" sz="5300" b="1" kern="1200" dirty="0">
                <a:solidFill>
                  <a:prstClr val="white"/>
                </a:solidFill>
                <a:ea typeface="+mn-ea"/>
                <a:cs typeface="Times New Roman" pitchFamily="18" charset="0"/>
              </a:rPr>
              <a:t>Дорожная карта</a:t>
            </a:r>
          </a:p>
          <a:p>
            <a:pPr algn="ctr" defTabSz="914377" hangingPunct="1"/>
            <a:r>
              <a:rPr lang="ru-RU" sz="5300" b="1" kern="1200" dirty="0">
                <a:solidFill>
                  <a:prstClr val="white"/>
                </a:solidFill>
                <a:ea typeface="+mn-ea"/>
                <a:cs typeface="Times New Roman" pitchFamily="18" charset="0"/>
              </a:rPr>
              <a:t>кафедры </a:t>
            </a:r>
            <a:r>
              <a:rPr lang="ru-RU" sz="5300" b="1" kern="1200" dirty="0">
                <a:solidFill>
                  <a:prstClr val="white"/>
                </a:solidFill>
                <a:ea typeface="+mn-ea"/>
                <a:cs typeface="Times New Roman" pitchFamily="18" charset="0"/>
                <a:sym typeface="Arial"/>
              </a:rPr>
              <a:t>теории и методики </a:t>
            </a:r>
          </a:p>
          <a:p>
            <a:pPr algn="ctr" defTabSz="914377" hangingPunct="1"/>
            <a:r>
              <a:rPr lang="ru-RU" sz="5300" b="1" kern="1200" dirty="0">
                <a:solidFill>
                  <a:prstClr val="white"/>
                </a:solidFill>
                <a:ea typeface="+mn-ea"/>
                <a:cs typeface="Times New Roman" pitchFamily="18" charset="0"/>
                <a:sym typeface="Arial"/>
              </a:rPr>
              <a:t>дошкольного и начального образования</a:t>
            </a:r>
          </a:p>
          <a:p>
            <a:pPr algn="ctr" defTabSz="914377" hangingPunct="1"/>
            <a:r>
              <a:rPr lang="ru-RU" sz="5300" b="1" kern="1200" dirty="0">
                <a:solidFill>
                  <a:prstClr val="white"/>
                </a:solidFill>
                <a:ea typeface="+mn-ea"/>
                <a:cs typeface="Times New Roman" pitchFamily="18" charset="0"/>
                <a:sym typeface="Arial"/>
              </a:rPr>
              <a:t>на 2024 – 2028 гг.</a:t>
            </a:r>
          </a:p>
          <a:p>
            <a:pPr algn="ctr" defTabSz="914377" hangingPunct="1"/>
            <a:endParaRPr lang="ru-RU" sz="2400" b="1" kern="1200" dirty="0">
              <a:solidFill>
                <a:prstClr val="white"/>
              </a:solidFill>
              <a:latin typeface="Times New Roman" pitchFamily="18" charset="0"/>
              <a:ea typeface="+mn-ea"/>
              <a:cs typeface="Times New Roman" pitchFamily="18" charset="0"/>
              <a:sym typeface="Arial"/>
            </a:endParaRPr>
          </a:p>
          <a:p>
            <a:pPr algn="ctr" defTabSz="914377" hangingPunct="1"/>
            <a:endParaRPr lang="ru-RU" sz="2400" b="1" kern="1200" dirty="0">
              <a:solidFill>
                <a:prstClr val="white"/>
              </a:solidFill>
              <a:latin typeface="Times New Roman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F8AD0683-F3D2-36DF-64A8-B72512BB052A}"/>
              </a:ext>
            </a:extLst>
          </p:cNvPr>
          <p:cNvSpPr txBox="1"/>
          <p:nvPr/>
        </p:nvSpPr>
        <p:spPr>
          <a:xfrm>
            <a:off x="11161987" y="10995156"/>
            <a:ext cx="12351173" cy="2315247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91438" tIns="45719" rIns="91438" bIns="45719">
            <a:spAutoFit/>
          </a:bodyPr>
          <a:lstStyle/>
          <a:p>
            <a:pPr algn="r">
              <a:lnSpc>
                <a:spcPct val="107000"/>
              </a:lnSpc>
            </a:pPr>
            <a:r>
              <a:rPr lang="ru-RU" sz="4500" dirty="0" err="1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Газизова</a:t>
            </a:r>
            <a:r>
              <a:rPr lang="ru-RU" sz="45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Фарида</a:t>
            </a:r>
            <a:r>
              <a:rPr lang="ru-RU" sz="45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Самигулловна</a:t>
            </a:r>
            <a:r>
              <a:rPr lang="ru-RU" sz="45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4500" dirty="0" err="1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к.пед.н</a:t>
            </a:r>
            <a:r>
              <a:rPr lang="ru-RU" sz="45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., доцент, </a:t>
            </a:r>
          </a:p>
          <a:p>
            <a:pPr algn="r">
              <a:lnSpc>
                <a:spcPct val="107000"/>
              </a:lnSpc>
            </a:pPr>
            <a:r>
              <a:rPr lang="ru-RU" sz="45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заведующий кафедрой </a:t>
            </a:r>
            <a:r>
              <a:rPr lang="ru-RU" sz="4500" dirty="0" err="1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ТиМДиНО</a:t>
            </a:r>
            <a:r>
              <a:rPr lang="ru-RU" sz="45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,</a:t>
            </a:r>
          </a:p>
          <a:p>
            <a:pPr algn="r">
              <a:lnSpc>
                <a:spcPct val="107000"/>
              </a:lnSpc>
            </a:pPr>
            <a:r>
              <a:rPr lang="en-US" sz="45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e-mail</a:t>
            </a:r>
            <a:r>
              <a:rPr lang="ru-RU" sz="45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45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500" dirty="0" err="1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gfs</a:t>
            </a:r>
            <a:r>
              <a:rPr lang="ru-RU" sz="45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19</a:t>
            </a:r>
            <a:r>
              <a:rPr lang="en-US" sz="45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67@yandex.ru</a:t>
            </a:r>
            <a:r>
              <a:rPr lang="ru-RU" sz="45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="" xmlns:a16="http://schemas.microsoft.com/office/drawing/2014/main" id="{CA6B115D-A65F-E483-B2DE-57DA06C80FA1}"/>
              </a:ext>
            </a:extLst>
          </p:cNvPr>
          <p:cNvCxnSpPr/>
          <p:nvPr/>
        </p:nvCxnSpPr>
        <p:spPr>
          <a:xfrm flipH="1">
            <a:off x="9414723" y="4256352"/>
            <a:ext cx="595266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35" y="2317860"/>
            <a:ext cx="1437533" cy="140558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Овал 24">
            <a:extLst>
              <a:ext uri="{FF2B5EF4-FFF2-40B4-BE49-F238E27FC236}">
                <a16:creationId xmlns="" xmlns:a16="http://schemas.microsoft.com/office/drawing/2014/main" id="{2FA7647E-781A-113F-385B-394D9DD29396}"/>
              </a:ext>
            </a:extLst>
          </p:cNvPr>
          <p:cNvSpPr/>
          <p:nvPr/>
        </p:nvSpPr>
        <p:spPr>
          <a:xfrm>
            <a:off x="22710710" y="3423396"/>
            <a:ext cx="1074341" cy="1067555"/>
          </a:xfrm>
          <a:prstGeom prst="ellipse">
            <a:avLst/>
          </a:prstGeom>
          <a:solidFill>
            <a:srgbClr val="FAFAF9"/>
          </a:solidFill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8" tIns="91438" rIns="91438" bIns="91438" numCol="1" spcCol="38100" rtlCol="0" anchor="ctr">
            <a:spAutoFit/>
          </a:bodyPr>
          <a:lstStyle/>
          <a:p>
            <a:pPr>
              <a:defRPr/>
            </a:pPr>
            <a:endParaRPr lang="ru-RU">
              <a:latin typeface="Calibri"/>
              <a:cs typeface="Calibri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E03D585-6EA6-5BAE-8370-4DF4A0ED9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715397" cy="13716000"/>
          </a:xfrm>
          <a:prstGeom prst="rect">
            <a:avLst/>
          </a:prstGeom>
        </p:spPr>
      </p:pic>
      <p:sp>
        <p:nvSpPr>
          <p:cNvPr id="29" name="Graphic 167">
            <a:extLst>
              <a:ext uri="{FF2B5EF4-FFF2-40B4-BE49-F238E27FC236}">
                <a16:creationId xmlns="" xmlns:a16="http://schemas.microsoft.com/office/drawing/2014/main" id="{A03AA06A-B314-06E7-FAFD-C88CE0420C82}"/>
              </a:ext>
            </a:extLst>
          </p:cNvPr>
          <p:cNvSpPr/>
          <p:nvPr/>
        </p:nvSpPr>
        <p:spPr>
          <a:xfrm>
            <a:off x="2002155" y="1569227"/>
            <a:ext cx="1074341" cy="11782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883" extrusionOk="0">
                <a:moveTo>
                  <a:pt x="5546" y="12247"/>
                </a:moveTo>
                <a:cubicBezTo>
                  <a:pt x="2648" y="9444"/>
                  <a:pt x="2650" y="4900"/>
                  <a:pt x="5551" y="2099"/>
                </a:cubicBezTo>
                <a:cubicBezTo>
                  <a:pt x="8452" y="-702"/>
                  <a:pt x="13154" y="-700"/>
                  <a:pt x="16052" y="2104"/>
                </a:cubicBezTo>
                <a:cubicBezTo>
                  <a:pt x="18950" y="4907"/>
                  <a:pt x="18948" y="9451"/>
                  <a:pt x="16047" y="12252"/>
                </a:cubicBezTo>
                <a:cubicBezTo>
                  <a:pt x="16034" y="12264"/>
                  <a:pt x="16022" y="12276"/>
                  <a:pt x="16009" y="12288"/>
                </a:cubicBezTo>
                <a:cubicBezTo>
                  <a:pt x="15594" y="12688"/>
                  <a:pt x="15277" y="13172"/>
                  <a:pt x="15082" y="13706"/>
                </a:cubicBezTo>
                <a:lnTo>
                  <a:pt x="6513" y="13706"/>
                </a:lnTo>
                <a:cubicBezTo>
                  <a:pt x="6305" y="13157"/>
                  <a:pt x="5975" y="12659"/>
                  <a:pt x="5546" y="12247"/>
                </a:cubicBezTo>
                <a:close/>
                <a:moveTo>
                  <a:pt x="14850" y="15011"/>
                </a:moveTo>
                <a:lnTo>
                  <a:pt x="6750" y="15011"/>
                </a:lnTo>
                <a:cubicBezTo>
                  <a:pt x="6377" y="15011"/>
                  <a:pt x="6075" y="15303"/>
                  <a:pt x="6075" y="15663"/>
                </a:cubicBezTo>
                <a:cubicBezTo>
                  <a:pt x="6075" y="16024"/>
                  <a:pt x="6377" y="16316"/>
                  <a:pt x="6750" y="16316"/>
                </a:cubicBezTo>
                <a:lnTo>
                  <a:pt x="6750" y="18111"/>
                </a:lnTo>
                <a:cubicBezTo>
                  <a:pt x="6747" y="18870"/>
                  <a:pt x="7226" y="19554"/>
                  <a:pt x="7956" y="19833"/>
                </a:cubicBezTo>
                <a:lnTo>
                  <a:pt x="10550" y="20836"/>
                </a:lnTo>
                <a:cubicBezTo>
                  <a:pt x="10710" y="20898"/>
                  <a:pt x="10890" y="20898"/>
                  <a:pt x="11050" y="20836"/>
                </a:cubicBezTo>
                <a:lnTo>
                  <a:pt x="13644" y="19833"/>
                </a:lnTo>
                <a:cubicBezTo>
                  <a:pt x="14374" y="19554"/>
                  <a:pt x="14853" y="18870"/>
                  <a:pt x="14850" y="18111"/>
                </a:cubicBezTo>
                <a:lnTo>
                  <a:pt x="14850" y="16316"/>
                </a:lnTo>
                <a:cubicBezTo>
                  <a:pt x="15223" y="16316"/>
                  <a:pt x="15525" y="16024"/>
                  <a:pt x="15525" y="15663"/>
                </a:cubicBezTo>
                <a:cubicBezTo>
                  <a:pt x="15525" y="15303"/>
                  <a:pt x="15223" y="15011"/>
                  <a:pt x="14850" y="15011"/>
                </a:cubicBezTo>
                <a:close/>
                <a:moveTo>
                  <a:pt x="6750" y="7183"/>
                </a:moveTo>
                <a:cubicBezTo>
                  <a:pt x="6750" y="7010"/>
                  <a:pt x="6762" y="6837"/>
                  <a:pt x="6785" y="6665"/>
                </a:cubicBezTo>
                <a:cubicBezTo>
                  <a:pt x="6834" y="6308"/>
                  <a:pt x="6574" y="5980"/>
                  <a:pt x="6204" y="5933"/>
                </a:cubicBezTo>
                <a:cubicBezTo>
                  <a:pt x="5835" y="5886"/>
                  <a:pt x="5495" y="6137"/>
                  <a:pt x="5447" y="6494"/>
                </a:cubicBezTo>
                <a:cubicBezTo>
                  <a:pt x="5415" y="6722"/>
                  <a:pt x="5400" y="6953"/>
                  <a:pt x="5400" y="7183"/>
                </a:cubicBezTo>
                <a:cubicBezTo>
                  <a:pt x="5400" y="7543"/>
                  <a:pt x="5702" y="7835"/>
                  <a:pt x="6075" y="7835"/>
                </a:cubicBezTo>
                <a:cubicBezTo>
                  <a:pt x="6448" y="7835"/>
                  <a:pt x="6750" y="7543"/>
                  <a:pt x="6750" y="7183"/>
                </a:cubicBezTo>
                <a:close/>
                <a:moveTo>
                  <a:pt x="8012" y="4343"/>
                </a:moveTo>
                <a:cubicBezTo>
                  <a:pt x="8764" y="3652"/>
                  <a:pt x="9762" y="3267"/>
                  <a:pt x="10800" y="3269"/>
                </a:cubicBezTo>
                <a:cubicBezTo>
                  <a:pt x="11173" y="3269"/>
                  <a:pt x="11475" y="2977"/>
                  <a:pt x="11475" y="2617"/>
                </a:cubicBezTo>
                <a:cubicBezTo>
                  <a:pt x="11475" y="2256"/>
                  <a:pt x="11173" y="1964"/>
                  <a:pt x="10800" y="1964"/>
                </a:cubicBezTo>
                <a:cubicBezTo>
                  <a:pt x="9416" y="1962"/>
                  <a:pt x="8085" y="2476"/>
                  <a:pt x="7083" y="3399"/>
                </a:cubicBezTo>
                <a:cubicBezTo>
                  <a:pt x="6800" y="3634"/>
                  <a:pt x="6768" y="4046"/>
                  <a:pt x="7011" y="4319"/>
                </a:cubicBezTo>
                <a:cubicBezTo>
                  <a:pt x="7254" y="4592"/>
                  <a:pt x="7681" y="4623"/>
                  <a:pt x="7963" y="4388"/>
                </a:cubicBezTo>
                <a:cubicBezTo>
                  <a:pt x="7980" y="4374"/>
                  <a:pt x="7997" y="4359"/>
                  <a:pt x="8012" y="4343"/>
                </a:cubicBezTo>
                <a:close/>
                <a:moveTo>
                  <a:pt x="2025" y="7183"/>
                </a:moveTo>
                <a:cubicBezTo>
                  <a:pt x="2025" y="6823"/>
                  <a:pt x="1723" y="6531"/>
                  <a:pt x="1350" y="6531"/>
                </a:cubicBezTo>
                <a:lnTo>
                  <a:pt x="675" y="6531"/>
                </a:lnTo>
                <a:cubicBezTo>
                  <a:pt x="302" y="6531"/>
                  <a:pt x="0" y="6823"/>
                  <a:pt x="0" y="7183"/>
                </a:cubicBezTo>
                <a:cubicBezTo>
                  <a:pt x="0" y="7543"/>
                  <a:pt x="302" y="7835"/>
                  <a:pt x="675" y="7835"/>
                </a:cubicBezTo>
                <a:lnTo>
                  <a:pt x="1350" y="7835"/>
                </a:lnTo>
                <a:cubicBezTo>
                  <a:pt x="1723" y="7835"/>
                  <a:pt x="2025" y="7543"/>
                  <a:pt x="2025" y="7183"/>
                </a:cubicBezTo>
                <a:close/>
                <a:moveTo>
                  <a:pt x="21600" y="7183"/>
                </a:moveTo>
                <a:cubicBezTo>
                  <a:pt x="21600" y="6823"/>
                  <a:pt x="21298" y="6531"/>
                  <a:pt x="20925" y="6531"/>
                </a:cubicBezTo>
                <a:lnTo>
                  <a:pt x="20250" y="6531"/>
                </a:lnTo>
                <a:cubicBezTo>
                  <a:pt x="19877" y="6531"/>
                  <a:pt x="19575" y="6823"/>
                  <a:pt x="19575" y="7183"/>
                </a:cubicBezTo>
                <a:cubicBezTo>
                  <a:pt x="19575" y="7543"/>
                  <a:pt x="19877" y="7835"/>
                  <a:pt x="20250" y="7835"/>
                </a:cubicBezTo>
                <a:lnTo>
                  <a:pt x="20925" y="7835"/>
                </a:lnTo>
                <a:cubicBezTo>
                  <a:pt x="21298" y="7835"/>
                  <a:pt x="21600" y="7543"/>
                  <a:pt x="21600" y="7183"/>
                </a:cubicBezTo>
                <a:close/>
                <a:moveTo>
                  <a:pt x="2153" y="1858"/>
                </a:moveTo>
                <a:cubicBezTo>
                  <a:pt x="2353" y="1554"/>
                  <a:pt x="2261" y="1151"/>
                  <a:pt x="1946" y="957"/>
                </a:cubicBezTo>
                <a:cubicBezTo>
                  <a:pt x="1946" y="957"/>
                  <a:pt x="1946" y="957"/>
                  <a:pt x="1946" y="957"/>
                </a:cubicBezTo>
                <a:lnTo>
                  <a:pt x="1287" y="552"/>
                </a:lnTo>
                <a:cubicBezTo>
                  <a:pt x="975" y="355"/>
                  <a:pt x="557" y="440"/>
                  <a:pt x="353" y="741"/>
                </a:cubicBezTo>
                <a:cubicBezTo>
                  <a:pt x="149" y="1043"/>
                  <a:pt x="237" y="1447"/>
                  <a:pt x="549" y="1644"/>
                </a:cubicBezTo>
                <a:cubicBezTo>
                  <a:pt x="553" y="1647"/>
                  <a:pt x="558" y="1650"/>
                  <a:pt x="562" y="1652"/>
                </a:cubicBezTo>
                <a:lnTo>
                  <a:pt x="1221" y="2058"/>
                </a:lnTo>
                <a:cubicBezTo>
                  <a:pt x="1536" y="2251"/>
                  <a:pt x="1953" y="2162"/>
                  <a:pt x="2153" y="1858"/>
                </a:cubicBezTo>
                <a:close/>
                <a:moveTo>
                  <a:pt x="21248" y="13614"/>
                </a:moveTo>
                <a:cubicBezTo>
                  <a:pt x="21448" y="13311"/>
                  <a:pt x="21355" y="12907"/>
                  <a:pt x="21041" y="12714"/>
                </a:cubicBezTo>
                <a:cubicBezTo>
                  <a:pt x="21041" y="12714"/>
                  <a:pt x="21041" y="12714"/>
                  <a:pt x="21040" y="12714"/>
                </a:cubicBezTo>
                <a:lnTo>
                  <a:pt x="20382" y="12308"/>
                </a:lnTo>
                <a:cubicBezTo>
                  <a:pt x="20068" y="12115"/>
                  <a:pt x="19650" y="12205"/>
                  <a:pt x="19450" y="12509"/>
                </a:cubicBezTo>
                <a:cubicBezTo>
                  <a:pt x="19250" y="12813"/>
                  <a:pt x="19343" y="13216"/>
                  <a:pt x="19657" y="13410"/>
                </a:cubicBezTo>
                <a:lnTo>
                  <a:pt x="20315" y="13815"/>
                </a:lnTo>
                <a:cubicBezTo>
                  <a:pt x="20630" y="14008"/>
                  <a:pt x="21047" y="13919"/>
                  <a:pt x="21247" y="13615"/>
                </a:cubicBezTo>
                <a:cubicBezTo>
                  <a:pt x="21247" y="13615"/>
                  <a:pt x="21248" y="13615"/>
                  <a:pt x="21248" y="13614"/>
                </a:cubicBezTo>
                <a:close/>
                <a:moveTo>
                  <a:pt x="20385" y="2058"/>
                </a:moveTo>
                <a:lnTo>
                  <a:pt x="21043" y="1652"/>
                </a:lnTo>
                <a:cubicBezTo>
                  <a:pt x="21358" y="1459"/>
                  <a:pt x="21450" y="1055"/>
                  <a:pt x="21250" y="752"/>
                </a:cubicBezTo>
                <a:cubicBezTo>
                  <a:pt x="21049" y="448"/>
                  <a:pt x="20632" y="358"/>
                  <a:pt x="20318" y="552"/>
                </a:cubicBezTo>
                <a:lnTo>
                  <a:pt x="19659" y="957"/>
                </a:lnTo>
                <a:cubicBezTo>
                  <a:pt x="19345" y="1151"/>
                  <a:pt x="19252" y="1554"/>
                  <a:pt x="19452" y="1858"/>
                </a:cubicBezTo>
                <a:cubicBezTo>
                  <a:pt x="19653" y="2162"/>
                  <a:pt x="20070" y="2252"/>
                  <a:pt x="20385" y="2058"/>
                </a:cubicBezTo>
                <a:close/>
                <a:moveTo>
                  <a:pt x="1287" y="13815"/>
                </a:moveTo>
                <a:lnTo>
                  <a:pt x="1946" y="13410"/>
                </a:lnTo>
                <a:cubicBezTo>
                  <a:pt x="2261" y="13216"/>
                  <a:pt x="2353" y="12813"/>
                  <a:pt x="2153" y="12509"/>
                </a:cubicBezTo>
                <a:cubicBezTo>
                  <a:pt x="1953" y="12205"/>
                  <a:pt x="1536" y="12115"/>
                  <a:pt x="1221" y="12308"/>
                </a:cubicBezTo>
                <a:lnTo>
                  <a:pt x="562" y="12714"/>
                </a:lnTo>
                <a:cubicBezTo>
                  <a:pt x="248" y="12907"/>
                  <a:pt x="155" y="13310"/>
                  <a:pt x="355" y="13614"/>
                </a:cubicBezTo>
                <a:cubicBezTo>
                  <a:pt x="555" y="13918"/>
                  <a:pt x="973" y="14008"/>
                  <a:pt x="1287" y="13815"/>
                </a:cubicBezTo>
                <a:close/>
              </a:path>
            </a:pathLst>
          </a:custGeom>
          <a:gradFill>
            <a:gsLst>
              <a:gs pos="96000">
                <a:srgbClr val="003875"/>
              </a:gs>
              <a:gs pos="0">
                <a:schemeClr val="bg2">
                  <a:lumMod val="75000"/>
                </a:schemeClr>
              </a:gs>
              <a:gs pos="100000">
                <a:srgbClr val="004C98"/>
              </a:gs>
            </a:gsLst>
            <a:lin ang="5400000" scaled="1"/>
          </a:gradFill>
          <a:ln w="25400" cap="flat">
            <a:noFill/>
            <a:miter lim="400000"/>
          </a:ln>
          <a:effectLst/>
        </p:spPr>
        <p:txBody>
          <a:bodyPr wrap="square" lIns="91438" tIns="91438" rIns="91438" bIns="91438" numCol="1" anchor="ctr">
            <a:noAutofit/>
          </a:bodyPr>
          <a:lstStyle/>
          <a:p>
            <a:pPr>
              <a:defRPr/>
            </a:pPr>
            <a:endParaRPr dirty="0">
              <a:latin typeface="Calibri"/>
              <a:cs typeface="Calibri"/>
            </a:endParaRPr>
          </a:p>
        </p:txBody>
      </p:sp>
      <p:sp>
        <p:nvSpPr>
          <p:cNvPr id="30" name="Graphic 167">
            <a:extLst>
              <a:ext uri="{FF2B5EF4-FFF2-40B4-BE49-F238E27FC236}">
                <a16:creationId xmlns="" xmlns:a16="http://schemas.microsoft.com/office/drawing/2014/main" id="{A03AA06A-B314-06E7-FAFD-C88CE0420C82}"/>
              </a:ext>
            </a:extLst>
          </p:cNvPr>
          <p:cNvSpPr/>
          <p:nvPr/>
        </p:nvSpPr>
        <p:spPr>
          <a:xfrm>
            <a:off x="2002155" y="4458550"/>
            <a:ext cx="1074341" cy="11782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883" extrusionOk="0">
                <a:moveTo>
                  <a:pt x="5546" y="12247"/>
                </a:moveTo>
                <a:cubicBezTo>
                  <a:pt x="2648" y="9444"/>
                  <a:pt x="2650" y="4900"/>
                  <a:pt x="5551" y="2099"/>
                </a:cubicBezTo>
                <a:cubicBezTo>
                  <a:pt x="8452" y="-702"/>
                  <a:pt x="13154" y="-700"/>
                  <a:pt x="16052" y="2104"/>
                </a:cubicBezTo>
                <a:cubicBezTo>
                  <a:pt x="18950" y="4907"/>
                  <a:pt x="18948" y="9451"/>
                  <a:pt x="16047" y="12252"/>
                </a:cubicBezTo>
                <a:cubicBezTo>
                  <a:pt x="16034" y="12264"/>
                  <a:pt x="16022" y="12276"/>
                  <a:pt x="16009" y="12288"/>
                </a:cubicBezTo>
                <a:cubicBezTo>
                  <a:pt x="15594" y="12688"/>
                  <a:pt x="15277" y="13172"/>
                  <a:pt x="15082" y="13706"/>
                </a:cubicBezTo>
                <a:lnTo>
                  <a:pt x="6513" y="13706"/>
                </a:lnTo>
                <a:cubicBezTo>
                  <a:pt x="6305" y="13157"/>
                  <a:pt x="5975" y="12659"/>
                  <a:pt x="5546" y="12247"/>
                </a:cubicBezTo>
                <a:close/>
                <a:moveTo>
                  <a:pt x="14850" y="15011"/>
                </a:moveTo>
                <a:lnTo>
                  <a:pt x="6750" y="15011"/>
                </a:lnTo>
                <a:cubicBezTo>
                  <a:pt x="6377" y="15011"/>
                  <a:pt x="6075" y="15303"/>
                  <a:pt x="6075" y="15663"/>
                </a:cubicBezTo>
                <a:cubicBezTo>
                  <a:pt x="6075" y="16024"/>
                  <a:pt x="6377" y="16316"/>
                  <a:pt x="6750" y="16316"/>
                </a:cubicBezTo>
                <a:lnTo>
                  <a:pt x="6750" y="18111"/>
                </a:lnTo>
                <a:cubicBezTo>
                  <a:pt x="6747" y="18870"/>
                  <a:pt x="7226" y="19554"/>
                  <a:pt x="7956" y="19833"/>
                </a:cubicBezTo>
                <a:lnTo>
                  <a:pt x="10550" y="20836"/>
                </a:lnTo>
                <a:cubicBezTo>
                  <a:pt x="10710" y="20898"/>
                  <a:pt x="10890" y="20898"/>
                  <a:pt x="11050" y="20836"/>
                </a:cubicBezTo>
                <a:lnTo>
                  <a:pt x="13644" y="19833"/>
                </a:lnTo>
                <a:cubicBezTo>
                  <a:pt x="14374" y="19554"/>
                  <a:pt x="14853" y="18870"/>
                  <a:pt x="14850" y="18111"/>
                </a:cubicBezTo>
                <a:lnTo>
                  <a:pt x="14850" y="16316"/>
                </a:lnTo>
                <a:cubicBezTo>
                  <a:pt x="15223" y="16316"/>
                  <a:pt x="15525" y="16024"/>
                  <a:pt x="15525" y="15663"/>
                </a:cubicBezTo>
                <a:cubicBezTo>
                  <a:pt x="15525" y="15303"/>
                  <a:pt x="15223" y="15011"/>
                  <a:pt x="14850" y="15011"/>
                </a:cubicBezTo>
                <a:close/>
                <a:moveTo>
                  <a:pt x="6750" y="7183"/>
                </a:moveTo>
                <a:cubicBezTo>
                  <a:pt x="6750" y="7010"/>
                  <a:pt x="6762" y="6837"/>
                  <a:pt x="6785" y="6665"/>
                </a:cubicBezTo>
                <a:cubicBezTo>
                  <a:pt x="6834" y="6308"/>
                  <a:pt x="6574" y="5980"/>
                  <a:pt x="6204" y="5933"/>
                </a:cubicBezTo>
                <a:cubicBezTo>
                  <a:pt x="5835" y="5886"/>
                  <a:pt x="5495" y="6137"/>
                  <a:pt x="5447" y="6494"/>
                </a:cubicBezTo>
                <a:cubicBezTo>
                  <a:pt x="5415" y="6722"/>
                  <a:pt x="5400" y="6953"/>
                  <a:pt x="5400" y="7183"/>
                </a:cubicBezTo>
                <a:cubicBezTo>
                  <a:pt x="5400" y="7543"/>
                  <a:pt x="5702" y="7835"/>
                  <a:pt x="6075" y="7835"/>
                </a:cubicBezTo>
                <a:cubicBezTo>
                  <a:pt x="6448" y="7835"/>
                  <a:pt x="6750" y="7543"/>
                  <a:pt x="6750" y="7183"/>
                </a:cubicBezTo>
                <a:close/>
                <a:moveTo>
                  <a:pt x="8012" y="4343"/>
                </a:moveTo>
                <a:cubicBezTo>
                  <a:pt x="8764" y="3652"/>
                  <a:pt x="9762" y="3267"/>
                  <a:pt x="10800" y="3269"/>
                </a:cubicBezTo>
                <a:cubicBezTo>
                  <a:pt x="11173" y="3269"/>
                  <a:pt x="11475" y="2977"/>
                  <a:pt x="11475" y="2617"/>
                </a:cubicBezTo>
                <a:cubicBezTo>
                  <a:pt x="11475" y="2256"/>
                  <a:pt x="11173" y="1964"/>
                  <a:pt x="10800" y="1964"/>
                </a:cubicBezTo>
                <a:cubicBezTo>
                  <a:pt x="9416" y="1962"/>
                  <a:pt x="8085" y="2476"/>
                  <a:pt x="7083" y="3399"/>
                </a:cubicBezTo>
                <a:cubicBezTo>
                  <a:pt x="6800" y="3634"/>
                  <a:pt x="6768" y="4046"/>
                  <a:pt x="7011" y="4319"/>
                </a:cubicBezTo>
                <a:cubicBezTo>
                  <a:pt x="7254" y="4592"/>
                  <a:pt x="7681" y="4623"/>
                  <a:pt x="7963" y="4388"/>
                </a:cubicBezTo>
                <a:cubicBezTo>
                  <a:pt x="7980" y="4374"/>
                  <a:pt x="7997" y="4359"/>
                  <a:pt x="8012" y="4343"/>
                </a:cubicBezTo>
                <a:close/>
                <a:moveTo>
                  <a:pt x="2025" y="7183"/>
                </a:moveTo>
                <a:cubicBezTo>
                  <a:pt x="2025" y="6823"/>
                  <a:pt x="1723" y="6531"/>
                  <a:pt x="1350" y="6531"/>
                </a:cubicBezTo>
                <a:lnTo>
                  <a:pt x="675" y="6531"/>
                </a:lnTo>
                <a:cubicBezTo>
                  <a:pt x="302" y="6531"/>
                  <a:pt x="0" y="6823"/>
                  <a:pt x="0" y="7183"/>
                </a:cubicBezTo>
                <a:cubicBezTo>
                  <a:pt x="0" y="7543"/>
                  <a:pt x="302" y="7835"/>
                  <a:pt x="675" y="7835"/>
                </a:cubicBezTo>
                <a:lnTo>
                  <a:pt x="1350" y="7835"/>
                </a:lnTo>
                <a:cubicBezTo>
                  <a:pt x="1723" y="7835"/>
                  <a:pt x="2025" y="7543"/>
                  <a:pt x="2025" y="7183"/>
                </a:cubicBezTo>
                <a:close/>
                <a:moveTo>
                  <a:pt x="21600" y="7183"/>
                </a:moveTo>
                <a:cubicBezTo>
                  <a:pt x="21600" y="6823"/>
                  <a:pt x="21298" y="6531"/>
                  <a:pt x="20925" y="6531"/>
                </a:cubicBezTo>
                <a:lnTo>
                  <a:pt x="20250" y="6531"/>
                </a:lnTo>
                <a:cubicBezTo>
                  <a:pt x="19877" y="6531"/>
                  <a:pt x="19575" y="6823"/>
                  <a:pt x="19575" y="7183"/>
                </a:cubicBezTo>
                <a:cubicBezTo>
                  <a:pt x="19575" y="7543"/>
                  <a:pt x="19877" y="7835"/>
                  <a:pt x="20250" y="7835"/>
                </a:cubicBezTo>
                <a:lnTo>
                  <a:pt x="20925" y="7835"/>
                </a:lnTo>
                <a:cubicBezTo>
                  <a:pt x="21298" y="7835"/>
                  <a:pt x="21600" y="7543"/>
                  <a:pt x="21600" y="7183"/>
                </a:cubicBezTo>
                <a:close/>
                <a:moveTo>
                  <a:pt x="2153" y="1858"/>
                </a:moveTo>
                <a:cubicBezTo>
                  <a:pt x="2353" y="1554"/>
                  <a:pt x="2261" y="1151"/>
                  <a:pt x="1946" y="957"/>
                </a:cubicBezTo>
                <a:cubicBezTo>
                  <a:pt x="1946" y="957"/>
                  <a:pt x="1946" y="957"/>
                  <a:pt x="1946" y="957"/>
                </a:cubicBezTo>
                <a:lnTo>
                  <a:pt x="1287" y="552"/>
                </a:lnTo>
                <a:cubicBezTo>
                  <a:pt x="975" y="355"/>
                  <a:pt x="557" y="440"/>
                  <a:pt x="353" y="741"/>
                </a:cubicBezTo>
                <a:cubicBezTo>
                  <a:pt x="149" y="1043"/>
                  <a:pt x="237" y="1447"/>
                  <a:pt x="549" y="1644"/>
                </a:cubicBezTo>
                <a:cubicBezTo>
                  <a:pt x="553" y="1647"/>
                  <a:pt x="558" y="1650"/>
                  <a:pt x="562" y="1652"/>
                </a:cubicBezTo>
                <a:lnTo>
                  <a:pt x="1221" y="2058"/>
                </a:lnTo>
                <a:cubicBezTo>
                  <a:pt x="1536" y="2251"/>
                  <a:pt x="1953" y="2162"/>
                  <a:pt x="2153" y="1858"/>
                </a:cubicBezTo>
                <a:close/>
                <a:moveTo>
                  <a:pt x="21248" y="13614"/>
                </a:moveTo>
                <a:cubicBezTo>
                  <a:pt x="21448" y="13311"/>
                  <a:pt x="21355" y="12907"/>
                  <a:pt x="21041" y="12714"/>
                </a:cubicBezTo>
                <a:cubicBezTo>
                  <a:pt x="21041" y="12714"/>
                  <a:pt x="21041" y="12714"/>
                  <a:pt x="21040" y="12714"/>
                </a:cubicBezTo>
                <a:lnTo>
                  <a:pt x="20382" y="12308"/>
                </a:lnTo>
                <a:cubicBezTo>
                  <a:pt x="20068" y="12115"/>
                  <a:pt x="19650" y="12205"/>
                  <a:pt x="19450" y="12509"/>
                </a:cubicBezTo>
                <a:cubicBezTo>
                  <a:pt x="19250" y="12813"/>
                  <a:pt x="19343" y="13216"/>
                  <a:pt x="19657" y="13410"/>
                </a:cubicBezTo>
                <a:lnTo>
                  <a:pt x="20315" y="13815"/>
                </a:lnTo>
                <a:cubicBezTo>
                  <a:pt x="20630" y="14008"/>
                  <a:pt x="21047" y="13919"/>
                  <a:pt x="21247" y="13615"/>
                </a:cubicBezTo>
                <a:cubicBezTo>
                  <a:pt x="21247" y="13615"/>
                  <a:pt x="21248" y="13615"/>
                  <a:pt x="21248" y="13614"/>
                </a:cubicBezTo>
                <a:close/>
                <a:moveTo>
                  <a:pt x="20385" y="2058"/>
                </a:moveTo>
                <a:lnTo>
                  <a:pt x="21043" y="1652"/>
                </a:lnTo>
                <a:cubicBezTo>
                  <a:pt x="21358" y="1459"/>
                  <a:pt x="21450" y="1055"/>
                  <a:pt x="21250" y="752"/>
                </a:cubicBezTo>
                <a:cubicBezTo>
                  <a:pt x="21049" y="448"/>
                  <a:pt x="20632" y="358"/>
                  <a:pt x="20318" y="552"/>
                </a:cubicBezTo>
                <a:lnTo>
                  <a:pt x="19659" y="957"/>
                </a:lnTo>
                <a:cubicBezTo>
                  <a:pt x="19345" y="1151"/>
                  <a:pt x="19252" y="1554"/>
                  <a:pt x="19452" y="1858"/>
                </a:cubicBezTo>
                <a:cubicBezTo>
                  <a:pt x="19653" y="2162"/>
                  <a:pt x="20070" y="2252"/>
                  <a:pt x="20385" y="2058"/>
                </a:cubicBezTo>
                <a:close/>
                <a:moveTo>
                  <a:pt x="1287" y="13815"/>
                </a:moveTo>
                <a:lnTo>
                  <a:pt x="1946" y="13410"/>
                </a:lnTo>
                <a:cubicBezTo>
                  <a:pt x="2261" y="13216"/>
                  <a:pt x="2353" y="12813"/>
                  <a:pt x="2153" y="12509"/>
                </a:cubicBezTo>
                <a:cubicBezTo>
                  <a:pt x="1953" y="12205"/>
                  <a:pt x="1536" y="12115"/>
                  <a:pt x="1221" y="12308"/>
                </a:cubicBezTo>
                <a:lnTo>
                  <a:pt x="562" y="12714"/>
                </a:lnTo>
                <a:cubicBezTo>
                  <a:pt x="248" y="12907"/>
                  <a:pt x="155" y="13310"/>
                  <a:pt x="355" y="13614"/>
                </a:cubicBezTo>
                <a:cubicBezTo>
                  <a:pt x="555" y="13918"/>
                  <a:pt x="973" y="14008"/>
                  <a:pt x="1287" y="13815"/>
                </a:cubicBezTo>
                <a:close/>
              </a:path>
            </a:pathLst>
          </a:custGeom>
          <a:gradFill>
            <a:gsLst>
              <a:gs pos="96000">
                <a:srgbClr val="003875"/>
              </a:gs>
              <a:gs pos="0">
                <a:schemeClr val="bg2">
                  <a:lumMod val="75000"/>
                </a:schemeClr>
              </a:gs>
              <a:gs pos="100000">
                <a:srgbClr val="004C98"/>
              </a:gs>
            </a:gsLst>
            <a:lin ang="5400000" scaled="1"/>
          </a:gradFill>
          <a:ln w="25400" cap="flat">
            <a:noFill/>
            <a:miter lim="400000"/>
          </a:ln>
          <a:effectLst/>
        </p:spPr>
        <p:txBody>
          <a:bodyPr wrap="square" lIns="91438" tIns="91438" rIns="91438" bIns="91438" numCol="1" anchor="ctr">
            <a:noAutofit/>
          </a:bodyPr>
          <a:lstStyle/>
          <a:p>
            <a:pPr>
              <a:defRPr/>
            </a:pPr>
            <a:endParaRPr dirty="0">
              <a:latin typeface="Calibri"/>
              <a:cs typeface="Calibri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0" y="0"/>
            <a:ext cx="1715397" cy="13716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lIns="91438" tIns="45719" rIns="91438" bIns="45719" rtlCol="0" anchor="ctr"/>
          <a:lstStyle/>
          <a:p>
            <a:pPr algn="ctr" defTabSz="914377" hangingPunct="1">
              <a:defRPr/>
            </a:pPr>
            <a:endParaRPr lang="ru-RU" sz="1900" kern="1200">
              <a:solidFill>
                <a:prstClr val="white"/>
              </a:solidFill>
              <a:latin typeface="Calibri"/>
              <a:ea typeface="+mn-ea"/>
              <a:cs typeface="Helvetica"/>
            </a:endParaRPr>
          </a:p>
        </p:txBody>
      </p:sp>
      <p:pic>
        <p:nvPicPr>
          <p:cNvPr id="3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8" y="302095"/>
            <a:ext cx="1437533" cy="140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328" y="231485"/>
            <a:ext cx="5747657" cy="10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4B5BE5AF-96B5-437A-9121-4164733D54B0}"/>
              </a:ext>
            </a:extLst>
          </p:cNvPr>
          <p:cNvSpPr txBox="1"/>
          <p:nvPr/>
        </p:nvSpPr>
        <p:spPr>
          <a:xfrm>
            <a:off x="1910443" y="522515"/>
            <a:ext cx="14667291" cy="830997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91438" tIns="45719" rIns="91438" bIns="45719">
            <a:spAutoFit/>
          </a:bodyPr>
          <a:lstStyle/>
          <a:p>
            <a:r>
              <a:rPr lang="ru-RU" sz="4800" b="1" dirty="0">
                <a:solidFill>
                  <a:srgbClr val="0069B5"/>
                </a:solidFill>
              </a:rPr>
              <a:t>Цель и задачи программы развития кафедры: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C6F8EB0C-F9FB-4755-9EE0-C1EAA99F764A}"/>
              </a:ext>
            </a:extLst>
          </p:cNvPr>
          <p:cNvSpPr txBox="1"/>
          <p:nvPr/>
        </p:nvSpPr>
        <p:spPr>
          <a:xfrm>
            <a:off x="3462721" y="1705708"/>
            <a:ext cx="20168051" cy="2390397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91438" tIns="45719" rIns="91438" bIns="45719">
            <a:spAutoFit/>
          </a:bodyPr>
          <a:lstStyle/>
          <a:p>
            <a:pPr algn="just"/>
            <a:r>
              <a:rPr lang="ru-RU" b="1" dirty="0">
                <a:solidFill>
                  <a:srgbClr val="004C98"/>
                </a:solidFill>
              </a:rPr>
              <a:t>Цель: </a:t>
            </a:r>
            <a:r>
              <a:rPr lang="ru-RU" dirty="0">
                <a:solidFill>
                  <a:srgbClr val="004C98"/>
                </a:solidFill>
              </a:rPr>
              <a:t>осуществление образовательной деятельности по подготовке обучающихся, обладающих достаточными теоретическими знаниями, универсальными, общепрофессиональными и профессиональными компетенциями в соответствии с федеральными государственными образовательными стандартами уровня </a:t>
            </a:r>
            <a:r>
              <a:rPr lang="ru-RU" dirty="0" err="1">
                <a:solidFill>
                  <a:srgbClr val="004C98"/>
                </a:solidFill>
              </a:rPr>
              <a:t>бакалавриата</a:t>
            </a:r>
            <a:r>
              <a:rPr lang="ru-RU" dirty="0">
                <a:solidFill>
                  <a:srgbClr val="004C98"/>
                </a:solidFill>
              </a:rPr>
              <a:t>, </a:t>
            </a:r>
            <a:r>
              <a:rPr lang="ru-RU" dirty="0" smtClean="0">
                <a:solidFill>
                  <a:srgbClr val="004C98"/>
                </a:solidFill>
              </a:rPr>
              <a:t>магистратуры.</a:t>
            </a:r>
            <a:endParaRPr lang="ru-RU" dirty="0">
              <a:solidFill>
                <a:srgbClr val="004C98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CCD00449-15FD-4E43-94D8-0C140E3E3160}"/>
              </a:ext>
            </a:extLst>
          </p:cNvPr>
          <p:cNvSpPr txBox="1"/>
          <p:nvPr/>
        </p:nvSpPr>
        <p:spPr>
          <a:xfrm>
            <a:off x="3462722" y="4458550"/>
            <a:ext cx="3300029" cy="830997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91438" tIns="45719" rIns="91438" bIns="45719">
            <a:spAutoFit/>
          </a:bodyPr>
          <a:lstStyle/>
          <a:p>
            <a:r>
              <a:rPr lang="ru-RU" sz="4800" b="1" dirty="0">
                <a:solidFill>
                  <a:srgbClr val="004C98"/>
                </a:solidFill>
              </a:rPr>
              <a:t>Задачи: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B2CFD105-946E-42B0-8A18-23BA95D31E47}"/>
              </a:ext>
            </a:extLst>
          </p:cNvPr>
          <p:cNvSpPr txBox="1"/>
          <p:nvPr/>
        </p:nvSpPr>
        <p:spPr>
          <a:xfrm>
            <a:off x="3462720" y="5636796"/>
            <a:ext cx="20474965" cy="7027565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91438" tIns="45719" rIns="91438" bIns="45719">
            <a:spAutoFit/>
          </a:bodyPr>
          <a:lstStyle/>
          <a:p>
            <a:pPr marL="742931" indent="-742931" algn="just">
              <a:buAutoNum type="arabicPeriod"/>
            </a:pPr>
            <a:r>
              <a:rPr lang="ru-RU" dirty="0" smtClean="0">
                <a:solidFill>
                  <a:srgbClr val="004C98"/>
                </a:solidFill>
              </a:rPr>
              <a:t>Совершенствование </a:t>
            </a:r>
            <a:r>
              <a:rPr lang="ru-RU" dirty="0">
                <a:solidFill>
                  <a:srgbClr val="004C98"/>
                </a:solidFill>
              </a:rPr>
              <a:t>системы подготовки обучающихся к </a:t>
            </a:r>
            <a:r>
              <a:rPr lang="ru-RU" dirty="0" smtClean="0">
                <a:solidFill>
                  <a:srgbClr val="004C98"/>
                </a:solidFill>
              </a:rPr>
              <a:t>осуществлению профессиональной</a:t>
            </a:r>
          </a:p>
          <a:p>
            <a:pPr algn="just"/>
            <a:r>
              <a:rPr lang="ru-RU" dirty="0" smtClean="0">
                <a:solidFill>
                  <a:srgbClr val="004C98"/>
                </a:solidFill>
              </a:rPr>
              <a:t>деятельности </a:t>
            </a:r>
            <a:r>
              <a:rPr lang="ru-RU" dirty="0">
                <a:solidFill>
                  <a:srgbClr val="004C98"/>
                </a:solidFill>
              </a:rPr>
              <a:t>в области </a:t>
            </a:r>
            <a:r>
              <a:rPr lang="ru-RU" dirty="0" smtClean="0">
                <a:solidFill>
                  <a:srgbClr val="004C98"/>
                </a:solidFill>
              </a:rPr>
              <a:t>дошкольного и начального </a:t>
            </a:r>
            <a:r>
              <a:rPr lang="ru-RU" dirty="0">
                <a:solidFill>
                  <a:srgbClr val="004C98"/>
                </a:solidFill>
              </a:rPr>
              <a:t>образования с использованием современных методик и </a:t>
            </a:r>
            <a:r>
              <a:rPr lang="ru-RU" dirty="0" smtClean="0">
                <a:solidFill>
                  <a:srgbClr val="004C98"/>
                </a:solidFill>
              </a:rPr>
              <a:t>технологий.</a:t>
            </a:r>
          </a:p>
          <a:p>
            <a:pPr algn="just"/>
            <a:r>
              <a:rPr lang="ru-RU" dirty="0" smtClean="0">
                <a:solidFill>
                  <a:srgbClr val="004C98"/>
                </a:solidFill>
              </a:rPr>
              <a:t>2. Организация </a:t>
            </a:r>
            <a:r>
              <a:rPr lang="ru-RU" dirty="0">
                <a:solidFill>
                  <a:srgbClr val="004C98"/>
                </a:solidFill>
              </a:rPr>
              <a:t>и проведение </a:t>
            </a:r>
            <a:r>
              <a:rPr lang="ru-RU" dirty="0" smtClean="0">
                <a:solidFill>
                  <a:srgbClr val="004C98"/>
                </a:solidFill>
              </a:rPr>
              <a:t>прикладных научных </a:t>
            </a:r>
            <a:r>
              <a:rPr lang="ru-RU" dirty="0">
                <a:solidFill>
                  <a:srgbClr val="004C98"/>
                </a:solidFill>
              </a:rPr>
              <a:t>исследований </a:t>
            </a:r>
            <a:r>
              <a:rPr lang="ru-RU" dirty="0" smtClean="0">
                <a:solidFill>
                  <a:srgbClr val="004C98"/>
                </a:solidFill>
              </a:rPr>
              <a:t>по </a:t>
            </a:r>
            <a:r>
              <a:rPr lang="ru-RU" dirty="0">
                <a:solidFill>
                  <a:srgbClr val="004C98"/>
                </a:solidFill>
              </a:rPr>
              <a:t>профилю </a:t>
            </a:r>
            <a:r>
              <a:rPr lang="ru-RU" dirty="0" smtClean="0">
                <a:solidFill>
                  <a:srgbClr val="004C98"/>
                </a:solidFill>
              </a:rPr>
              <a:t>кафедры.</a:t>
            </a:r>
            <a:endParaRPr lang="ru-RU" dirty="0">
              <a:solidFill>
                <a:srgbClr val="004C98"/>
              </a:solidFill>
            </a:endParaRPr>
          </a:p>
          <a:p>
            <a:pPr algn="just"/>
            <a:r>
              <a:rPr lang="ru-RU" dirty="0">
                <a:solidFill>
                  <a:srgbClr val="004C98"/>
                </a:solidFill>
              </a:rPr>
              <a:t>3</a:t>
            </a:r>
            <a:r>
              <a:rPr lang="ru-RU" dirty="0" smtClean="0">
                <a:solidFill>
                  <a:srgbClr val="004C98"/>
                </a:solidFill>
              </a:rPr>
              <a:t>. Развитие </a:t>
            </a:r>
            <a:r>
              <a:rPr lang="ru-RU" dirty="0">
                <a:solidFill>
                  <a:srgbClr val="004C98"/>
                </a:solidFill>
              </a:rPr>
              <a:t>системы дополнительного профессионального образования по профилю кафедры, повышение уровня и расширение сферы образовательных услуг, предоставляемых </a:t>
            </a:r>
            <a:r>
              <a:rPr lang="ru-RU" dirty="0" smtClean="0">
                <a:solidFill>
                  <a:srgbClr val="004C98"/>
                </a:solidFill>
              </a:rPr>
              <a:t>кафедрой</a:t>
            </a:r>
            <a:r>
              <a:rPr lang="ru-RU" dirty="0">
                <a:solidFill>
                  <a:srgbClr val="004C98"/>
                </a:solidFill>
              </a:rPr>
              <a:t>.</a:t>
            </a:r>
            <a:endParaRPr lang="ru-RU" dirty="0" smtClean="0">
              <a:solidFill>
                <a:srgbClr val="004C98"/>
              </a:solidFill>
            </a:endParaRPr>
          </a:p>
          <a:p>
            <a:pPr algn="just"/>
            <a:r>
              <a:rPr lang="ru-RU" dirty="0" smtClean="0">
                <a:solidFill>
                  <a:srgbClr val="004C98"/>
                </a:solidFill>
              </a:rPr>
              <a:t>4</a:t>
            </a:r>
            <a:r>
              <a:rPr lang="ru-RU" dirty="0">
                <a:solidFill>
                  <a:srgbClr val="004C98"/>
                </a:solidFill>
              </a:rPr>
              <a:t>. А</a:t>
            </a:r>
            <a:r>
              <a:rPr lang="ru-RU" dirty="0" smtClean="0">
                <a:solidFill>
                  <a:srgbClr val="004C98"/>
                </a:solidFill>
              </a:rPr>
              <a:t>ктивизация </a:t>
            </a:r>
            <a:r>
              <a:rPr lang="ru-RU" dirty="0">
                <a:solidFill>
                  <a:srgbClr val="004C98"/>
                </a:solidFill>
              </a:rPr>
              <a:t>работы по участию в федеральных целевых программах, конкурсах грантов и хоздоговорных темах. </a:t>
            </a:r>
            <a:endParaRPr lang="ru-RU" dirty="0" smtClean="0">
              <a:solidFill>
                <a:srgbClr val="004C98"/>
              </a:solidFill>
            </a:endParaRPr>
          </a:p>
          <a:p>
            <a:pPr algn="just"/>
            <a:r>
              <a:rPr lang="ru-RU" dirty="0" smtClean="0">
                <a:solidFill>
                  <a:srgbClr val="004C98"/>
                </a:solidFill>
              </a:rPr>
              <a:t>5. Формирование </a:t>
            </a:r>
            <a:r>
              <a:rPr lang="ru-RU" dirty="0">
                <a:solidFill>
                  <a:srgbClr val="004C98"/>
                </a:solidFill>
              </a:rPr>
              <a:t>у обучающихся гражданской позиции, толерантного сознания, способности к труду, духовному и интеллектуальному развитию, сохранению и приумножению культурных и научных ценностей общества.</a:t>
            </a:r>
          </a:p>
          <a:p>
            <a:pPr algn="just"/>
            <a:endParaRPr lang="ru-RU" sz="4000" dirty="0">
              <a:solidFill>
                <a:srgbClr val="004C98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68" y="1935089"/>
            <a:ext cx="1437533" cy="1405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39589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Овал 24">
            <a:extLst>
              <a:ext uri="{FF2B5EF4-FFF2-40B4-BE49-F238E27FC236}">
                <a16:creationId xmlns="" xmlns:a16="http://schemas.microsoft.com/office/drawing/2014/main" id="{2FA7647E-781A-113F-385B-394D9DD29396}"/>
              </a:ext>
            </a:extLst>
          </p:cNvPr>
          <p:cNvSpPr/>
          <p:nvPr/>
        </p:nvSpPr>
        <p:spPr>
          <a:xfrm>
            <a:off x="22710710" y="3423396"/>
            <a:ext cx="1074341" cy="1067555"/>
          </a:xfrm>
          <a:prstGeom prst="ellipse">
            <a:avLst/>
          </a:prstGeom>
          <a:solidFill>
            <a:srgbClr val="FAFAF9"/>
          </a:solidFill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8" tIns="91438" rIns="91438" bIns="91438" numCol="1" spcCol="38100" rtlCol="0" anchor="ctr">
            <a:spAutoFit/>
          </a:bodyPr>
          <a:lstStyle/>
          <a:p>
            <a:pPr>
              <a:defRPr/>
            </a:pPr>
            <a:endParaRPr lang="ru-RU">
              <a:latin typeface="Calibri"/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1918D1D3-3381-8ACB-8F40-E3F3B9BA5EC1}"/>
              </a:ext>
            </a:extLst>
          </p:cNvPr>
          <p:cNvSpPr txBox="1"/>
          <p:nvPr/>
        </p:nvSpPr>
        <p:spPr>
          <a:xfrm>
            <a:off x="4035605" y="828547"/>
            <a:ext cx="17124928" cy="1754325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91438" tIns="45719" rIns="91438" bIns="45719">
            <a:spAutoFit/>
          </a:bodyPr>
          <a:lstStyle/>
          <a:p>
            <a:pPr>
              <a:defRPr/>
            </a:pPr>
            <a:r>
              <a:rPr lang="ru-RU" sz="5300" b="1" dirty="0">
                <a:solidFill>
                  <a:srgbClr val="004C8F"/>
                </a:solidFill>
                <a:latin typeface="Calibri"/>
                <a:cs typeface="Calibri"/>
              </a:rPr>
              <a:t>Кадровый потенциал кафедры </a:t>
            </a:r>
          </a:p>
          <a:p>
            <a:pPr>
              <a:defRPr/>
            </a:pPr>
            <a:r>
              <a:rPr lang="ru-RU" sz="5300" b="1" dirty="0">
                <a:solidFill>
                  <a:srgbClr val="004C8F"/>
                </a:solidFill>
                <a:latin typeface="Calibri"/>
                <a:cs typeface="Calibri"/>
              </a:rPr>
              <a:t>(вклад в стратегию КФУ «Приоритет – 2030»)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E03D585-6EA6-5BAE-8370-4DF4A0ED9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715397" cy="13716000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0" y="0"/>
            <a:ext cx="1715397" cy="13716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lIns="91438" tIns="45719" rIns="91438" bIns="45719" rtlCol="0" anchor="ctr"/>
          <a:lstStyle/>
          <a:p>
            <a:pPr algn="ctr" defTabSz="914377" hangingPunct="1">
              <a:defRPr/>
            </a:pPr>
            <a:endParaRPr lang="ru-RU" sz="1900" kern="1200">
              <a:solidFill>
                <a:prstClr val="white"/>
              </a:solidFill>
              <a:latin typeface="Calibri"/>
              <a:ea typeface="+mn-ea"/>
              <a:cs typeface="Helvetica"/>
            </a:endParaRPr>
          </a:p>
        </p:txBody>
      </p:sp>
      <p:pic>
        <p:nvPicPr>
          <p:cNvPr id="3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8" y="302095"/>
            <a:ext cx="1437533" cy="140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7735" y="231483"/>
            <a:ext cx="6851720" cy="1337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13EB3ED3-428D-4863-BD01-9C0AA3BF4D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1503" y="1111297"/>
            <a:ext cx="1079085" cy="1188824"/>
          </a:xfrm>
          <a:prstGeom prst="rect">
            <a:avLst/>
          </a:prstGeom>
        </p:spPr>
      </p:pic>
      <p:graphicFrame>
        <p:nvGraphicFramePr>
          <p:cNvPr id="18" name="Таблица 17">
            <a:extLst>
              <a:ext uri="{FF2B5EF4-FFF2-40B4-BE49-F238E27FC236}">
                <a16:creationId xmlns="" xmlns:a16="http://schemas.microsoft.com/office/drawing/2014/main" id="{5F076DC3-7565-4C1A-951D-C29901277E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4103086"/>
              </p:ext>
            </p:extLst>
          </p:nvPr>
        </p:nvGraphicFramePr>
        <p:xfrm>
          <a:off x="2481944" y="2913029"/>
          <a:ext cx="21303110" cy="7397829"/>
        </p:xfrm>
        <a:graphic>
          <a:graphicData uri="http://schemas.openxmlformats.org/drawingml/2006/table">
            <a:tbl>
              <a:tblPr/>
              <a:tblGrid>
                <a:gridCol w="63373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1684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7750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61617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63644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53282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33799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1139269"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dirty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№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1" dirty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Показатель</a:t>
                      </a:r>
                      <a:endParaRPr lang="ru-RU" sz="2900" dirty="0">
                        <a:solidFill>
                          <a:srgbClr val="002B5D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1" dirty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2024 год </a:t>
                      </a:r>
                    </a:p>
                    <a:p>
                      <a:pPr marL="0" marR="0" lvl="0" indent="0" algn="ctr" defTabSz="18288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9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B5D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Times New Roman" pitchFamily="18" charset="0"/>
                          <a:sym typeface="Barlow Regular"/>
                        </a:rPr>
                        <a:t>(1 п/г </a:t>
                      </a:r>
                      <a:r>
                        <a:rPr kumimoji="0" lang="ru-RU" sz="29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2B5D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Times New Roman" pitchFamily="18" charset="0"/>
                          <a:sym typeface="Barlow Regular"/>
                        </a:rPr>
                        <a:t>уч.г</a:t>
                      </a:r>
                      <a:r>
                        <a:rPr kumimoji="0" lang="ru-RU" sz="29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B5D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Times New Roman" pitchFamily="18" charset="0"/>
                          <a:sym typeface="Barlow Regular"/>
                        </a:rPr>
                        <a:t>.)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marL="0" marR="0" lvl="0" indent="0" algn="ctr" defTabSz="18288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9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B5D"/>
                          </a:solidFill>
                          <a:effectLst/>
                          <a:uLnTx/>
                          <a:uFillTx/>
                          <a:latin typeface="+mj-lt"/>
                          <a:ea typeface="Calibri"/>
                          <a:cs typeface="Times New Roman" pitchFamily="18" charset="0"/>
                          <a:sym typeface="Barlow Regular"/>
                        </a:rPr>
                        <a:t>2025 год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marL="0" marR="0" lvl="0" indent="0" algn="ctr" defTabSz="18288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9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B5D"/>
                          </a:solidFill>
                          <a:effectLst/>
                          <a:uLnTx/>
                          <a:uFillTx/>
                          <a:latin typeface="+mj-lt"/>
                          <a:ea typeface="Calibri"/>
                          <a:cs typeface="Times New Roman" pitchFamily="18" charset="0"/>
                          <a:sym typeface="Barlow Regular"/>
                        </a:rPr>
                        <a:t>2026 год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marL="0" marR="0" lvl="0" indent="0" algn="ctr" defTabSz="18288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9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B5D"/>
                          </a:solidFill>
                          <a:effectLst/>
                          <a:uLnTx/>
                          <a:uFillTx/>
                          <a:latin typeface="+mj-lt"/>
                          <a:ea typeface="Calibri"/>
                          <a:cs typeface="Times New Roman" pitchFamily="18" charset="0"/>
                          <a:sym typeface="Barlow Regular"/>
                        </a:rPr>
                        <a:t>2027 год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marL="0" marR="0" lvl="0" indent="0" algn="ctr" defTabSz="18288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9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B5D"/>
                          </a:solidFill>
                          <a:effectLst/>
                          <a:uLnTx/>
                          <a:uFillTx/>
                          <a:latin typeface="+mj-lt"/>
                          <a:ea typeface="Calibri"/>
                          <a:cs typeface="Times New Roman" pitchFamily="18" charset="0"/>
                          <a:sym typeface="Barlow Regular"/>
                        </a:rPr>
                        <a:t>2028 год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94080"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 b="0" kern="1200" dirty="0">
                          <a:solidFill>
                            <a:srgbClr val="002B5D"/>
                          </a:solidFill>
                          <a:effectLst/>
                          <a:latin typeface="+mj-lt"/>
                        </a:rPr>
                        <a:t>Количество сотрудников ППС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 b="0" kern="1200" dirty="0">
                          <a:solidFill>
                            <a:srgbClr val="002B5D"/>
                          </a:solidFill>
                          <a:effectLst/>
                          <a:latin typeface="+mj-lt"/>
                        </a:rPr>
                        <a:t>штатные / внештатные, чел.</a:t>
                      </a:r>
                      <a:endParaRPr lang="ru-RU" sz="2900" b="0" dirty="0">
                        <a:solidFill>
                          <a:srgbClr val="002B5D"/>
                        </a:solidFill>
                        <a:effectLst/>
                        <a:latin typeface="+mj-lt"/>
                        <a:ea typeface="Times New Roman" panose="02020503050405090304"/>
                        <a:cs typeface="Times New Roman" panose="02020503050405090304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 smtClean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6/3</a:t>
                      </a:r>
                      <a:endParaRPr lang="ru-RU" sz="2900" b="0" dirty="0">
                        <a:solidFill>
                          <a:srgbClr val="002B5D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 smtClean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6/4</a:t>
                      </a:r>
                      <a:endParaRPr lang="ru-RU" sz="2900" b="0" dirty="0">
                        <a:solidFill>
                          <a:srgbClr val="002B5D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 smtClean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7/3</a:t>
                      </a:r>
                      <a:endParaRPr lang="ru-RU" sz="2900" b="0" dirty="0">
                        <a:solidFill>
                          <a:srgbClr val="002B5D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 smtClean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7/4</a:t>
                      </a:r>
                      <a:endParaRPr lang="ru-RU" sz="2900" b="0" dirty="0">
                        <a:solidFill>
                          <a:srgbClr val="002B5D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 smtClean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8/4</a:t>
                      </a:r>
                      <a:endParaRPr lang="ru-RU" sz="2900" b="0" dirty="0">
                        <a:solidFill>
                          <a:srgbClr val="002B5D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94080"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 b="0" kern="1200" dirty="0">
                          <a:solidFill>
                            <a:srgbClr val="002B5D"/>
                          </a:solidFill>
                          <a:effectLst/>
                          <a:latin typeface="+mj-lt"/>
                        </a:rPr>
                        <a:t>Количество  ППС, имеющего ученую степень кандидата или доктора наук – человек / %</a:t>
                      </a:r>
                      <a:endParaRPr lang="ru-RU" sz="2900" b="0" dirty="0">
                        <a:solidFill>
                          <a:srgbClr val="002B5D"/>
                        </a:solidFill>
                        <a:effectLst/>
                        <a:latin typeface="+mj-lt"/>
                        <a:ea typeface="Times New Roman" panose="02020503050405090304"/>
                        <a:cs typeface="Times New Roman" panose="02020503050405090304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 smtClean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6/83%</a:t>
                      </a:r>
                      <a:endParaRPr lang="ru-RU" sz="2900" b="0" dirty="0">
                        <a:solidFill>
                          <a:srgbClr val="002B5D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 smtClean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6/83%</a:t>
                      </a:r>
                      <a:endParaRPr lang="ru-RU" sz="2900" b="0" dirty="0">
                        <a:solidFill>
                          <a:srgbClr val="002B5D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 smtClean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7/80%</a:t>
                      </a:r>
                      <a:endParaRPr lang="ru-RU" sz="2900" b="0" dirty="0">
                        <a:solidFill>
                          <a:srgbClr val="002B5D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 smtClean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7/82%</a:t>
                      </a:r>
                      <a:endParaRPr lang="ru-RU" sz="2900" b="0" dirty="0">
                        <a:solidFill>
                          <a:srgbClr val="002B5D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 smtClean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8/85%</a:t>
                      </a:r>
                      <a:endParaRPr lang="ru-RU" sz="2900" b="0" dirty="0">
                        <a:solidFill>
                          <a:srgbClr val="002B5D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94080"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>
                          <a:solidFill>
                            <a:srgbClr val="002B5D"/>
                          </a:solidFill>
                          <a:effectLst/>
                          <a:latin typeface="+mj-lt"/>
                        </a:rPr>
                        <a:t>Общая численность аспирантов (очной формы обучения)</a:t>
                      </a:r>
                      <a:endParaRPr lang="ru-RU" sz="2900" b="0" dirty="0">
                        <a:solidFill>
                          <a:srgbClr val="002B5D"/>
                        </a:solidFill>
                        <a:effectLst/>
                        <a:latin typeface="+mj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 smtClean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2900" b="0" dirty="0">
                        <a:solidFill>
                          <a:srgbClr val="002B5D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 smtClean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2900" b="0" dirty="0">
                        <a:solidFill>
                          <a:srgbClr val="002B5D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 smtClean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2900" b="0" dirty="0">
                        <a:solidFill>
                          <a:srgbClr val="002B5D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 smtClean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2900" b="0" dirty="0">
                        <a:solidFill>
                          <a:srgbClr val="002B5D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 smtClean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2900" b="0" dirty="0">
                        <a:solidFill>
                          <a:srgbClr val="002B5D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94080"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dirty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>
                          <a:solidFill>
                            <a:srgbClr val="002B5D"/>
                          </a:solidFill>
                          <a:effectLst/>
                          <a:latin typeface="+mj-lt"/>
                        </a:rPr>
                        <a:t>Число планируемых защит кандидатских и докторских диссертаций</a:t>
                      </a:r>
                      <a:endParaRPr lang="ru-RU" sz="2900" b="0" dirty="0">
                        <a:solidFill>
                          <a:srgbClr val="002B5D"/>
                        </a:solidFill>
                        <a:effectLst/>
                        <a:latin typeface="+mj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 smtClean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2900" b="0" dirty="0">
                        <a:solidFill>
                          <a:srgbClr val="002B5D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788160"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dirty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 b="0" kern="1200" dirty="0">
                          <a:solidFill>
                            <a:srgbClr val="002B5D"/>
                          </a:solidFill>
                          <a:effectLst/>
                          <a:latin typeface="+mj-lt"/>
                        </a:rPr>
                        <a:t>Доля штатного ППС, прошедшего повышение квалификации, профессиональную переподготовку, стажировку от общей штатной численности ППС/%</a:t>
                      </a:r>
                      <a:endParaRPr lang="ru-RU" sz="2900" b="0" dirty="0">
                        <a:solidFill>
                          <a:srgbClr val="002B5D"/>
                        </a:solidFill>
                        <a:effectLst/>
                        <a:latin typeface="+mj-lt"/>
                        <a:ea typeface="Times New Roman" panose="02020503050405090304"/>
                        <a:cs typeface="Times New Roman" panose="02020503050405090304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 smtClean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6/100%</a:t>
                      </a:r>
                      <a:endParaRPr lang="ru-RU" sz="2900" b="0" dirty="0">
                        <a:solidFill>
                          <a:srgbClr val="002B5D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 smtClean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3/70%</a:t>
                      </a:r>
                      <a:endParaRPr lang="ru-RU" sz="2900" b="0" dirty="0">
                        <a:solidFill>
                          <a:srgbClr val="002B5D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 smtClean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4/80%</a:t>
                      </a:r>
                      <a:endParaRPr lang="ru-RU" sz="2900" b="0" dirty="0">
                        <a:solidFill>
                          <a:srgbClr val="002B5D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 smtClean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4/85%</a:t>
                      </a:r>
                      <a:endParaRPr lang="ru-RU" sz="2900" b="0" dirty="0">
                        <a:solidFill>
                          <a:srgbClr val="002B5D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 smtClean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5/85%</a:t>
                      </a:r>
                      <a:endParaRPr lang="ru-RU" sz="2900" b="0" dirty="0">
                        <a:solidFill>
                          <a:srgbClr val="002B5D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894080"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dirty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27686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55435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83121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10871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38557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66243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93992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21678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B5D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Количество сотрудников  ППС в возрасте до 39 лет, чел.</a:t>
                      </a:r>
                      <a:endParaRPr kumimoji="0" lang="ru-RU" sz="2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B5D"/>
                        </a:solidFill>
                        <a:effectLst/>
                        <a:uLnTx/>
                        <a:uFillTx/>
                        <a:latin typeface="+mj-lt"/>
                        <a:ea typeface="Times New Roman" panose="02020503050405090304"/>
                        <a:cs typeface="Times New Roman" panose="02020503050405090304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 smtClean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2900" b="0" dirty="0">
                        <a:solidFill>
                          <a:srgbClr val="002B5D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 smtClean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2900" b="0" dirty="0">
                        <a:solidFill>
                          <a:srgbClr val="002B5D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 smtClean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900" b="0" dirty="0">
                        <a:solidFill>
                          <a:srgbClr val="002B5D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 smtClean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2900" b="0" dirty="0">
                        <a:solidFill>
                          <a:srgbClr val="002B5D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 smtClean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2900" b="0" dirty="0">
                        <a:solidFill>
                          <a:srgbClr val="002B5D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68" y="1935089"/>
            <a:ext cx="1437533" cy="1405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02627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Овал 24">
            <a:extLst>
              <a:ext uri="{FF2B5EF4-FFF2-40B4-BE49-F238E27FC236}">
                <a16:creationId xmlns="" xmlns:a16="http://schemas.microsoft.com/office/drawing/2014/main" id="{2FA7647E-781A-113F-385B-394D9DD29396}"/>
              </a:ext>
            </a:extLst>
          </p:cNvPr>
          <p:cNvSpPr/>
          <p:nvPr/>
        </p:nvSpPr>
        <p:spPr>
          <a:xfrm>
            <a:off x="22710710" y="3423396"/>
            <a:ext cx="1074341" cy="1067555"/>
          </a:xfrm>
          <a:prstGeom prst="ellipse">
            <a:avLst/>
          </a:prstGeom>
          <a:solidFill>
            <a:srgbClr val="FAFAF9"/>
          </a:solidFill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8" tIns="91438" rIns="91438" bIns="91438" numCol="1" spcCol="38100" rtlCol="0" anchor="ctr">
            <a:spAutoFit/>
          </a:bodyPr>
          <a:lstStyle/>
          <a:p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E03D585-6EA6-5BAE-8370-4DF4A0ED9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715397" cy="13716000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0" y="0"/>
            <a:ext cx="1715397" cy="13716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lIns="91438" tIns="45719" rIns="91438" bIns="45719" rtlCol="0" anchor="ctr"/>
          <a:lstStyle/>
          <a:p>
            <a:pPr algn="ctr" defTabSz="914377" hangingPunct="1"/>
            <a:endParaRPr lang="ru-RU" sz="1900" kern="1200">
              <a:solidFill>
                <a:prstClr val="white"/>
              </a:solidFill>
              <a:ea typeface="+mn-ea"/>
              <a:cs typeface="Helvetica"/>
            </a:endParaRPr>
          </a:p>
        </p:txBody>
      </p:sp>
      <p:pic>
        <p:nvPicPr>
          <p:cNvPr id="3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8" y="302095"/>
            <a:ext cx="1437533" cy="140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6213" y="231483"/>
            <a:ext cx="5323116" cy="924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835808EF-81A4-43F7-A554-21776E393038}"/>
              </a:ext>
            </a:extLst>
          </p:cNvPr>
          <p:cNvSpPr txBox="1"/>
          <p:nvPr/>
        </p:nvSpPr>
        <p:spPr>
          <a:xfrm>
            <a:off x="3429000" y="445943"/>
            <a:ext cx="18795776" cy="1569661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91438" tIns="45719" rIns="91438" bIns="45719">
            <a:spAutoFit/>
          </a:bodyPr>
          <a:lstStyle/>
          <a:p>
            <a:pPr>
              <a:defRPr/>
            </a:pPr>
            <a:r>
              <a:rPr lang="ru-RU" sz="4800" b="1" dirty="0">
                <a:solidFill>
                  <a:srgbClr val="0069B5"/>
                </a:solidFill>
                <a:latin typeface="Calibri"/>
                <a:cs typeface="Calibri"/>
              </a:rPr>
              <a:t>Образовательная деятельность кафедры </a:t>
            </a:r>
          </a:p>
          <a:p>
            <a:pPr>
              <a:defRPr/>
            </a:pPr>
            <a:r>
              <a:rPr lang="ru-RU" sz="4800" b="1" dirty="0">
                <a:solidFill>
                  <a:srgbClr val="0069B5"/>
                </a:solidFill>
                <a:latin typeface="Calibri"/>
                <a:cs typeface="Calibri"/>
              </a:rPr>
              <a:t>(вклад в стратегию КФУ «Приоритет – 2030»)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CF7CBD13-CEB4-4076-B6C7-440B5D895F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6319" y="516887"/>
            <a:ext cx="1079085" cy="1188824"/>
          </a:xfrm>
          <a:prstGeom prst="rect">
            <a:avLst/>
          </a:prstGeom>
        </p:spPr>
      </p:pic>
      <p:graphicFrame>
        <p:nvGraphicFramePr>
          <p:cNvPr id="11" name="Таблица 10">
            <a:extLst>
              <a:ext uri="{FF2B5EF4-FFF2-40B4-BE49-F238E27FC236}">
                <a16:creationId xmlns="" xmlns:a16="http://schemas.microsoft.com/office/drawing/2014/main" id="{572122FE-02AF-4156-9A72-A495F941FD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190459"/>
              </p:ext>
            </p:extLst>
          </p:nvPr>
        </p:nvGraphicFramePr>
        <p:xfrm>
          <a:off x="2336111" y="2248835"/>
          <a:ext cx="21474740" cy="7008610"/>
        </p:xfrm>
        <a:graphic>
          <a:graphicData uri="http://schemas.openxmlformats.org/drawingml/2006/table">
            <a:tbl>
              <a:tblPr/>
              <a:tblGrid>
                <a:gridCol w="6388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23423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2684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35721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62550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33526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35683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1155941"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 dirty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№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 dirty="0">
                          <a:solidFill>
                            <a:srgbClr val="002B5D"/>
                          </a:solidFill>
                          <a:effectLst/>
                          <a:latin typeface="+mj-lt"/>
                        </a:rPr>
                        <a:t>Показатели / индикаторы</a:t>
                      </a:r>
                      <a:endParaRPr lang="ru-RU" sz="2900" b="1" dirty="0">
                        <a:solidFill>
                          <a:srgbClr val="002B5D"/>
                        </a:solidFill>
                        <a:effectLst/>
                        <a:latin typeface="+mj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 b="1" dirty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2024 год </a:t>
                      </a:r>
                    </a:p>
                    <a:p>
                      <a:pPr marL="0" marR="0" lvl="0" indent="0" algn="ctr" defTabSz="1828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9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B5D"/>
                          </a:solidFill>
                          <a:effectLst/>
                          <a:uLnTx/>
                          <a:uFillTx/>
                          <a:latin typeface="+mj-lt"/>
                          <a:ea typeface="Calibri"/>
                          <a:cs typeface="Times New Roman" pitchFamily="18" charset="0"/>
                          <a:sym typeface="Barlow Regular"/>
                        </a:rPr>
                        <a:t>(1 п/г </a:t>
                      </a:r>
                      <a:r>
                        <a:rPr kumimoji="0" lang="ru-RU" sz="29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2B5D"/>
                          </a:solidFill>
                          <a:effectLst/>
                          <a:uLnTx/>
                          <a:uFillTx/>
                          <a:latin typeface="+mj-lt"/>
                          <a:ea typeface="Calibri"/>
                          <a:cs typeface="Times New Roman" pitchFamily="18" charset="0"/>
                          <a:sym typeface="Barlow Regular"/>
                        </a:rPr>
                        <a:t>уч.г</a:t>
                      </a:r>
                      <a:r>
                        <a:rPr kumimoji="0" lang="ru-RU" sz="29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B5D"/>
                          </a:solidFill>
                          <a:effectLst/>
                          <a:uLnTx/>
                          <a:uFillTx/>
                          <a:latin typeface="+mj-lt"/>
                          <a:ea typeface="Calibri"/>
                          <a:cs typeface="Times New Roman" pitchFamily="18" charset="0"/>
                          <a:sym typeface="Barlow Regular"/>
                        </a:rPr>
                        <a:t>.)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marL="0" marR="0" lvl="0" indent="0" algn="ctr" defTabSz="1828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9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B5D"/>
                          </a:solidFill>
                          <a:effectLst/>
                          <a:uLnTx/>
                          <a:uFillTx/>
                          <a:latin typeface="+mj-lt"/>
                          <a:ea typeface="Calibri"/>
                          <a:cs typeface="Times New Roman" pitchFamily="18" charset="0"/>
                          <a:sym typeface="Barlow Regular"/>
                        </a:rPr>
                        <a:t>2025 год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marL="0" marR="0" lvl="0" indent="0" algn="ctr" defTabSz="1828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9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B5D"/>
                          </a:solidFill>
                          <a:effectLst/>
                          <a:uLnTx/>
                          <a:uFillTx/>
                          <a:latin typeface="+mj-lt"/>
                          <a:ea typeface="Calibri"/>
                          <a:cs typeface="Times New Roman" pitchFamily="18" charset="0"/>
                          <a:sym typeface="Barlow Regular"/>
                        </a:rPr>
                        <a:t>2026 год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marL="0" marR="0" lvl="0" indent="0" algn="ctr" defTabSz="1828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9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B5D"/>
                          </a:solidFill>
                          <a:effectLst/>
                          <a:uLnTx/>
                          <a:uFillTx/>
                          <a:latin typeface="+mj-lt"/>
                          <a:ea typeface="Calibri"/>
                          <a:cs typeface="Times New Roman" pitchFamily="18" charset="0"/>
                          <a:sym typeface="Barlow Regular"/>
                        </a:rPr>
                        <a:t>2027 год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marL="0" marR="0" lvl="0" indent="0" algn="ctr" defTabSz="1828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9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B5D"/>
                          </a:solidFill>
                          <a:effectLst/>
                          <a:uLnTx/>
                          <a:uFillTx/>
                          <a:latin typeface="+mj-lt"/>
                          <a:ea typeface="Calibri"/>
                          <a:cs typeface="Times New Roman" pitchFamily="18" charset="0"/>
                          <a:sym typeface="Barlow Regular"/>
                        </a:rPr>
                        <a:t>2028 год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06941"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>
                          <a:solidFill>
                            <a:srgbClr val="002B5D"/>
                          </a:solidFill>
                          <a:effectLst/>
                          <a:latin typeface="+mj-lt"/>
                        </a:rPr>
                        <a:t>Количество реализуемых ОПОП ВО специалитет / магистратура</a:t>
                      </a:r>
                      <a:endParaRPr lang="ru-RU" sz="2900" b="0" dirty="0">
                        <a:solidFill>
                          <a:srgbClr val="002B5D"/>
                        </a:solidFill>
                        <a:effectLst/>
                        <a:latin typeface="+mj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 dirty="0" smtClean="0">
                          <a:solidFill>
                            <a:srgbClr val="002B5D"/>
                          </a:solidFill>
                          <a:latin typeface="+mj-lt"/>
                        </a:rPr>
                        <a:t>0/1</a:t>
                      </a:r>
                      <a:endParaRPr lang="ru-RU" sz="2900" dirty="0">
                        <a:solidFill>
                          <a:srgbClr val="002B5D"/>
                        </a:solidFill>
                        <a:latin typeface="+mj-lt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900" noProof="0" dirty="0" smtClean="0">
                          <a:solidFill>
                            <a:srgbClr val="002B5D"/>
                          </a:solidFill>
                          <a:latin typeface="+mj-lt"/>
                        </a:rPr>
                        <a:t>0/1</a:t>
                      </a:r>
                      <a:endParaRPr lang="ru-RU" sz="2900" noProof="0" dirty="0">
                        <a:solidFill>
                          <a:srgbClr val="002B5D"/>
                        </a:solidFill>
                        <a:latin typeface="+mj-lt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900" noProof="0" dirty="0" smtClean="0">
                          <a:solidFill>
                            <a:srgbClr val="002B5D"/>
                          </a:solidFill>
                          <a:latin typeface="+mj-lt"/>
                        </a:rPr>
                        <a:t>1/2</a:t>
                      </a:r>
                      <a:endParaRPr lang="ru-RU" sz="2900" noProof="0" dirty="0">
                        <a:solidFill>
                          <a:srgbClr val="002B5D"/>
                        </a:solidFill>
                        <a:latin typeface="+mj-lt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900" noProof="0" dirty="0" smtClean="0">
                          <a:solidFill>
                            <a:srgbClr val="002B5D"/>
                          </a:solidFill>
                          <a:latin typeface="+mj-lt"/>
                        </a:rPr>
                        <a:t>1/2</a:t>
                      </a:r>
                      <a:endParaRPr lang="ru-RU" sz="2900" noProof="0" dirty="0">
                        <a:solidFill>
                          <a:srgbClr val="002B5D"/>
                        </a:solidFill>
                        <a:latin typeface="+mj-lt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900" noProof="0" dirty="0" smtClean="0">
                          <a:solidFill>
                            <a:srgbClr val="002B5D"/>
                          </a:solidFill>
                          <a:latin typeface="+mj-lt"/>
                        </a:rPr>
                        <a:t>2/2</a:t>
                      </a:r>
                      <a:endParaRPr lang="ru-RU" sz="2900" noProof="0" dirty="0">
                        <a:solidFill>
                          <a:srgbClr val="002B5D"/>
                        </a:solidFill>
                        <a:latin typeface="+mj-lt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09651"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>
                          <a:solidFill>
                            <a:srgbClr val="002B5D"/>
                          </a:solidFill>
                          <a:effectLst/>
                          <a:latin typeface="+mj-lt"/>
                        </a:rPr>
                        <a:t>Количество программ дополнительного образования</a:t>
                      </a:r>
                      <a:endParaRPr lang="ru-RU" sz="2900" b="0" dirty="0">
                        <a:solidFill>
                          <a:srgbClr val="002B5D"/>
                        </a:solidFill>
                        <a:effectLst/>
                        <a:latin typeface="+mj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 dirty="0" smtClean="0">
                          <a:solidFill>
                            <a:srgbClr val="002B5D"/>
                          </a:solidFill>
                          <a:latin typeface="+mj-lt"/>
                        </a:rPr>
                        <a:t>8</a:t>
                      </a:r>
                      <a:endParaRPr lang="ru-RU" sz="2900" dirty="0">
                        <a:solidFill>
                          <a:srgbClr val="002B5D"/>
                        </a:solidFill>
                        <a:latin typeface="+mj-lt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 dirty="0" smtClean="0">
                          <a:solidFill>
                            <a:srgbClr val="002B5D"/>
                          </a:solidFill>
                          <a:latin typeface="+mj-lt"/>
                        </a:rPr>
                        <a:t>10</a:t>
                      </a:r>
                      <a:endParaRPr lang="ru-RU" sz="2900" dirty="0">
                        <a:solidFill>
                          <a:srgbClr val="002B5D"/>
                        </a:solidFill>
                        <a:latin typeface="+mj-lt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 dirty="0" smtClean="0">
                          <a:solidFill>
                            <a:srgbClr val="002B5D"/>
                          </a:solidFill>
                          <a:latin typeface="+mj-lt"/>
                        </a:rPr>
                        <a:t>10</a:t>
                      </a:r>
                      <a:endParaRPr lang="ru-RU" sz="2900" dirty="0">
                        <a:solidFill>
                          <a:srgbClr val="002B5D"/>
                        </a:solidFill>
                        <a:latin typeface="+mj-lt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 dirty="0" smtClean="0">
                          <a:solidFill>
                            <a:srgbClr val="002B5D"/>
                          </a:solidFill>
                          <a:latin typeface="+mj-lt"/>
                        </a:rPr>
                        <a:t>12</a:t>
                      </a:r>
                      <a:endParaRPr lang="ru-RU" sz="2900" dirty="0">
                        <a:solidFill>
                          <a:srgbClr val="002B5D"/>
                        </a:solidFill>
                        <a:latin typeface="+mj-lt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 dirty="0" smtClean="0">
                          <a:solidFill>
                            <a:srgbClr val="002B5D"/>
                          </a:solidFill>
                          <a:latin typeface="+mj-lt"/>
                        </a:rPr>
                        <a:t>14</a:t>
                      </a:r>
                      <a:endParaRPr lang="ru-RU" sz="2900" dirty="0">
                        <a:solidFill>
                          <a:srgbClr val="002B5D"/>
                        </a:solidFill>
                        <a:latin typeface="+mj-lt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09651"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>
                          <a:solidFill>
                            <a:srgbClr val="002B5D"/>
                          </a:solidFill>
                          <a:effectLst/>
                          <a:latin typeface="+mj-lt"/>
                        </a:rPr>
                        <a:t>Численность лиц, обучающихся по программе специалитета</a:t>
                      </a:r>
                      <a:endParaRPr lang="ru-RU" sz="2900" b="0" dirty="0">
                        <a:solidFill>
                          <a:srgbClr val="002B5D"/>
                        </a:solidFill>
                        <a:effectLst/>
                        <a:latin typeface="+mj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 dirty="0" smtClean="0">
                          <a:solidFill>
                            <a:srgbClr val="002B5D"/>
                          </a:solidFill>
                          <a:latin typeface="+mj-lt"/>
                        </a:rPr>
                        <a:t>0</a:t>
                      </a:r>
                      <a:endParaRPr lang="ru-RU" sz="2900" dirty="0">
                        <a:solidFill>
                          <a:srgbClr val="002B5D"/>
                        </a:solidFill>
                        <a:latin typeface="+mj-lt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900" noProof="0" dirty="0" smtClean="0">
                          <a:solidFill>
                            <a:srgbClr val="002B5D"/>
                          </a:solidFill>
                          <a:latin typeface="+mj-lt"/>
                        </a:rPr>
                        <a:t>0</a:t>
                      </a:r>
                      <a:endParaRPr lang="ru-RU" sz="2900" noProof="0" dirty="0">
                        <a:solidFill>
                          <a:srgbClr val="002B5D"/>
                        </a:solidFill>
                        <a:latin typeface="+mj-lt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900" noProof="0" dirty="0" smtClean="0">
                          <a:solidFill>
                            <a:srgbClr val="002B5D"/>
                          </a:solidFill>
                          <a:latin typeface="+mj-lt"/>
                        </a:rPr>
                        <a:t>25-очно</a:t>
                      </a:r>
                      <a:endParaRPr lang="ru-RU" sz="2900" noProof="0" dirty="0">
                        <a:solidFill>
                          <a:srgbClr val="002B5D"/>
                        </a:solidFill>
                        <a:latin typeface="+mj-lt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900" noProof="0" dirty="0" smtClean="0">
                          <a:solidFill>
                            <a:srgbClr val="002B5D"/>
                          </a:solidFill>
                          <a:latin typeface="+mj-lt"/>
                        </a:rPr>
                        <a:t>25-очно, </a:t>
                      </a:r>
                    </a:p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900" noProof="0" dirty="0" smtClean="0">
                          <a:solidFill>
                            <a:srgbClr val="002B5D"/>
                          </a:solidFill>
                          <a:latin typeface="+mj-lt"/>
                        </a:rPr>
                        <a:t>25-заочно</a:t>
                      </a:r>
                      <a:endParaRPr lang="ru-RU" sz="2900" noProof="0" dirty="0">
                        <a:solidFill>
                          <a:srgbClr val="002B5D"/>
                        </a:solidFill>
                        <a:latin typeface="+mj-lt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900" noProof="0" dirty="0" smtClean="0">
                          <a:solidFill>
                            <a:srgbClr val="002B5D"/>
                          </a:solidFill>
                          <a:latin typeface="+mj-lt"/>
                        </a:rPr>
                        <a:t>25-очно, </a:t>
                      </a:r>
                    </a:p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900" noProof="0" dirty="0" smtClean="0">
                          <a:solidFill>
                            <a:srgbClr val="002B5D"/>
                          </a:solidFill>
                          <a:latin typeface="+mj-lt"/>
                        </a:rPr>
                        <a:t>30-заочно</a:t>
                      </a:r>
                      <a:endParaRPr lang="ru-RU" sz="2900" noProof="0" dirty="0">
                        <a:solidFill>
                          <a:srgbClr val="002B5D"/>
                        </a:solidFill>
                        <a:latin typeface="+mj-lt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20485"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 dirty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>
                          <a:solidFill>
                            <a:srgbClr val="002B5D"/>
                          </a:solidFill>
                          <a:effectLst/>
                          <a:latin typeface="+mj-lt"/>
                        </a:rPr>
                        <a:t>Численность лиц, обучающихся по программам магистратуры</a:t>
                      </a:r>
                      <a:endParaRPr lang="ru-RU" sz="2900" b="0" kern="1200" dirty="0">
                        <a:solidFill>
                          <a:srgbClr val="002B5D"/>
                        </a:solidFill>
                        <a:effectLst/>
                        <a:latin typeface="+mj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 dirty="0" smtClean="0">
                          <a:solidFill>
                            <a:srgbClr val="002B5D"/>
                          </a:solidFill>
                          <a:latin typeface="+mj-lt"/>
                        </a:rPr>
                        <a:t>26</a:t>
                      </a:r>
                      <a:endParaRPr lang="ru-RU" sz="2900" dirty="0">
                        <a:solidFill>
                          <a:srgbClr val="002B5D"/>
                        </a:solidFill>
                        <a:latin typeface="+mj-lt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900" noProof="0" dirty="0" smtClean="0">
                          <a:solidFill>
                            <a:srgbClr val="002B5D"/>
                          </a:solidFill>
                          <a:latin typeface="+mj-lt"/>
                        </a:rPr>
                        <a:t>11</a:t>
                      </a:r>
                      <a:endParaRPr lang="ru-RU" sz="2900" noProof="0" dirty="0">
                        <a:solidFill>
                          <a:srgbClr val="002B5D"/>
                        </a:solidFill>
                        <a:latin typeface="+mj-lt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900" noProof="0" dirty="0" smtClean="0">
                          <a:solidFill>
                            <a:srgbClr val="002B5D"/>
                          </a:solidFill>
                          <a:latin typeface="+mj-lt"/>
                        </a:rPr>
                        <a:t>26</a:t>
                      </a:r>
                      <a:endParaRPr lang="ru-RU" sz="2900" noProof="0" dirty="0">
                        <a:solidFill>
                          <a:srgbClr val="002B5D"/>
                        </a:solidFill>
                        <a:latin typeface="+mj-lt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900" noProof="0" dirty="0" smtClean="0">
                          <a:solidFill>
                            <a:srgbClr val="002B5D"/>
                          </a:solidFill>
                          <a:latin typeface="+mj-lt"/>
                        </a:rPr>
                        <a:t>32</a:t>
                      </a:r>
                      <a:endParaRPr lang="ru-RU" sz="2900" noProof="0" dirty="0">
                        <a:solidFill>
                          <a:srgbClr val="002B5D"/>
                        </a:solidFill>
                        <a:latin typeface="+mj-lt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900" noProof="0" dirty="0" smtClean="0">
                          <a:solidFill>
                            <a:srgbClr val="002B5D"/>
                          </a:solidFill>
                          <a:latin typeface="+mj-lt"/>
                        </a:rPr>
                        <a:t>32</a:t>
                      </a:r>
                      <a:endParaRPr lang="ru-RU" sz="2900" noProof="0" dirty="0">
                        <a:solidFill>
                          <a:srgbClr val="002B5D"/>
                        </a:solidFill>
                        <a:latin typeface="+mj-lt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805941"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 dirty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 b="0" dirty="0">
                          <a:solidFill>
                            <a:srgbClr val="002B5D"/>
                          </a:solidFill>
                          <a:effectLst/>
                          <a:latin typeface="+mj-lt"/>
                        </a:rPr>
                        <a:t>Доля выпускников, трудоустроившихся по специальности в течении трех лет после окончания ВУЗа / %</a:t>
                      </a:r>
                      <a:endParaRPr lang="ru-RU" sz="2900" b="0" dirty="0">
                        <a:solidFill>
                          <a:srgbClr val="002B5D"/>
                        </a:solidFill>
                        <a:effectLst/>
                        <a:latin typeface="+mj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 dirty="0" smtClean="0">
                          <a:solidFill>
                            <a:srgbClr val="002B5D"/>
                          </a:solidFill>
                          <a:effectLst/>
                          <a:latin typeface="+mj-lt"/>
                        </a:rPr>
                        <a:t>2021г. – 73 %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 dirty="0" smtClean="0">
                          <a:solidFill>
                            <a:srgbClr val="002B5D"/>
                          </a:solidFill>
                          <a:effectLst/>
                          <a:latin typeface="+mj-lt"/>
                        </a:rPr>
                        <a:t>2022г. – 71 %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 dirty="0" smtClean="0">
                          <a:solidFill>
                            <a:srgbClr val="002B5D"/>
                          </a:solidFill>
                          <a:effectLst/>
                          <a:latin typeface="+mj-lt"/>
                        </a:rPr>
                        <a:t>2023г. – 74 %</a:t>
                      </a:r>
                      <a:endParaRPr lang="ru-RU" sz="2900" b="0" i="0" u="none" strike="noStrike" kern="1200" cap="none" spc="0" baseline="0" dirty="0" smtClean="0">
                        <a:solidFill>
                          <a:srgbClr val="002B5D"/>
                        </a:solidFill>
                        <a:effectLst/>
                        <a:uFillTx/>
                        <a:latin typeface="+mj-lt"/>
                        <a:ea typeface="Calibri" panose="020F0502020204030204"/>
                        <a:cs typeface="Times New Roman" panose="02020503050405090304"/>
                        <a:sym typeface="Barlow Regular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900" dirty="0">
                        <a:solidFill>
                          <a:srgbClr val="002B5D"/>
                        </a:solidFill>
                        <a:latin typeface="+mj-lt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 dirty="0" smtClean="0">
                          <a:solidFill>
                            <a:srgbClr val="002B5D"/>
                          </a:solidFill>
                          <a:latin typeface="+mj-lt"/>
                        </a:rPr>
                        <a:t>75%</a:t>
                      </a:r>
                      <a:endParaRPr lang="ru-RU" sz="2900" dirty="0">
                        <a:solidFill>
                          <a:srgbClr val="002B5D"/>
                        </a:solidFill>
                        <a:latin typeface="+mj-lt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 dirty="0" smtClean="0">
                          <a:solidFill>
                            <a:srgbClr val="002B5D"/>
                          </a:solidFill>
                          <a:latin typeface="+mj-lt"/>
                        </a:rPr>
                        <a:t>77%</a:t>
                      </a:r>
                      <a:endParaRPr lang="ru-RU" sz="2900" dirty="0">
                        <a:solidFill>
                          <a:srgbClr val="002B5D"/>
                        </a:solidFill>
                        <a:latin typeface="+mj-lt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 dirty="0" smtClean="0">
                          <a:solidFill>
                            <a:srgbClr val="002B5D"/>
                          </a:solidFill>
                          <a:latin typeface="+mj-lt"/>
                        </a:rPr>
                        <a:t>78%</a:t>
                      </a:r>
                      <a:endParaRPr lang="ru-RU" sz="2900" dirty="0">
                        <a:solidFill>
                          <a:srgbClr val="002B5D"/>
                        </a:solidFill>
                        <a:latin typeface="+mj-lt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900" dirty="0" smtClean="0">
                          <a:solidFill>
                            <a:srgbClr val="002B5D"/>
                          </a:solidFill>
                          <a:latin typeface="+mj-lt"/>
                        </a:rPr>
                        <a:t>80%</a:t>
                      </a:r>
                      <a:endParaRPr lang="ru-RU" sz="2900" dirty="0">
                        <a:solidFill>
                          <a:srgbClr val="002B5D"/>
                        </a:solidFill>
                        <a:latin typeface="+mj-lt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68" y="1935089"/>
            <a:ext cx="1437533" cy="140558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36109" y="9388932"/>
            <a:ext cx="21448944" cy="3493262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>
              <a:defRPr/>
            </a:pPr>
            <a:r>
              <a:rPr lang="ru-RU" sz="3500" b="1" dirty="0">
                <a:solidFill>
                  <a:srgbClr val="002B5D"/>
                </a:solidFill>
                <a:cs typeface="Times New Roman" pitchFamily="18" charset="0"/>
              </a:rPr>
              <a:t>Планируемые к реализации основные профессиональные образовательные программы:</a:t>
            </a:r>
          </a:p>
          <a:p>
            <a:pPr lvl="0">
              <a:defRPr/>
            </a:pPr>
            <a:endParaRPr lang="ru-RU" sz="1100" b="1" dirty="0">
              <a:solidFill>
                <a:srgbClr val="002B5D"/>
              </a:solidFill>
              <a:cs typeface="Times New Roman" pitchFamily="18" charset="0"/>
            </a:endParaRPr>
          </a:p>
          <a:p>
            <a:pPr defTabSz="2438280"/>
            <a:r>
              <a:rPr lang="ru-RU" sz="3500" dirty="0">
                <a:solidFill>
                  <a:srgbClr val="002B5D"/>
                </a:solidFill>
                <a:cs typeface="Times New Roman" pitchFamily="18" charset="0"/>
              </a:rPr>
              <a:t>44.03.05 Педагогическое образование (с двумя профилями подготовки), профиль «Биология и начальное образование». </a:t>
            </a:r>
            <a:endParaRPr lang="en-US" sz="3500" dirty="0">
              <a:solidFill>
                <a:srgbClr val="002B5D"/>
              </a:solidFill>
              <a:cs typeface="Times New Roman" pitchFamily="18" charset="0"/>
            </a:endParaRPr>
          </a:p>
          <a:p>
            <a:pPr defTabSz="2438280"/>
            <a:r>
              <a:rPr lang="ru-RU" sz="3500" dirty="0">
                <a:solidFill>
                  <a:srgbClr val="002B5D"/>
                </a:solidFill>
                <a:cs typeface="Times New Roman" pitchFamily="18" charset="0"/>
              </a:rPr>
              <a:t>44.03.05 Педагогическое образование (с двумя профилями подготовки), профиль «Дошкольное образование и физическая культура». </a:t>
            </a:r>
            <a:endParaRPr lang="en-US" sz="3500" dirty="0">
              <a:solidFill>
                <a:srgbClr val="002B5D"/>
              </a:solidFill>
              <a:cs typeface="Times New Roman" pitchFamily="18" charset="0"/>
            </a:endParaRPr>
          </a:p>
          <a:p>
            <a:pPr lvl="0" algn="just">
              <a:defRPr/>
            </a:pPr>
            <a:r>
              <a:rPr lang="ru-RU" sz="3500" dirty="0">
                <a:solidFill>
                  <a:srgbClr val="002B5D"/>
                </a:solidFill>
                <a:cs typeface="Times New Roman" pitchFamily="18" charset="0"/>
              </a:rPr>
              <a:t>44.04.01 Педагогическое образование, профиль «</a:t>
            </a:r>
            <a:r>
              <a:rPr lang="ru-RU" sz="3200" dirty="0">
                <a:solidFill>
                  <a:srgbClr val="002B5D"/>
                </a:solidFill>
                <a:cs typeface="Times New Roman" pitchFamily="18" charset="0"/>
              </a:rPr>
              <a:t>Менеджмент в сфере детского отдыха и оздоровления</a:t>
            </a:r>
            <a:r>
              <a:rPr lang="ru-RU" sz="3200" b="1" dirty="0">
                <a:solidFill>
                  <a:srgbClr val="002B5D"/>
                </a:solidFill>
              </a:rPr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110376878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CC6E074C-5B87-C379-1ACD-AB1439AA0A36}"/>
              </a:ext>
            </a:extLst>
          </p:cNvPr>
          <p:cNvSpPr/>
          <p:nvPr/>
        </p:nvSpPr>
        <p:spPr>
          <a:xfrm>
            <a:off x="22710710" y="2061381"/>
            <a:ext cx="1074342" cy="3791584"/>
          </a:xfrm>
          <a:prstGeom prst="ellipse">
            <a:avLst/>
          </a:prstGeom>
          <a:solidFill>
            <a:srgbClr val="FAFAF9"/>
          </a:solidFill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defTabSz="1828800"/>
            <a:endParaRPr lang="ru-RU" sz="3600"/>
          </a:p>
        </p:txBody>
      </p:sp>
      <p:sp>
        <p:nvSpPr>
          <p:cNvPr id="413" name="Rectangle"/>
          <p:cNvSpPr/>
          <p:nvPr/>
        </p:nvSpPr>
        <p:spPr>
          <a:xfrm>
            <a:off x="2048933" y="2061380"/>
            <a:ext cx="21403733" cy="11245691"/>
          </a:xfrm>
          <a:prstGeom prst="rect">
            <a:avLst/>
          </a:prstGeom>
          <a:solidFill>
            <a:srgbClr val="004C98">
              <a:alpha val="70000"/>
            </a:srgbClr>
          </a:solidFill>
          <a:ln w="25400">
            <a:miter lim="400000"/>
          </a:ln>
        </p:spPr>
        <p:txBody>
          <a:bodyPr tIns="91439" bIns="91439" anchor="ctr"/>
          <a:lstStyle/>
          <a:p>
            <a:pPr defTabSz="1828800"/>
            <a:endParaRPr sz="360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BE564341-C292-B25D-A56C-25CB96621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715396" cy="1371600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54A93BF9-8A44-1F31-BC81-32099E782294}"/>
              </a:ext>
            </a:extLst>
          </p:cNvPr>
          <p:cNvSpPr txBox="1"/>
          <p:nvPr/>
        </p:nvSpPr>
        <p:spPr>
          <a:xfrm>
            <a:off x="2387418" y="2049850"/>
            <a:ext cx="18212828" cy="1938992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 defTabSz="685800" fontAlgn="base" hangingPunct="1"/>
            <a:r>
              <a:rPr lang="ru-RU" sz="5400" b="1" kern="1200" dirty="0">
                <a:solidFill>
                  <a:srgbClr val="F9FAF9"/>
                </a:solidFill>
                <a:latin typeface="Montserrat ExtraBold" pitchFamily="2" charset="-52"/>
                <a:ea typeface="+mn-ea"/>
                <a:cs typeface="Times New Roman" pitchFamily="18" charset="0"/>
              </a:rPr>
              <a:t>Новые профессии в рамках дополнительного образования студентов:</a:t>
            </a:r>
          </a:p>
          <a:p>
            <a:pPr algn="just" defTabSz="685800" fontAlgn="base" hangingPunct="1"/>
            <a:endParaRPr lang="ru-RU" sz="1200" b="1" kern="1200" dirty="0"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282BC007-34C1-999B-9DE2-54B9E8B9D561}"/>
              </a:ext>
            </a:extLst>
          </p:cNvPr>
          <p:cNvGrpSpPr/>
          <p:nvPr/>
        </p:nvGrpSpPr>
        <p:grpSpPr>
          <a:xfrm>
            <a:off x="3035686" y="4311910"/>
            <a:ext cx="18789608" cy="8624050"/>
            <a:chOff x="13205301" y="2255057"/>
            <a:chExt cx="10294212" cy="9951727"/>
          </a:xfrm>
        </p:grpSpPr>
        <p:grpSp>
          <p:nvGrpSpPr>
            <p:cNvPr id="3" name="Группа 2">
              <a:extLst>
                <a:ext uri="{FF2B5EF4-FFF2-40B4-BE49-F238E27FC236}">
                  <a16:creationId xmlns:a16="http://schemas.microsoft.com/office/drawing/2014/main" xmlns="" id="{00688E0A-0B21-6360-618D-3A809F705CAF}"/>
                </a:ext>
              </a:extLst>
            </p:cNvPr>
            <p:cNvGrpSpPr/>
            <p:nvPr/>
          </p:nvGrpSpPr>
          <p:grpSpPr>
            <a:xfrm>
              <a:off x="13205301" y="2255057"/>
              <a:ext cx="10294212" cy="9951727"/>
              <a:chOff x="11602235" y="2678904"/>
              <a:chExt cx="9935818" cy="8299848"/>
            </a:xfrm>
          </p:grpSpPr>
          <p:sp>
            <p:nvSpPr>
              <p:cNvPr id="416" name="Rounded Rectangle"/>
              <p:cNvSpPr/>
              <p:nvPr/>
            </p:nvSpPr>
            <p:spPr>
              <a:xfrm>
                <a:off x="11602235" y="2678904"/>
                <a:ext cx="9935818" cy="8299848"/>
              </a:xfrm>
              <a:prstGeom prst="roundRect">
                <a:avLst>
                  <a:gd name="adj" fmla="val 5519"/>
                </a:avLst>
              </a:prstGeom>
              <a:solidFill>
                <a:srgbClr val="FAFAFA"/>
              </a:solidFill>
              <a:ln w="25400">
                <a:miter lim="400000"/>
              </a:ln>
            </p:spPr>
            <p:txBody>
              <a:bodyPr tIns="91439" bIns="91439" anchor="ctr"/>
              <a:lstStyle/>
              <a:p>
                <a:pPr defTabSz="1828800"/>
                <a:endParaRPr sz="3600" dirty="0"/>
              </a:p>
            </p:txBody>
          </p:sp>
          <p:sp>
            <p:nvSpPr>
              <p:cNvPr id="418" name="Shape"/>
              <p:cNvSpPr/>
              <p:nvPr/>
            </p:nvSpPr>
            <p:spPr>
              <a:xfrm rot="10800000">
                <a:off x="11988590" y="3136241"/>
                <a:ext cx="4307532" cy="28780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2" extrusionOk="0">
                    <a:moveTo>
                      <a:pt x="19875" y="4255"/>
                    </a:moveTo>
                    <a:lnTo>
                      <a:pt x="12574" y="426"/>
                    </a:lnTo>
                    <a:cubicBezTo>
                      <a:pt x="12057" y="161"/>
                      <a:pt x="11475" y="15"/>
                      <a:pt x="10881" y="1"/>
                    </a:cubicBezTo>
                    <a:cubicBezTo>
                      <a:pt x="10224" y="-14"/>
                      <a:pt x="9573" y="133"/>
                      <a:pt x="9000" y="426"/>
                    </a:cubicBezTo>
                    <a:lnTo>
                      <a:pt x="1788" y="4236"/>
                    </a:lnTo>
                    <a:cubicBezTo>
                      <a:pt x="1228" y="4536"/>
                      <a:pt x="767" y="4967"/>
                      <a:pt x="453" y="5483"/>
                    </a:cubicBezTo>
                    <a:cubicBezTo>
                      <a:pt x="159" y="5966"/>
                      <a:pt x="4" y="6507"/>
                      <a:pt x="0" y="7058"/>
                    </a:cubicBezTo>
                    <a:lnTo>
                      <a:pt x="0" y="14552"/>
                    </a:lnTo>
                    <a:cubicBezTo>
                      <a:pt x="10" y="15066"/>
                      <a:pt x="149" y="15571"/>
                      <a:pt x="408" y="16029"/>
                    </a:cubicBezTo>
                    <a:cubicBezTo>
                      <a:pt x="720" y="16580"/>
                      <a:pt x="1193" y="17042"/>
                      <a:pt x="1775" y="17366"/>
                    </a:cubicBezTo>
                    <a:lnTo>
                      <a:pt x="8952" y="21119"/>
                    </a:lnTo>
                    <a:cubicBezTo>
                      <a:pt x="9509" y="21419"/>
                      <a:pt x="10145" y="21579"/>
                      <a:pt x="10792" y="21582"/>
                    </a:cubicBezTo>
                    <a:cubicBezTo>
                      <a:pt x="11455" y="21586"/>
                      <a:pt x="12106" y="21426"/>
                      <a:pt x="12677" y="21119"/>
                    </a:cubicBezTo>
                    <a:lnTo>
                      <a:pt x="19875" y="17338"/>
                    </a:lnTo>
                    <a:cubicBezTo>
                      <a:pt x="20395" y="17048"/>
                      <a:pt x="20827" y="16643"/>
                      <a:pt x="21129" y="16162"/>
                    </a:cubicBezTo>
                    <a:cubicBezTo>
                      <a:pt x="21409" y="15717"/>
                      <a:pt x="21570" y="15219"/>
                      <a:pt x="21600" y="14708"/>
                    </a:cubicBezTo>
                    <a:lnTo>
                      <a:pt x="21600" y="6984"/>
                    </a:lnTo>
                    <a:cubicBezTo>
                      <a:pt x="21577" y="6457"/>
                      <a:pt x="21420" y="5942"/>
                      <a:pt x="21140" y="5481"/>
                    </a:cubicBezTo>
                    <a:cubicBezTo>
                      <a:pt x="20838" y="4983"/>
                      <a:pt x="20403" y="4561"/>
                      <a:pt x="19875" y="4255"/>
                    </a:cubicBezTo>
                    <a:close/>
                  </a:path>
                </a:pathLst>
              </a:custGeom>
              <a:solidFill>
                <a:schemeClr val="bg1"/>
              </a:solidFill>
              <a:ln w="57150" cap="flat">
                <a:solidFill>
                  <a:srgbClr val="002B5D"/>
                </a:solidFill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/>
                <a:endParaRPr sz="3600"/>
              </a:p>
            </p:txBody>
          </p:sp>
        </p:grpSp>
        <p:sp>
          <p:nvSpPr>
            <p:cNvPr id="27" name="Shape">
              <a:extLst>
                <a:ext uri="{FF2B5EF4-FFF2-40B4-BE49-F238E27FC236}">
                  <a16:creationId xmlns:a16="http://schemas.microsoft.com/office/drawing/2014/main" xmlns="" id="{F1A86CF3-4785-D0B9-4609-989ACCA88DDF}"/>
                </a:ext>
              </a:extLst>
            </p:cNvPr>
            <p:cNvSpPr/>
            <p:nvPr/>
          </p:nvSpPr>
          <p:spPr>
            <a:xfrm rot="10800000">
              <a:off x="18609110" y="2803412"/>
              <a:ext cx="4613909" cy="34508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2" extrusionOk="0">
                  <a:moveTo>
                    <a:pt x="19875" y="4255"/>
                  </a:moveTo>
                  <a:lnTo>
                    <a:pt x="12574" y="426"/>
                  </a:lnTo>
                  <a:cubicBezTo>
                    <a:pt x="12057" y="161"/>
                    <a:pt x="11475" y="15"/>
                    <a:pt x="10881" y="1"/>
                  </a:cubicBezTo>
                  <a:cubicBezTo>
                    <a:pt x="10224" y="-14"/>
                    <a:pt x="9573" y="133"/>
                    <a:pt x="9000" y="426"/>
                  </a:cubicBezTo>
                  <a:lnTo>
                    <a:pt x="1788" y="4236"/>
                  </a:lnTo>
                  <a:cubicBezTo>
                    <a:pt x="1228" y="4536"/>
                    <a:pt x="767" y="4967"/>
                    <a:pt x="453" y="5483"/>
                  </a:cubicBezTo>
                  <a:cubicBezTo>
                    <a:pt x="159" y="5966"/>
                    <a:pt x="4" y="6507"/>
                    <a:pt x="0" y="7058"/>
                  </a:cubicBezTo>
                  <a:lnTo>
                    <a:pt x="0" y="14552"/>
                  </a:lnTo>
                  <a:cubicBezTo>
                    <a:pt x="10" y="15066"/>
                    <a:pt x="149" y="15571"/>
                    <a:pt x="408" y="16029"/>
                  </a:cubicBezTo>
                  <a:cubicBezTo>
                    <a:pt x="720" y="16580"/>
                    <a:pt x="1193" y="17042"/>
                    <a:pt x="1775" y="17366"/>
                  </a:cubicBezTo>
                  <a:lnTo>
                    <a:pt x="8952" y="21119"/>
                  </a:lnTo>
                  <a:cubicBezTo>
                    <a:pt x="9509" y="21419"/>
                    <a:pt x="10145" y="21579"/>
                    <a:pt x="10792" y="21582"/>
                  </a:cubicBezTo>
                  <a:cubicBezTo>
                    <a:pt x="11455" y="21586"/>
                    <a:pt x="12106" y="21426"/>
                    <a:pt x="12677" y="21119"/>
                  </a:cubicBezTo>
                  <a:lnTo>
                    <a:pt x="19875" y="17338"/>
                  </a:lnTo>
                  <a:cubicBezTo>
                    <a:pt x="20395" y="17048"/>
                    <a:pt x="20827" y="16643"/>
                    <a:pt x="21129" y="16162"/>
                  </a:cubicBezTo>
                  <a:cubicBezTo>
                    <a:pt x="21409" y="15717"/>
                    <a:pt x="21570" y="15219"/>
                    <a:pt x="21600" y="14708"/>
                  </a:cubicBezTo>
                  <a:lnTo>
                    <a:pt x="21600" y="6984"/>
                  </a:lnTo>
                  <a:cubicBezTo>
                    <a:pt x="21577" y="6457"/>
                    <a:pt x="21420" y="5942"/>
                    <a:pt x="21140" y="5481"/>
                  </a:cubicBezTo>
                  <a:cubicBezTo>
                    <a:pt x="20838" y="4983"/>
                    <a:pt x="20403" y="4561"/>
                    <a:pt x="19875" y="4255"/>
                  </a:cubicBezTo>
                  <a:close/>
                </a:path>
              </a:pathLst>
            </a:custGeom>
            <a:solidFill>
              <a:schemeClr val="bg1"/>
            </a:solidFill>
            <a:ln w="57150" cap="flat">
              <a:solidFill>
                <a:srgbClr val="002B5D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8D527D4B-56FA-345C-0167-4206644EDB86}"/>
                </a:ext>
              </a:extLst>
            </p:cNvPr>
            <p:cNvSpPr txBox="1"/>
            <p:nvPr/>
          </p:nvSpPr>
          <p:spPr>
            <a:xfrm>
              <a:off x="13920574" y="3286940"/>
              <a:ext cx="3841263" cy="2450596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828800"/>
              <a:r>
                <a:rPr lang="ru-RU" sz="4400" dirty="0" smtClean="0">
                  <a:solidFill>
                    <a:srgbClr val="002B5D"/>
                  </a:solidFill>
                  <a:latin typeface="Montserrat ExtraBold" pitchFamily="2" charset="-52"/>
                  <a:cs typeface="Times New Roman" panose="02020603050405020304" pitchFamily="18" charset="0"/>
                </a:rPr>
                <a:t>Техник образовательных игровых сред</a:t>
              </a:r>
              <a:endParaRPr lang="ru-RU" sz="4400" dirty="0">
                <a:solidFill>
                  <a:srgbClr val="002B5D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17594A92-E2A0-3DE1-AD41-2030EA77ACFA}"/>
                </a:ext>
              </a:extLst>
            </p:cNvPr>
            <p:cNvSpPr txBox="1"/>
            <p:nvPr/>
          </p:nvSpPr>
          <p:spPr>
            <a:xfrm>
              <a:off x="19007050" y="3303553"/>
              <a:ext cx="3917293" cy="2450596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828800"/>
              <a:r>
                <a:rPr lang="ru-RU" sz="4400" dirty="0" err="1" smtClean="0">
                  <a:solidFill>
                    <a:srgbClr val="002B5D"/>
                  </a:solidFill>
                  <a:latin typeface="Montserrat ExtraBold" pitchFamily="2" charset="-52"/>
                  <a:cs typeface="Times New Roman" panose="02020603050405020304" pitchFamily="18" charset="0"/>
                </a:rPr>
                <a:t>Тьютор</a:t>
              </a:r>
              <a:r>
                <a:rPr lang="ru-RU" sz="4400" dirty="0" smtClean="0">
                  <a:solidFill>
                    <a:srgbClr val="002B5D"/>
                  </a:solidFill>
                  <a:latin typeface="Montserrat ExtraBold" pitchFamily="2" charset="-52"/>
                  <a:cs typeface="Times New Roman" panose="02020603050405020304" pitchFamily="18" charset="0"/>
                </a:rPr>
                <a:t> </a:t>
              </a:r>
            </a:p>
            <a:p>
              <a:pPr algn="ctr" defTabSz="1828800"/>
              <a:r>
                <a:rPr lang="ru-RU" sz="4400" dirty="0" smtClean="0">
                  <a:solidFill>
                    <a:srgbClr val="002B5D"/>
                  </a:solidFill>
                  <a:latin typeface="Montserrat ExtraBold" pitchFamily="2" charset="-52"/>
                  <a:cs typeface="Times New Roman" panose="02020603050405020304" pitchFamily="18" charset="0"/>
                </a:rPr>
                <a:t>речевой коммуникации</a:t>
              </a:r>
              <a:endParaRPr lang="ru-RU" sz="4400" dirty="0">
                <a:solidFill>
                  <a:srgbClr val="002B5D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86A74158-CAA2-F3B7-FCEB-ABF68585FA49}"/>
                </a:ext>
              </a:extLst>
            </p:cNvPr>
            <p:cNvSpPr txBox="1"/>
            <p:nvPr/>
          </p:nvSpPr>
          <p:spPr>
            <a:xfrm>
              <a:off x="13324278" y="7230920"/>
              <a:ext cx="5067634" cy="3658137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828800"/>
              <a:r>
                <a:rPr lang="ru-RU" sz="4000" kern="1200" dirty="0">
                  <a:solidFill>
                    <a:srgbClr val="004C98"/>
                  </a:solidFill>
                  <a:latin typeface="Montserrat ExtraBold" pitchFamily="2" charset="-52"/>
                  <a:ea typeface="+mn-ea"/>
                  <a:cs typeface="Times New Roman" pitchFamily="18" charset="0"/>
                </a:rPr>
                <a:t>Занимается разработкой, тестированием и внедрением образовательных игр онлайн, </a:t>
              </a:r>
              <a:endParaRPr lang="ru-RU" sz="4000" kern="1200" dirty="0" smtClean="0">
                <a:solidFill>
                  <a:srgbClr val="004C98"/>
                </a:solidFill>
                <a:latin typeface="Montserrat ExtraBold" pitchFamily="2" charset="-52"/>
                <a:ea typeface="+mn-ea"/>
                <a:cs typeface="Times New Roman" pitchFamily="18" charset="0"/>
              </a:endParaRPr>
            </a:p>
            <a:p>
              <a:pPr algn="ctr" defTabSz="1828800"/>
              <a:r>
                <a:rPr lang="ru-RU" sz="4000" kern="1200" dirty="0" smtClean="0">
                  <a:solidFill>
                    <a:srgbClr val="004C98"/>
                  </a:solidFill>
                  <a:latin typeface="Montserrat ExtraBold" pitchFamily="2" charset="-52"/>
                  <a:ea typeface="+mn-ea"/>
                  <a:cs typeface="Times New Roman" pitchFamily="18" charset="0"/>
                </a:rPr>
                <a:t>в </a:t>
              </a:r>
              <a:r>
                <a:rPr lang="ru-RU" sz="4000" kern="1200" dirty="0">
                  <a:solidFill>
                    <a:srgbClr val="004C98"/>
                  </a:solidFill>
                  <a:latin typeface="Montserrat ExtraBold" pitchFamily="2" charset="-52"/>
                  <a:ea typeface="+mn-ea"/>
                  <a:cs typeface="Times New Roman" pitchFamily="18" charset="0"/>
                </a:rPr>
                <a:t>дополненной и виртуальной </a:t>
              </a:r>
              <a:r>
                <a:rPr lang="ru-RU" sz="4000" kern="1200" dirty="0" smtClean="0">
                  <a:solidFill>
                    <a:srgbClr val="004C98"/>
                  </a:solidFill>
                  <a:latin typeface="Montserrat ExtraBold" pitchFamily="2" charset="-52"/>
                  <a:ea typeface="+mn-ea"/>
                  <a:cs typeface="Times New Roman" pitchFamily="18" charset="0"/>
                </a:rPr>
                <a:t>реальности</a:t>
              </a:r>
              <a:endParaRPr lang="ru-RU" sz="4000" dirty="0">
                <a:solidFill>
                  <a:srgbClr val="004C98"/>
                </a:solidFill>
                <a:latin typeface="Montserrat ExtraBold" pitchFamily="2" charset="-52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296E19F4-51B5-CBFB-6DBE-6449CED4D1C6}"/>
                </a:ext>
              </a:extLst>
            </p:cNvPr>
            <p:cNvSpPr txBox="1"/>
            <p:nvPr/>
          </p:nvSpPr>
          <p:spPr>
            <a:xfrm>
              <a:off x="18510889" y="7329632"/>
              <a:ext cx="4791141" cy="2947819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685800" fontAlgn="base" hangingPunct="1"/>
              <a:r>
                <a:rPr lang="ru-RU" sz="4000" kern="1200" dirty="0">
                  <a:solidFill>
                    <a:srgbClr val="004C98"/>
                  </a:solidFill>
                  <a:latin typeface="Montserrat ExtraBold" pitchFamily="2" charset="-52"/>
                  <a:ea typeface="+mn-ea"/>
                  <a:cs typeface="Times New Roman" pitchFamily="18" charset="0"/>
                </a:rPr>
                <a:t>Сопровождает индивидуальный маршрут речевого развития детей младшего возраста</a:t>
              </a:r>
            </a:p>
          </p:txBody>
        </p:sp>
      </p:grp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723AAACD-2339-40FE-2563-E30D558831EC}"/>
              </a:ext>
            </a:extLst>
          </p:cNvPr>
          <p:cNvCxnSpPr>
            <a:cxnSpLocks/>
            <a:stCxn id="416" idx="0"/>
            <a:endCxn id="416" idx="2"/>
          </p:cNvCxnSpPr>
          <p:nvPr/>
        </p:nvCxnSpPr>
        <p:spPr>
          <a:xfrm>
            <a:off x="12430490" y="4311910"/>
            <a:ext cx="0" cy="8624050"/>
          </a:xfrm>
          <a:prstGeom prst="line">
            <a:avLst/>
          </a:prstGeom>
          <a:noFill/>
          <a:ln w="25400" cap="flat">
            <a:solidFill>
              <a:srgbClr val="0069B5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" name="Прямоугольник 16"/>
          <p:cNvSpPr/>
          <p:nvPr/>
        </p:nvSpPr>
        <p:spPr>
          <a:xfrm>
            <a:off x="0" y="-1"/>
            <a:ext cx="1715396" cy="13716001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 hangingPunct="1"/>
            <a:endParaRPr lang="ru-RU" sz="1800" kern="1200" smtClean="0">
              <a:solidFill>
                <a:prstClr val="white"/>
              </a:solidFill>
              <a:ea typeface="+mn-ea"/>
              <a:cs typeface="Helvetica"/>
            </a:endParaRPr>
          </a:p>
        </p:txBody>
      </p:sp>
      <p:pic>
        <p:nvPicPr>
          <p:cNvPr id="18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6" y="302094"/>
            <a:ext cx="1437534" cy="1403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2299" y="231483"/>
            <a:ext cx="5519057" cy="99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6" y="2039430"/>
            <a:ext cx="1431925" cy="140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62915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вал 28">
            <a:extLst>
              <a:ext uri="{FF2B5EF4-FFF2-40B4-BE49-F238E27FC236}">
                <a16:creationId xmlns:a16="http://schemas.microsoft.com/office/drawing/2014/main" xmlns="" id="{2077B61C-4A13-0989-5F02-BA8F1ADF110E}"/>
              </a:ext>
            </a:extLst>
          </p:cNvPr>
          <p:cNvSpPr/>
          <p:nvPr/>
        </p:nvSpPr>
        <p:spPr>
          <a:xfrm>
            <a:off x="22710710" y="2061381"/>
            <a:ext cx="1074342" cy="3791584"/>
          </a:xfrm>
          <a:prstGeom prst="ellipse">
            <a:avLst/>
          </a:prstGeom>
          <a:solidFill>
            <a:srgbClr val="FAFAF9"/>
          </a:solidFill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defTabSz="1828800"/>
            <a:endParaRPr lang="ru-RU" sz="3600"/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E3F34DA2-42BA-232A-89C7-68B7F0B28C3C}"/>
              </a:ext>
            </a:extLst>
          </p:cNvPr>
          <p:cNvGrpSpPr/>
          <p:nvPr/>
        </p:nvGrpSpPr>
        <p:grpSpPr>
          <a:xfrm>
            <a:off x="9270698" y="2180998"/>
            <a:ext cx="14166921" cy="10932128"/>
            <a:chOff x="-1183687" y="6298057"/>
            <a:chExt cx="9839969" cy="9622413"/>
          </a:xfrm>
        </p:grpSpPr>
        <p:grpSp>
          <p:nvGrpSpPr>
            <p:cNvPr id="3" name="Группа 2">
              <a:extLst>
                <a:ext uri="{FF2B5EF4-FFF2-40B4-BE49-F238E27FC236}">
                  <a16:creationId xmlns:a16="http://schemas.microsoft.com/office/drawing/2014/main" xmlns="" id="{693ED42D-83E3-F779-026E-E2EB5162793A}"/>
                </a:ext>
              </a:extLst>
            </p:cNvPr>
            <p:cNvGrpSpPr/>
            <p:nvPr/>
          </p:nvGrpSpPr>
          <p:grpSpPr>
            <a:xfrm>
              <a:off x="-1183687" y="6298057"/>
              <a:ext cx="9839969" cy="9622413"/>
              <a:chOff x="-1299159" y="6289257"/>
              <a:chExt cx="5453002" cy="5487902"/>
            </a:xfrm>
          </p:grpSpPr>
          <p:sp>
            <p:nvSpPr>
              <p:cNvPr id="136" name="Shape"/>
              <p:cNvSpPr/>
              <p:nvPr/>
            </p:nvSpPr>
            <p:spPr>
              <a:xfrm rot="10800000">
                <a:off x="-1299159" y="6289257"/>
                <a:ext cx="5453002" cy="54879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2" extrusionOk="0">
                    <a:moveTo>
                      <a:pt x="1725" y="4255"/>
                    </a:moveTo>
                    <a:lnTo>
                      <a:pt x="9026" y="426"/>
                    </a:lnTo>
                    <a:cubicBezTo>
                      <a:pt x="9543" y="161"/>
                      <a:pt x="10125" y="15"/>
                      <a:pt x="10719" y="1"/>
                    </a:cubicBezTo>
                    <a:cubicBezTo>
                      <a:pt x="11376" y="-14"/>
                      <a:pt x="12027" y="133"/>
                      <a:pt x="12600" y="426"/>
                    </a:cubicBezTo>
                    <a:lnTo>
                      <a:pt x="19812" y="4236"/>
                    </a:lnTo>
                    <a:cubicBezTo>
                      <a:pt x="20372" y="4536"/>
                      <a:pt x="20833" y="4967"/>
                      <a:pt x="21147" y="5483"/>
                    </a:cubicBezTo>
                    <a:cubicBezTo>
                      <a:pt x="21441" y="5966"/>
                      <a:pt x="21596" y="6507"/>
                      <a:pt x="21600" y="7058"/>
                    </a:cubicBezTo>
                    <a:lnTo>
                      <a:pt x="21600" y="14552"/>
                    </a:lnTo>
                    <a:cubicBezTo>
                      <a:pt x="21590" y="15066"/>
                      <a:pt x="21451" y="15571"/>
                      <a:pt x="21192" y="16029"/>
                    </a:cubicBezTo>
                    <a:cubicBezTo>
                      <a:pt x="20880" y="16580"/>
                      <a:pt x="20407" y="17042"/>
                      <a:pt x="19825" y="17366"/>
                    </a:cubicBezTo>
                    <a:lnTo>
                      <a:pt x="12648" y="21119"/>
                    </a:lnTo>
                    <a:cubicBezTo>
                      <a:pt x="12091" y="21419"/>
                      <a:pt x="11455" y="21579"/>
                      <a:pt x="10808" y="21582"/>
                    </a:cubicBezTo>
                    <a:cubicBezTo>
                      <a:pt x="10145" y="21586"/>
                      <a:pt x="9494" y="21426"/>
                      <a:pt x="8923" y="21119"/>
                    </a:cubicBezTo>
                    <a:lnTo>
                      <a:pt x="1725" y="17338"/>
                    </a:lnTo>
                    <a:cubicBezTo>
                      <a:pt x="1205" y="17048"/>
                      <a:pt x="773" y="16643"/>
                      <a:pt x="471" y="16162"/>
                    </a:cubicBezTo>
                    <a:cubicBezTo>
                      <a:pt x="191" y="15717"/>
                      <a:pt x="30" y="15219"/>
                      <a:pt x="0" y="14708"/>
                    </a:cubicBezTo>
                    <a:lnTo>
                      <a:pt x="0" y="6984"/>
                    </a:lnTo>
                    <a:cubicBezTo>
                      <a:pt x="23" y="6457"/>
                      <a:pt x="180" y="5942"/>
                      <a:pt x="460" y="5481"/>
                    </a:cubicBezTo>
                    <a:cubicBezTo>
                      <a:pt x="762" y="4983"/>
                      <a:pt x="1197" y="4561"/>
                      <a:pt x="1725" y="4255"/>
                    </a:cubicBezTo>
                    <a:close/>
                  </a:path>
                </a:pathLst>
              </a:custGeom>
              <a:solidFill>
                <a:schemeClr val="bg2">
                  <a:alpha val="50000"/>
                </a:schemeClr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/>
                <a:endParaRPr sz="3600" dirty="0"/>
              </a:p>
            </p:txBody>
          </p:sp>
          <p:sp>
            <p:nvSpPr>
              <p:cNvPr id="137" name="Shape"/>
              <p:cNvSpPr/>
              <p:nvPr/>
            </p:nvSpPr>
            <p:spPr>
              <a:xfrm rot="10800000">
                <a:off x="-912136" y="6626219"/>
                <a:ext cx="4688383" cy="48641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2" extrusionOk="0">
                    <a:moveTo>
                      <a:pt x="1725" y="4255"/>
                    </a:moveTo>
                    <a:lnTo>
                      <a:pt x="9026" y="426"/>
                    </a:lnTo>
                    <a:cubicBezTo>
                      <a:pt x="9543" y="161"/>
                      <a:pt x="10125" y="15"/>
                      <a:pt x="10719" y="1"/>
                    </a:cubicBezTo>
                    <a:cubicBezTo>
                      <a:pt x="11376" y="-14"/>
                      <a:pt x="12027" y="133"/>
                      <a:pt x="12600" y="426"/>
                    </a:cubicBezTo>
                    <a:lnTo>
                      <a:pt x="19812" y="4236"/>
                    </a:lnTo>
                    <a:cubicBezTo>
                      <a:pt x="20372" y="4536"/>
                      <a:pt x="20833" y="4967"/>
                      <a:pt x="21147" y="5483"/>
                    </a:cubicBezTo>
                    <a:cubicBezTo>
                      <a:pt x="21441" y="5966"/>
                      <a:pt x="21596" y="6507"/>
                      <a:pt x="21600" y="7058"/>
                    </a:cubicBezTo>
                    <a:lnTo>
                      <a:pt x="21600" y="14552"/>
                    </a:lnTo>
                    <a:cubicBezTo>
                      <a:pt x="21590" y="15066"/>
                      <a:pt x="21451" y="15571"/>
                      <a:pt x="21192" y="16029"/>
                    </a:cubicBezTo>
                    <a:cubicBezTo>
                      <a:pt x="20880" y="16580"/>
                      <a:pt x="20407" y="17042"/>
                      <a:pt x="19825" y="17366"/>
                    </a:cubicBezTo>
                    <a:lnTo>
                      <a:pt x="12648" y="21119"/>
                    </a:lnTo>
                    <a:cubicBezTo>
                      <a:pt x="12091" y="21419"/>
                      <a:pt x="11455" y="21579"/>
                      <a:pt x="10808" y="21582"/>
                    </a:cubicBezTo>
                    <a:cubicBezTo>
                      <a:pt x="10145" y="21586"/>
                      <a:pt x="9494" y="21426"/>
                      <a:pt x="8923" y="21119"/>
                    </a:cubicBezTo>
                    <a:lnTo>
                      <a:pt x="1725" y="17338"/>
                    </a:lnTo>
                    <a:cubicBezTo>
                      <a:pt x="1205" y="17048"/>
                      <a:pt x="773" y="16643"/>
                      <a:pt x="471" y="16162"/>
                    </a:cubicBezTo>
                    <a:cubicBezTo>
                      <a:pt x="191" y="15717"/>
                      <a:pt x="30" y="15219"/>
                      <a:pt x="0" y="14708"/>
                    </a:cubicBezTo>
                    <a:lnTo>
                      <a:pt x="0" y="6984"/>
                    </a:lnTo>
                    <a:cubicBezTo>
                      <a:pt x="23" y="6457"/>
                      <a:pt x="180" y="5942"/>
                      <a:pt x="460" y="5481"/>
                    </a:cubicBezTo>
                    <a:cubicBezTo>
                      <a:pt x="762" y="4983"/>
                      <a:pt x="1197" y="4561"/>
                      <a:pt x="1725" y="4255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004C98">
                      <a:shade val="30000"/>
                      <a:satMod val="115000"/>
                    </a:srgbClr>
                  </a:gs>
                  <a:gs pos="50000">
                    <a:srgbClr val="004C98">
                      <a:shade val="67500"/>
                      <a:satMod val="115000"/>
                    </a:srgbClr>
                  </a:gs>
                  <a:gs pos="100000">
                    <a:srgbClr val="004C98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/>
                <a:endParaRPr sz="3600" dirty="0"/>
              </a:p>
            </p:txBody>
          </p:sp>
        </p:grpSp>
        <p:sp>
          <p:nvSpPr>
            <p:cNvPr id="138" name="Lorem ipsum dolor sit amet, sed consectetur"/>
            <p:cNvSpPr txBox="1"/>
            <p:nvPr/>
          </p:nvSpPr>
          <p:spPr>
            <a:xfrm>
              <a:off x="51188" y="8038734"/>
              <a:ext cx="7292967" cy="5687139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 algn="ctr" defTabSz="914400">
                <a:defRPr sz="2000">
                  <a:solidFill>
                    <a:srgbClr val="FAFAF9"/>
                  </a:solidFill>
                  <a:latin typeface="Barlow Regular"/>
                  <a:ea typeface="Barlow Regular"/>
                  <a:cs typeface="Barlow Regular"/>
                  <a:sym typeface="Barlow Regular"/>
                </a:defRPr>
              </a:lvl1pPr>
            </a:lstStyle>
            <a:p>
              <a:pPr hangingPunct="1">
                <a:lnSpc>
                  <a:spcPct val="115000"/>
                </a:lnSpc>
              </a:pPr>
              <a:r>
                <a:rPr lang="ru-RU" sz="4000" kern="1200" dirty="0" smtClean="0">
                  <a:solidFill>
                    <a:srgbClr val="F9FAF9"/>
                  </a:solidFill>
                  <a:latin typeface="Calibri"/>
                  <a:ea typeface="Calibri"/>
                  <a:cs typeface="Times New Roman"/>
                </a:rPr>
                <a:t>1. Научно-методическое </a:t>
              </a:r>
              <a:r>
                <a:rPr lang="ru-RU" sz="4000" kern="1200" dirty="0">
                  <a:solidFill>
                    <a:srgbClr val="F9FAF9"/>
                  </a:solidFill>
                  <a:latin typeface="Calibri"/>
                  <a:ea typeface="Calibri"/>
                  <a:cs typeface="Times New Roman"/>
                </a:rPr>
                <a:t>обоснование </a:t>
              </a:r>
              <a:r>
                <a:rPr lang="ru-RU" sz="4000" kern="1200" dirty="0" smtClean="0">
                  <a:solidFill>
                    <a:srgbClr val="F9FAF9"/>
                  </a:solidFill>
                  <a:latin typeface="Calibri"/>
                  <a:ea typeface="Calibri"/>
                  <a:cs typeface="Times New Roman"/>
                </a:rPr>
                <a:t>моделирования инновационного </a:t>
              </a:r>
              <a:r>
                <a:rPr lang="ru-RU" sz="4000" kern="1200" dirty="0">
                  <a:solidFill>
                    <a:srgbClr val="F9FAF9"/>
                  </a:solidFill>
                  <a:latin typeface="Calibri"/>
                  <a:ea typeface="Calibri"/>
                  <a:cs typeface="Times New Roman"/>
                </a:rPr>
                <a:t>образовательного пространства по ранней профессионализации детей младшего возраста </a:t>
              </a:r>
              <a:endParaRPr lang="ru-RU" sz="4000" kern="1200" dirty="0" smtClean="0">
                <a:solidFill>
                  <a:srgbClr val="F9FAF9"/>
                </a:solidFill>
                <a:latin typeface="Calibri"/>
                <a:ea typeface="Calibri"/>
                <a:cs typeface="Times New Roman"/>
              </a:endParaRPr>
            </a:p>
            <a:p>
              <a:pPr hangingPunct="1">
                <a:lnSpc>
                  <a:spcPct val="115000"/>
                </a:lnSpc>
              </a:pPr>
              <a:r>
                <a:rPr lang="ru-RU" sz="4000" kern="1200" dirty="0" smtClean="0">
                  <a:solidFill>
                    <a:srgbClr val="F9FAF9"/>
                  </a:solidFill>
                  <a:latin typeface="Calibri"/>
                  <a:ea typeface="Calibri"/>
                  <a:cs typeface="Times New Roman"/>
                </a:rPr>
                <a:t>(</a:t>
              </a:r>
              <a:r>
                <a:rPr lang="ru-RU" sz="4000" kern="1200" dirty="0">
                  <a:solidFill>
                    <a:srgbClr val="F9FAF9"/>
                  </a:solidFill>
                  <a:latin typeface="Calibri"/>
                  <a:ea typeface="Calibri"/>
                  <a:cs typeface="Times New Roman"/>
                </a:rPr>
                <a:t>с использованием анимационной педагогики</a:t>
              </a:r>
              <a:r>
                <a:rPr lang="ru-RU" sz="4000" kern="1200" dirty="0" smtClean="0">
                  <a:solidFill>
                    <a:srgbClr val="F9FAF9"/>
                  </a:solidFill>
                  <a:latin typeface="Calibri"/>
                  <a:ea typeface="Calibri"/>
                  <a:cs typeface="Times New Roman"/>
                </a:rPr>
                <a:t>)</a:t>
              </a:r>
              <a:endParaRPr lang="ru-RU" sz="4000" kern="1200" dirty="0">
                <a:solidFill>
                  <a:srgbClr val="F9FAF9"/>
                </a:solidFill>
                <a:latin typeface="Calibri"/>
                <a:ea typeface="Calibri"/>
                <a:cs typeface="Times New Roman"/>
              </a:endParaRPr>
            </a:p>
            <a:p>
              <a:pPr hangingPunct="1">
                <a:lnSpc>
                  <a:spcPct val="115000"/>
                </a:lnSpc>
              </a:pPr>
              <a:endParaRPr lang="ru-RU" sz="4000" kern="1200" dirty="0">
                <a:solidFill>
                  <a:srgbClr val="F9FAF9"/>
                </a:solidFill>
                <a:latin typeface="Calibri"/>
                <a:ea typeface="Calibri"/>
                <a:cs typeface="Times New Roman"/>
              </a:endParaRPr>
            </a:p>
            <a:p>
              <a:pPr hangingPunct="1">
                <a:lnSpc>
                  <a:spcPct val="115000"/>
                </a:lnSpc>
              </a:pPr>
              <a:r>
                <a:rPr lang="ru-RU" sz="4000" kern="1200" dirty="0">
                  <a:solidFill>
                    <a:srgbClr val="F9FAF9"/>
                  </a:solidFill>
                  <a:latin typeface="Calibri"/>
                  <a:ea typeface="Calibri"/>
                  <a:cs typeface="Times New Roman"/>
                </a:rPr>
                <a:t>2. Культурные практики в становлении разных видов детских инициатив (игровая, продуктивная, познавательно-исследовательская, </a:t>
              </a:r>
              <a:r>
                <a:rPr lang="ru-RU" sz="4000" kern="1200" dirty="0" smtClean="0">
                  <a:solidFill>
                    <a:srgbClr val="F9FAF9"/>
                  </a:solidFill>
                  <a:latin typeface="Calibri"/>
                  <a:ea typeface="Calibri"/>
                  <a:cs typeface="Times New Roman"/>
                </a:rPr>
                <a:t>коммуникативная)</a:t>
              </a:r>
              <a:endParaRPr lang="ru-RU" sz="4000" kern="1200" dirty="0">
                <a:solidFill>
                  <a:srgbClr val="F9FAF9"/>
                </a:solidFill>
                <a:latin typeface="Calibri"/>
                <a:ea typeface="Calibri"/>
                <a:cs typeface="Times New Roman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7C965866-B9F9-055F-E030-BDF7811FBD68}"/>
              </a:ext>
            </a:extLst>
          </p:cNvPr>
          <p:cNvSpPr txBox="1"/>
          <p:nvPr/>
        </p:nvSpPr>
        <p:spPr>
          <a:xfrm>
            <a:off x="2344188" y="877149"/>
            <a:ext cx="8462357" cy="2463367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1828800">
              <a:lnSpc>
                <a:spcPct val="107000"/>
              </a:lnSpc>
              <a:spcAft>
                <a:spcPts val="800"/>
              </a:spcAft>
            </a:pPr>
            <a:r>
              <a:rPr lang="ru-RU" sz="4800" dirty="0" smtClean="0">
                <a:solidFill>
                  <a:srgbClr val="004C98"/>
                </a:solidFill>
                <a:latin typeface="Montserrat ExtraBold" pitchFamily="2" charset="-52"/>
                <a:cs typeface="Times New Roman" panose="02020603050405020304" pitchFamily="18" charset="0"/>
              </a:rPr>
              <a:t>Научно-исследовательские темы кафедры:</a:t>
            </a:r>
            <a:endParaRPr lang="ru-RU" sz="4800" dirty="0">
              <a:solidFill>
                <a:srgbClr val="004C98"/>
              </a:solidFill>
              <a:latin typeface="Montserrat ExtraBold" pitchFamily="2" charset="-52"/>
              <a:cs typeface="Times New Roman" panose="02020603050405020304" pitchFamily="18" charset="0"/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015392FB-3B44-76C7-F50E-A9BEBA807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45" y="0"/>
            <a:ext cx="1715396" cy="13716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0" y="-1"/>
            <a:ext cx="1715396" cy="13716001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 hangingPunct="1">
              <a:defRPr/>
            </a:pPr>
            <a:endParaRPr lang="ru-RU" sz="1800" kern="1200" smtClean="0">
              <a:solidFill>
                <a:prstClr val="white"/>
              </a:solidFill>
              <a:ea typeface="+mn-ea"/>
              <a:cs typeface="+mn-cs"/>
            </a:endParaRPr>
          </a:p>
        </p:txBody>
      </p:sp>
      <p:pic>
        <p:nvPicPr>
          <p:cNvPr id="1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6" y="302094"/>
            <a:ext cx="1437534" cy="1403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9400" y="208277"/>
            <a:ext cx="5894614" cy="1048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2188516"/>
            <a:ext cx="1431925" cy="140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426519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Овал 24">
            <a:extLst>
              <a:ext uri="{FF2B5EF4-FFF2-40B4-BE49-F238E27FC236}">
                <a16:creationId xmlns="" xmlns:a16="http://schemas.microsoft.com/office/drawing/2014/main" id="{2FA7647E-781A-113F-385B-394D9DD29396}"/>
              </a:ext>
            </a:extLst>
          </p:cNvPr>
          <p:cNvSpPr/>
          <p:nvPr/>
        </p:nvSpPr>
        <p:spPr>
          <a:xfrm>
            <a:off x="22710710" y="3423396"/>
            <a:ext cx="1074341" cy="1067555"/>
          </a:xfrm>
          <a:prstGeom prst="ellipse">
            <a:avLst/>
          </a:prstGeom>
          <a:solidFill>
            <a:srgbClr val="FAFAF9"/>
          </a:solidFill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8" tIns="91438" rIns="91438" bIns="91438" numCol="1" spcCol="38100" rtlCol="0" anchor="ctr">
            <a:spAutoFit/>
          </a:bodyPr>
          <a:lstStyle/>
          <a:p>
            <a:pPr>
              <a:defRPr/>
            </a:pPr>
            <a:endParaRPr lang="ru-RU">
              <a:latin typeface="Calibri"/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1918D1D3-3381-8ACB-8F40-E3F3B9BA5EC1}"/>
              </a:ext>
            </a:extLst>
          </p:cNvPr>
          <p:cNvSpPr txBox="1"/>
          <p:nvPr/>
        </p:nvSpPr>
        <p:spPr>
          <a:xfrm>
            <a:off x="4117827" y="1775031"/>
            <a:ext cx="16190453" cy="923331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91438" tIns="45719" rIns="91438" bIns="45719">
            <a:spAutoFit/>
          </a:bodyPr>
          <a:lstStyle/>
          <a:p>
            <a:pPr>
              <a:defRPr/>
            </a:pPr>
            <a:r>
              <a:rPr lang="ru-RU" sz="5300" b="1" dirty="0">
                <a:solidFill>
                  <a:srgbClr val="0069B5"/>
                </a:solidFill>
                <a:cs typeface="Calibri"/>
              </a:rPr>
              <a:t>Ключевые показатели эффективности кафедры (</a:t>
            </a:r>
            <a:r>
              <a:rPr lang="en-US" sz="5300" b="1" dirty="0">
                <a:solidFill>
                  <a:srgbClr val="0069B5"/>
                </a:solidFill>
                <a:cs typeface="Calibri"/>
              </a:rPr>
              <a:t>KPI)</a:t>
            </a:r>
            <a:endParaRPr lang="ru-RU" sz="5300" b="1" dirty="0">
              <a:solidFill>
                <a:srgbClr val="0069B5"/>
              </a:solidFill>
              <a:cs typeface="Calibri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E03D585-6EA6-5BAE-8370-4DF4A0ED9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715397" cy="13716000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0" y="0"/>
            <a:ext cx="1715397" cy="13716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lIns="91438" tIns="45719" rIns="91438" bIns="45719" rtlCol="0" anchor="ctr"/>
          <a:lstStyle/>
          <a:p>
            <a:pPr algn="ctr" defTabSz="914377" hangingPunct="1">
              <a:defRPr/>
            </a:pPr>
            <a:endParaRPr lang="ru-RU" sz="1900" kern="1200">
              <a:solidFill>
                <a:prstClr val="white"/>
              </a:solidFill>
              <a:latin typeface="Calibri"/>
              <a:ea typeface="+mn-ea"/>
              <a:cs typeface="Helvetica"/>
            </a:endParaRPr>
          </a:p>
        </p:txBody>
      </p:sp>
      <p:pic>
        <p:nvPicPr>
          <p:cNvPr id="3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8" y="302095"/>
            <a:ext cx="1437533" cy="140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3942" y="231483"/>
            <a:ext cx="5435369" cy="106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13EB3ED3-428D-4863-BD01-9C0AA3BF4D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7002" y="1784823"/>
            <a:ext cx="1079085" cy="1188824"/>
          </a:xfrm>
          <a:prstGeom prst="rect">
            <a:avLst/>
          </a:prstGeom>
        </p:spPr>
      </p:pic>
      <p:graphicFrame>
        <p:nvGraphicFramePr>
          <p:cNvPr id="12" name="Таблица 11">
            <a:extLst>
              <a:ext uri="{FF2B5EF4-FFF2-40B4-BE49-F238E27FC236}">
                <a16:creationId xmlns="" xmlns:a16="http://schemas.microsoft.com/office/drawing/2014/main" id="{51EEDE16-9F59-4CE6-BD14-4893559326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902022"/>
              </p:ext>
            </p:extLst>
          </p:nvPr>
        </p:nvGraphicFramePr>
        <p:xfrm>
          <a:off x="2475826" y="3341248"/>
          <a:ext cx="20953628" cy="6701296"/>
        </p:xfrm>
        <a:graphic>
          <a:graphicData uri="http://schemas.openxmlformats.org/drawingml/2006/table">
            <a:tbl>
              <a:tblPr/>
              <a:tblGrid>
                <a:gridCol w="6233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71975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5316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57325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59319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49127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29964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1121664"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№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Показатель</a:t>
                      </a:r>
                      <a:endParaRPr lang="ru-RU" sz="3200" dirty="0">
                        <a:solidFill>
                          <a:srgbClr val="004C8F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2024 год </a:t>
                      </a:r>
                    </a:p>
                    <a:p>
                      <a:pPr marL="0" marR="0" lvl="0" indent="0" algn="ctr" defTabSz="18288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4C8F"/>
                          </a:solidFill>
                          <a:effectLst/>
                          <a:uLnTx/>
                          <a:uFillTx/>
                          <a:latin typeface="+mj-lt"/>
                          <a:ea typeface="Calibri"/>
                          <a:cs typeface="Times New Roman" pitchFamily="18" charset="0"/>
                          <a:sym typeface="Barlow Regular"/>
                        </a:rPr>
                        <a:t>(1 п/г </a:t>
                      </a:r>
                      <a:r>
                        <a:rPr kumimoji="0" lang="ru-RU" sz="32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4C8F"/>
                          </a:solidFill>
                          <a:effectLst/>
                          <a:uLnTx/>
                          <a:uFillTx/>
                          <a:latin typeface="+mj-lt"/>
                          <a:ea typeface="Calibri"/>
                          <a:cs typeface="Times New Roman" pitchFamily="18" charset="0"/>
                          <a:sym typeface="Barlow Regular"/>
                        </a:rPr>
                        <a:t>уч.г</a:t>
                      </a:r>
                      <a:r>
                        <a:rPr kumimoji="0" lang="ru-RU" sz="3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4C8F"/>
                          </a:solidFill>
                          <a:effectLst/>
                          <a:uLnTx/>
                          <a:uFillTx/>
                          <a:latin typeface="+mj-lt"/>
                          <a:ea typeface="Calibri"/>
                          <a:cs typeface="Times New Roman" pitchFamily="18" charset="0"/>
                          <a:sym typeface="Barlow Regular"/>
                        </a:rPr>
                        <a:t>.)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marL="0" marR="0" lvl="0" indent="0" algn="ctr" defTabSz="18288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4C8F"/>
                          </a:solidFill>
                          <a:effectLst/>
                          <a:uLnTx/>
                          <a:uFillTx/>
                          <a:latin typeface="+mj-lt"/>
                          <a:ea typeface="Calibri"/>
                          <a:cs typeface="Times New Roman" pitchFamily="18" charset="0"/>
                          <a:sym typeface="Barlow Regular"/>
                        </a:rPr>
                        <a:t>2025 год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marL="0" marR="0" lvl="0" indent="0" algn="ctr" defTabSz="18288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4C8F"/>
                          </a:solidFill>
                          <a:effectLst/>
                          <a:uLnTx/>
                          <a:uFillTx/>
                          <a:latin typeface="+mj-lt"/>
                          <a:ea typeface="Calibri"/>
                          <a:cs typeface="Times New Roman" pitchFamily="18" charset="0"/>
                          <a:sym typeface="Barlow Regular"/>
                        </a:rPr>
                        <a:t>2026 год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marL="0" marR="0" lvl="0" indent="0" algn="ctr" defTabSz="18288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4C8F"/>
                          </a:solidFill>
                          <a:effectLst/>
                          <a:uLnTx/>
                          <a:uFillTx/>
                          <a:latin typeface="+mj-lt"/>
                          <a:ea typeface="Calibri"/>
                          <a:cs typeface="Times New Roman" pitchFamily="18" charset="0"/>
                          <a:sym typeface="Barlow Regular"/>
                        </a:rPr>
                        <a:t>2027 год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marL="0" marR="0" lvl="0" indent="0" algn="ctr" defTabSz="18288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4C8F"/>
                          </a:solidFill>
                          <a:effectLst/>
                          <a:uLnTx/>
                          <a:uFillTx/>
                          <a:latin typeface="+mj-lt"/>
                          <a:ea typeface="Calibri"/>
                          <a:cs typeface="Times New Roman" pitchFamily="18" charset="0"/>
                          <a:sym typeface="Barlow Regular"/>
                        </a:rPr>
                        <a:t>2028 год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60832"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27686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55435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83121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10871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38557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66243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93992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21678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>
                          <a:solidFill>
                            <a:srgbClr val="004C8F"/>
                          </a:solidFill>
                          <a:effectLst/>
                          <a:latin typeface="+mj-lt"/>
                        </a:rPr>
                        <a:t>Численность ставок ППС</a:t>
                      </a:r>
                      <a:endParaRPr lang="ru-RU" sz="3200" b="0" dirty="0">
                        <a:solidFill>
                          <a:srgbClr val="004C8F"/>
                        </a:solidFill>
                        <a:effectLst/>
                        <a:latin typeface="+mj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 smtClean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11,5</a:t>
                      </a:r>
                      <a:endParaRPr lang="ru-RU" sz="3200" b="0" dirty="0">
                        <a:solidFill>
                          <a:srgbClr val="004C8F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 smtClean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12</a:t>
                      </a:r>
                      <a:endParaRPr lang="ru-RU" sz="3200" b="0" dirty="0">
                        <a:solidFill>
                          <a:srgbClr val="004C8F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 smtClean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12</a:t>
                      </a:r>
                      <a:endParaRPr lang="ru-RU" sz="3200" b="0" dirty="0">
                        <a:solidFill>
                          <a:srgbClr val="004C8F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 smtClean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14</a:t>
                      </a:r>
                      <a:endParaRPr lang="ru-RU" sz="3200" b="0" dirty="0">
                        <a:solidFill>
                          <a:srgbClr val="004C8F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 smtClean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14</a:t>
                      </a:r>
                      <a:endParaRPr lang="ru-RU" sz="3200" b="0" dirty="0">
                        <a:solidFill>
                          <a:srgbClr val="004C8F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29680"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27686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55435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83121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10871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38557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66243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93992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21678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>
                          <a:solidFill>
                            <a:srgbClr val="004C8F"/>
                          </a:solidFill>
                          <a:effectLst/>
                          <a:latin typeface="+mj-lt"/>
                        </a:rPr>
                        <a:t>Количество публикаций в </a:t>
                      </a:r>
                      <a:r>
                        <a:rPr lang="en-US" sz="3200" b="0" dirty="0">
                          <a:solidFill>
                            <a:srgbClr val="004C8F"/>
                          </a:solidFill>
                          <a:effectLst/>
                          <a:latin typeface="+mj-lt"/>
                        </a:rPr>
                        <a:t>Scopus </a:t>
                      </a:r>
                      <a:r>
                        <a:rPr lang="ru-RU" sz="3200" b="0" dirty="0">
                          <a:solidFill>
                            <a:srgbClr val="004C8F"/>
                          </a:solidFill>
                          <a:effectLst/>
                          <a:latin typeface="+mj-lt"/>
                        </a:rPr>
                        <a:t>/</a:t>
                      </a:r>
                      <a:r>
                        <a:rPr lang="en-US" sz="3200" b="0" dirty="0" err="1">
                          <a:solidFill>
                            <a:srgbClr val="004C8F"/>
                          </a:solidFill>
                          <a:effectLst/>
                          <a:latin typeface="+mj-lt"/>
                        </a:rPr>
                        <a:t>Wos</a:t>
                      </a:r>
                      <a:r>
                        <a:rPr lang="ru-RU" sz="3200" b="0" dirty="0">
                          <a:solidFill>
                            <a:srgbClr val="004C8F"/>
                          </a:solidFill>
                          <a:effectLst/>
                          <a:latin typeface="+mj-lt"/>
                        </a:rPr>
                        <a:t>*</a:t>
                      </a:r>
                      <a:endParaRPr lang="ru-RU" sz="3200" b="0" dirty="0">
                        <a:solidFill>
                          <a:srgbClr val="004C8F"/>
                        </a:solidFill>
                        <a:effectLst/>
                        <a:latin typeface="+mj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 smtClean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5,5/2.5</a:t>
                      </a:r>
                      <a:endParaRPr lang="ru-RU" sz="3200" b="0" dirty="0">
                        <a:solidFill>
                          <a:srgbClr val="004C8F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 smtClean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5.5/2,5</a:t>
                      </a:r>
                      <a:endParaRPr lang="ru-RU" sz="3200" b="0" dirty="0">
                        <a:solidFill>
                          <a:srgbClr val="004C8F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 smtClean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5.5/3</a:t>
                      </a:r>
                      <a:endParaRPr lang="ru-RU" sz="3200" b="0" dirty="0">
                        <a:solidFill>
                          <a:srgbClr val="004C8F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 smtClean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6/3</a:t>
                      </a:r>
                      <a:endParaRPr lang="ru-RU" sz="3200" b="0" dirty="0">
                        <a:solidFill>
                          <a:srgbClr val="004C8F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 smtClean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6/4</a:t>
                      </a:r>
                      <a:endParaRPr lang="ru-RU" sz="3200" b="0" dirty="0">
                        <a:solidFill>
                          <a:srgbClr val="004C8F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63040"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27686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55435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83121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10871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38557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66243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93992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21678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>
                          <a:solidFill>
                            <a:srgbClr val="004C8F"/>
                          </a:solidFill>
                          <a:effectLst/>
                          <a:latin typeface="+mj-lt"/>
                        </a:rPr>
                        <a:t>Общее количество разработанных ЭОР, учебно-методических пособий, монографий и т.д. (на 1 ППС)</a:t>
                      </a:r>
                      <a:endParaRPr lang="ru-RU" sz="3200" b="0" dirty="0">
                        <a:solidFill>
                          <a:srgbClr val="004C8F"/>
                        </a:solidFill>
                        <a:effectLst/>
                        <a:latin typeface="+mj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 smtClean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0,5</a:t>
                      </a:r>
                      <a:endParaRPr lang="ru-RU" sz="3200" b="0" dirty="0">
                        <a:solidFill>
                          <a:srgbClr val="004C8F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 smtClean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3200" b="0" dirty="0">
                        <a:solidFill>
                          <a:srgbClr val="004C8F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 smtClean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3200" b="0" dirty="0">
                        <a:solidFill>
                          <a:srgbClr val="004C8F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 smtClean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3200" b="0" dirty="0">
                        <a:solidFill>
                          <a:srgbClr val="004C8F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 smtClean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3200" b="0" dirty="0">
                        <a:solidFill>
                          <a:srgbClr val="004C8F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75360"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27686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55435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83121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10871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38557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66243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93992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21678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>
                          <a:solidFill>
                            <a:srgbClr val="004C8F"/>
                          </a:solidFill>
                          <a:effectLst/>
                          <a:latin typeface="+mj-lt"/>
                        </a:rPr>
                        <a:t>Общее число участий с докладами в международных конференциях </a:t>
                      </a:r>
                      <a:endParaRPr lang="ru-RU" sz="3200" b="0" dirty="0">
                        <a:solidFill>
                          <a:srgbClr val="004C8F"/>
                        </a:solidFill>
                        <a:effectLst/>
                        <a:latin typeface="+mj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 smtClean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3200" b="0" dirty="0">
                        <a:solidFill>
                          <a:srgbClr val="004C8F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 smtClean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3200" b="0" dirty="0">
                        <a:solidFill>
                          <a:srgbClr val="004C8F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 smtClean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3200" b="0" dirty="0">
                        <a:solidFill>
                          <a:srgbClr val="004C8F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 smtClean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3200" b="0" dirty="0">
                        <a:solidFill>
                          <a:srgbClr val="004C8F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 smtClean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3200" b="0" dirty="0">
                        <a:solidFill>
                          <a:srgbClr val="004C8F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75360"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27686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55435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83121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10871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38557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66243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93992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21678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>
                          <a:solidFill>
                            <a:srgbClr val="004C8F"/>
                          </a:solidFill>
                          <a:effectLst/>
                          <a:latin typeface="+mj-lt"/>
                        </a:rPr>
                        <a:t>Средний показатель цитируемости за последние 5 лет (на 1 ППС)</a:t>
                      </a:r>
                      <a:endParaRPr lang="ru-RU" sz="3200" b="0" dirty="0">
                        <a:solidFill>
                          <a:srgbClr val="004C8F"/>
                        </a:solidFill>
                        <a:effectLst/>
                        <a:latin typeface="+mj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 smtClean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3200" b="0" dirty="0">
                        <a:solidFill>
                          <a:srgbClr val="004C8F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 smtClean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1,3</a:t>
                      </a:r>
                      <a:endParaRPr lang="ru-RU" sz="3200" b="0" dirty="0">
                        <a:solidFill>
                          <a:srgbClr val="004C8F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 smtClean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1,5</a:t>
                      </a:r>
                      <a:endParaRPr lang="ru-RU" sz="3200" b="0" dirty="0">
                        <a:solidFill>
                          <a:srgbClr val="004C8F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 smtClean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1,7</a:t>
                      </a:r>
                      <a:endParaRPr lang="ru-RU" sz="3200" b="0" dirty="0">
                        <a:solidFill>
                          <a:srgbClr val="004C8F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 smtClean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3200" b="0" dirty="0">
                        <a:solidFill>
                          <a:srgbClr val="004C8F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975360"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4C8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Количество ППС до 39 лет (в % от общего количества ППС кафедры)</a:t>
                      </a:r>
                      <a:endParaRPr kumimoji="0" lang="ru-RU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4C8F"/>
                        </a:solidFill>
                        <a:effectLst/>
                        <a:uLnTx/>
                        <a:uFillTx/>
                        <a:latin typeface="+mj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 smtClean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3200" b="0" dirty="0">
                        <a:solidFill>
                          <a:srgbClr val="004C8F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 smtClean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3200" b="0" dirty="0">
                        <a:solidFill>
                          <a:srgbClr val="004C8F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 smtClean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12</a:t>
                      </a:r>
                      <a:endParaRPr lang="ru-RU" sz="3200" b="0" dirty="0">
                        <a:solidFill>
                          <a:srgbClr val="004C8F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 smtClean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16</a:t>
                      </a:r>
                      <a:endParaRPr lang="ru-RU" sz="3200" b="0" dirty="0">
                        <a:solidFill>
                          <a:srgbClr val="004C8F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 smtClean="0">
                          <a:solidFill>
                            <a:srgbClr val="004C8F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20</a:t>
                      </a:r>
                      <a:endParaRPr lang="ru-RU" sz="3200" b="0" dirty="0">
                        <a:solidFill>
                          <a:srgbClr val="004C8F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68" y="1935089"/>
            <a:ext cx="1437533" cy="1405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35702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B26BC81E-9DB7-066E-F459-1B34C1F69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715396" cy="13716000"/>
          </a:xfrm>
          <a:prstGeom prst="rect">
            <a:avLst/>
          </a:prstGeom>
        </p:spPr>
      </p:pic>
      <p:sp>
        <p:nvSpPr>
          <p:cNvPr id="22" name="Овал 21">
            <a:extLst>
              <a:ext uri="{FF2B5EF4-FFF2-40B4-BE49-F238E27FC236}">
                <a16:creationId xmlns:a16="http://schemas.microsoft.com/office/drawing/2014/main" xmlns="" id="{67146624-11EA-A7F6-4112-F49289D5C168}"/>
              </a:ext>
            </a:extLst>
          </p:cNvPr>
          <p:cNvSpPr/>
          <p:nvPr/>
        </p:nvSpPr>
        <p:spPr>
          <a:xfrm>
            <a:off x="22710710" y="2061381"/>
            <a:ext cx="1074342" cy="3791584"/>
          </a:xfrm>
          <a:prstGeom prst="ellipse">
            <a:avLst/>
          </a:prstGeom>
          <a:solidFill>
            <a:srgbClr val="FAFAF9"/>
          </a:solidFill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defTabSz="1828800"/>
            <a:endParaRPr lang="ru-RU" sz="36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C5E3092B-B6EE-8B38-26AF-130C9B2EF36F}"/>
              </a:ext>
            </a:extLst>
          </p:cNvPr>
          <p:cNvSpPr txBox="1"/>
          <p:nvPr/>
        </p:nvSpPr>
        <p:spPr>
          <a:xfrm>
            <a:off x="1064805" y="828697"/>
            <a:ext cx="9941861" cy="1179105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1828800">
              <a:lnSpc>
                <a:spcPct val="107000"/>
              </a:lnSpc>
              <a:spcAft>
                <a:spcPts val="800"/>
              </a:spcAft>
            </a:pPr>
            <a:r>
              <a:rPr lang="ru-RU" sz="6600" dirty="0" smtClean="0">
                <a:solidFill>
                  <a:srgbClr val="0069B5"/>
                </a:solidFill>
                <a:latin typeface="Montserrat ExtraBold" pitchFamily="2" charset="-52"/>
                <a:cs typeface="Times New Roman" panose="02020603050405020304" pitchFamily="18" charset="0"/>
              </a:rPr>
              <a:t>НИРС – 2024</a:t>
            </a:r>
            <a:endParaRPr lang="ru-RU" sz="6600" dirty="0">
              <a:solidFill>
                <a:srgbClr val="FF0000"/>
              </a:solidFill>
              <a:latin typeface="Montserrat ExtraBold" pitchFamily="2" charset="-52"/>
              <a:cs typeface="Times New Roman" panose="02020603050405020304" pitchFamily="18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C20FBC75-D1FC-367F-C92E-27AB7E4C7AC4}"/>
              </a:ext>
            </a:extLst>
          </p:cNvPr>
          <p:cNvGrpSpPr/>
          <p:nvPr/>
        </p:nvGrpSpPr>
        <p:grpSpPr>
          <a:xfrm>
            <a:off x="2023360" y="2446934"/>
            <a:ext cx="11471080" cy="3298340"/>
            <a:chOff x="2495339" y="6340435"/>
            <a:chExt cx="8995024" cy="2577857"/>
          </a:xfrm>
        </p:grpSpPr>
        <p:sp>
          <p:nvSpPr>
            <p:cNvPr id="552" name="Shape"/>
            <p:cNvSpPr/>
            <p:nvPr/>
          </p:nvSpPr>
          <p:spPr>
            <a:xfrm>
              <a:off x="2495339" y="6340435"/>
              <a:ext cx="8995024" cy="2577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582" extrusionOk="0">
                  <a:moveTo>
                    <a:pt x="19279" y="0"/>
                  </a:moveTo>
                  <a:lnTo>
                    <a:pt x="2216" y="120"/>
                  </a:lnTo>
                  <a:cubicBezTo>
                    <a:pt x="2031" y="156"/>
                    <a:pt x="1853" y="351"/>
                    <a:pt x="1696" y="681"/>
                  </a:cubicBezTo>
                  <a:cubicBezTo>
                    <a:pt x="1550" y="987"/>
                    <a:pt x="1427" y="1400"/>
                    <a:pt x="1338" y="1894"/>
                  </a:cubicBezTo>
                  <a:lnTo>
                    <a:pt x="110" y="9293"/>
                  </a:lnTo>
                  <a:cubicBezTo>
                    <a:pt x="36" y="9798"/>
                    <a:pt x="-1" y="10353"/>
                    <a:pt x="0" y="10915"/>
                  </a:cubicBezTo>
                  <a:cubicBezTo>
                    <a:pt x="2" y="11523"/>
                    <a:pt x="48" y="12121"/>
                    <a:pt x="136" y="12652"/>
                  </a:cubicBezTo>
                  <a:lnTo>
                    <a:pt x="1390" y="19773"/>
                  </a:lnTo>
                  <a:cubicBezTo>
                    <a:pt x="1488" y="20343"/>
                    <a:pt x="1631" y="20813"/>
                    <a:pt x="1802" y="21132"/>
                  </a:cubicBezTo>
                  <a:cubicBezTo>
                    <a:pt x="1969" y="21442"/>
                    <a:pt x="2158" y="21597"/>
                    <a:pt x="2349" y="21580"/>
                  </a:cubicBezTo>
                  <a:lnTo>
                    <a:pt x="19368" y="21474"/>
                  </a:lnTo>
                  <a:cubicBezTo>
                    <a:pt x="19570" y="21446"/>
                    <a:pt x="19765" y="21232"/>
                    <a:pt x="19933" y="20856"/>
                  </a:cubicBezTo>
                  <a:cubicBezTo>
                    <a:pt x="20073" y="20543"/>
                    <a:pt x="20189" y="20127"/>
                    <a:pt x="20273" y="19640"/>
                  </a:cubicBezTo>
                  <a:lnTo>
                    <a:pt x="21465" y="12463"/>
                  </a:lnTo>
                  <a:cubicBezTo>
                    <a:pt x="21551" y="11933"/>
                    <a:pt x="21597" y="11339"/>
                    <a:pt x="21598" y="10735"/>
                  </a:cubicBezTo>
                  <a:cubicBezTo>
                    <a:pt x="21599" y="10088"/>
                    <a:pt x="21549" y="9451"/>
                    <a:pt x="21452" y="8891"/>
                  </a:cubicBezTo>
                  <a:lnTo>
                    <a:pt x="20199" y="1738"/>
                  </a:lnTo>
                  <a:cubicBezTo>
                    <a:pt x="20098" y="1178"/>
                    <a:pt x="19954" y="720"/>
                    <a:pt x="19782" y="415"/>
                  </a:cubicBezTo>
                  <a:cubicBezTo>
                    <a:pt x="19627" y="140"/>
                    <a:pt x="19454" y="-3"/>
                    <a:pt x="19279" y="0"/>
                  </a:cubicBezTo>
                  <a:close/>
                  <a:moveTo>
                    <a:pt x="2727" y="3256"/>
                  </a:moveTo>
                  <a:lnTo>
                    <a:pt x="4437" y="3256"/>
                  </a:lnTo>
                  <a:cubicBezTo>
                    <a:pt x="4554" y="3263"/>
                    <a:pt x="4669" y="3362"/>
                    <a:pt x="4773" y="3542"/>
                  </a:cubicBezTo>
                  <a:cubicBezTo>
                    <a:pt x="4899" y="3759"/>
                    <a:pt x="5005" y="4089"/>
                    <a:pt x="5079" y="4495"/>
                  </a:cubicBezTo>
                  <a:lnTo>
                    <a:pt x="5935" y="9503"/>
                  </a:lnTo>
                  <a:cubicBezTo>
                    <a:pt x="6003" y="9891"/>
                    <a:pt x="6040" y="10334"/>
                    <a:pt x="6041" y="10785"/>
                  </a:cubicBezTo>
                  <a:cubicBezTo>
                    <a:pt x="6042" y="11248"/>
                    <a:pt x="6005" y="11703"/>
                    <a:pt x="5935" y="12101"/>
                  </a:cubicBezTo>
                  <a:lnTo>
                    <a:pt x="5073" y="17121"/>
                  </a:lnTo>
                  <a:cubicBezTo>
                    <a:pt x="5006" y="17484"/>
                    <a:pt x="4914" y="17784"/>
                    <a:pt x="4804" y="17995"/>
                  </a:cubicBezTo>
                  <a:cubicBezTo>
                    <a:pt x="4702" y="18189"/>
                    <a:pt x="4589" y="18302"/>
                    <a:pt x="4472" y="18324"/>
                  </a:cubicBezTo>
                  <a:lnTo>
                    <a:pt x="2710" y="18324"/>
                  </a:lnTo>
                  <a:cubicBezTo>
                    <a:pt x="2590" y="18307"/>
                    <a:pt x="2472" y="18197"/>
                    <a:pt x="2367" y="18002"/>
                  </a:cubicBezTo>
                  <a:cubicBezTo>
                    <a:pt x="2253" y="17791"/>
                    <a:pt x="2157" y="17489"/>
                    <a:pt x="2087" y="17121"/>
                  </a:cubicBezTo>
                  <a:lnTo>
                    <a:pt x="1213" y="12028"/>
                  </a:lnTo>
                  <a:cubicBezTo>
                    <a:pt x="1152" y="11667"/>
                    <a:pt x="1119" y="11262"/>
                    <a:pt x="1116" y="10848"/>
                  </a:cubicBezTo>
                  <a:cubicBezTo>
                    <a:pt x="1113" y="10389"/>
                    <a:pt x="1146" y="9936"/>
                    <a:pt x="1213" y="9536"/>
                  </a:cubicBezTo>
                  <a:lnTo>
                    <a:pt x="2083" y="4505"/>
                  </a:lnTo>
                  <a:cubicBezTo>
                    <a:pt x="2152" y="4116"/>
                    <a:pt x="2249" y="3795"/>
                    <a:pt x="2367" y="3575"/>
                  </a:cubicBezTo>
                  <a:cubicBezTo>
                    <a:pt x="2477" y="3369"/>
                    <a:pt x="2601" y="3259"/>
                    <a:pt x="2727" y="3256"/>
                  </a:cubicBez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25400">
              <a:miter lim="400000"/>
            </a:ln>
          </p:spPr>
          <p:txBody>
            <a:bodyPr tIns="91439" bIns="91439"/>
            <a:lstStyle/>
            <a:p>
              <a:pPr defTabSz="1828800"/>
              <a:endParaRPr sz="3600"/>
            </a:p>
          </p:txBody>
        </p:sp>
        <p:sp>
          <p:nvSpPr>
            <p:cNvPr id="553" name="Lorem ipsum dolor sit amet, sed consectetur adipiscing elit, sed do eiusmod tempor incididunt ut labore et dolore magna aliqua. Ut enim ad"/>
            <p:cNvSpPr txBox="1"/>
            <p:nvPr/>
          </p:nvSpPr>
          <p:spPr>
            <a:xfrm>
              <a:off x="5004366" y="6960976"/>
              <a:ext cx="5931249" cy="1298949"/>
            </a:xfrm>
            <a:prstGeom prst="rect">
              <a:avLst/>
            </a:prstGeom>
            <a:ln w="254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tIns="91439" bIns="91439">
              <a:spAutoFit/>
            </a:bodyPr>
            <a:lstStyle>
              <a:lvl1pPr defTabSz="914400">
                <a:defRPr sz="2000">
                  <a:solidFill>
                    <a:srgbClr val="A5A5A4"/>
                  </a:solidFill>
                  <a:latin typeface="Barlow Regular"/>
                  <a:ea typeface="Barlow Regular"/>
                  <a:cs typeface="Barlow Regular"/>
                  <a:sym typeface="Barlow Regular"/>
                </a:defRPr>
              </a:lvl1pPr>
            </a:lstStyle>
            <a:p>
              <a:r>
                <a:rPr lang="en-US" sz="3200" dirty="0" smtClean="0">
                  <a:solidFill>
                    <a:srgbClr val="002B5D"/>
                  </a:solidFill>
                  <a:latin typeface="Montserrat ExtraBold" pitchFamily="2" charset="-52"/>
                </a:rPr>
                <a:t>VII</a:t>
              </a:r>
              <a:r>
                <a:rPr lang="ru-RU" sz="3200" dirty="0" smtClean="0">
                  <a:solidFill>
                    <a:srgbClr val="002B5D"/>
                  </a:solidFill>
                  <a:latin typeface="Montserrat ExtraBold" pitchFamily="2" charset="-52"/>
                </a:rPr>
                <a:t>Международный конкурс имени</a:t>
              </a:r>
              <a:r>
                <a:rPr lang="ru-RU" sz="3200" dirty="0">
                  <a:solidFill>
                    <a:srgbClr val="002B5D"/>
                  </a:solidFill>
                  <a:latin typeface="Montserrat ExtraBold" pitchFamily="2" charset="-52"/>
                </a:rPr>
                <a:t> </a:t>
              </a:r>
              <a:r>
                <a:rPr lang="ru-RU" sz="3200" dirty="0" smtClean="0">
                  <a:solidFill>
                    <a:srgbClr val="002B5D"/>
                  </a:solidFill>
                  <a:latin typeface="Montserrat ExtraBold" pitchFamily="2" charset="-52"/>
                </a:rPr>
                <a:t>Л.С. Выготского </a:t>
              </a:r>
            </a:p>
            <a:p>
              <a:r>
                <a:rPr lang="ru-RU" sz="3200" dirty="0" smtClean="0">
                  <a:solidFill>
                    <a:srgbClr val="002B5D"/>
                  </a:solidFill>
                  <a:latin typeface="Montserrat ExtraBold" pitchFamily="2" charset="-52"/>
                </a:rPr>
                <a:t>(3 работы)</a:t>
              </a:r>
              <a:endParaRPr lang="en-US" sz="3200" dirty="0">
                <a:solidFill>
                  <a:srgbClr val="002B5D"/>
                </a:solidFill>
                <a:latin typeface="Montserrat ExtraBold" pitchFamily="2" charset="-52"/>
              </a:endParaRPr>
            </a:p>
          </p:txBody>
        </p:sp>
        <p:sp>
          <p:nvSpPr>
            <p:cNvPr id="554" name="Shape"/>
            <p:cNvSpPr/>
            <p:nvPr/>
          </p:nvSpPr>
          <p:spPr>
            <a:xfrm rot="16200000">
              <a:off x="3185340" y="6802217"/>
              <a:ext cx="1501391" cy="16542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2" extrusionOk="0">
                  <a:moveTo>
                    <a:pt x="1725" y="4255"/>
                  </a:moveTo>
                  <a:lnTo>
                    <a:pt x="9026" y="426"/>
                  </a:lnTo>
                  <a:cubicBezTo>
                    <a:pt x="9543" y="161"/>
                    <a:pt x="10125" y="15"/>
                    <a:pt x="10719" y="1"/>
                  </a:cubicBezTo>
                  <a:cubicBezTo>
                    <a:pt x="11376" y="-14"/>
                    <a:pt x="12027" y="133"/>
                    <a:pt x="12600" y="426"/>
                  </a:cubicBezTo>
                  <a:lnTo>
                    <a:pt x="19812" y="4236"/>
                  </a:lnTo>
                  <a:cubicBezTo>
                    <a:pt x="20372" y="4536"/>
                    <a:pt x="20833" y="4967"/>
                    <a:pt x="21147" y="5483"/>
                  </a:cubicBezTo>
                  <a:cubicBezTo>
                    <a:pt x="21441" y="5966"/>
                    <a:pt x="21596" y="6507"/>
                    <a:pt x="21600" y="7058"/>
                  </a:cubicBezTo>
                  <a:lnTo>
                    <a:pt x="21600" y="14552"/>
                  </a:lnTo>
                  <a:cubicBezTo>
                    <a:pt x="21590" y="15066"/>
                    <a:pt x="21451" y="15571"/>
                    <a:pt x="21192" y="16029"/>
                  </a:cubicBezTo>
                  <a:cubicBezTo>
                    <a:pt x="20880" y="16580"/>
                    <a:pt x="20407" y="17042"/>
                    <a:pt x="19825" y="17366"/>
                  </a:cubicBezTo>
                  <a:lnTo>
                    <a:pt x="12648" y="21119"/>
                  </a:lnTo>
                  <a:cubicBezTo>
                    <a:pt x="12091" y="21419"/>
                    <a:pt x="11455" y="21579"/>
                    <a:pt x="10808" y="21582"/>
                  </a:cubicBezTo>
                  <a:cubicBezTo>
                    <a:pt x="10145" y="21586"/>
                    <a:pt x="9494" y="21426"/>
                    <a:pt x="8923" y="21119"/>
                  </a:cubicBezTo>
                  <a:lnTo>
                    <a:pt x="1725" y="17338"/>
                  </a:lnTo>
                  <a:cubicBezTo>
                    <a:pt x="1205" y="17048"/>
                    <a:pt x="773" y="16643"/>
                    <a:pt x="471" y="16162"/>
                  </a:cubicBezTo>
                  <a:cubicBezTo>
                    <a:pt x="191" y="15717"/>
                    <a:pt x="30" y="15219"/>
                    <a:pt x="0" y="14708"/>
                  </a:cubicBezTo>
                  <a:lnTo>
                    <a:pt x="0" y="6984"/>
                  </a:lnTo>
                  <a:cubicBezTo>
                    <a:pt x="23" y="6457"/>
                    <a:pt x="180" y="5942"/>
                    <a:pt x="460" y="5481"/>
                  </a:cubicBezTo>
                  <a:cubicBezTo>
                    <a:pt x="762" y="4983"/>
                    <a:pt x="1197" y="4561"/>
                    <a:pt x="1725" y="4255"/>
                  </a:cubicBezTo>
                  <a:close/>
                </a:path>
              </a:pathLst>
            </a:custGeom>
            <a:solidFill>
              <a:srgbClr val="002B5D"/>
            </a:solidFill>
            <a:ln w="25400">
              <a:miter lim="400000"/>
            </a:ln>
          </p:spPr>
          <p:txBody>
            <a:bodyPr tIns="91439" bIns="91439"/>
            <a:lstStyle/>
            <a:p>
              <a:pPr defTabSz="1828800"/>
              <a:endParaRPr sz="3600"/>
            </a:p>
          </p:txBody>
        </p:sp>
        <p:sp>
          <p:nvSpPr>
            <p:cNvPr id="555" name="01"/>
            <p:cNvSpPr txBox="1"/>
            <p:nvPr/>
          </p:nvSpPr>
          <p:spPr>
            <a:xfrm>
              <a:off x="3454526" y="7283923"/>
              <a:ext cx="963017" cy="721638"/>
            </a:xfrm>
            <a:prstGeom prst="rect">
              <a:avLst/>
            </a:prstGeom>
            <a:ln w="254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tIns="91439" bIns="91439">
              <a:spAutoFit/>
            </a:bodyPr>
            <a:lstStyle>
              <a:lvl1pPr algn="ctr" defTabSz="914400">
                <a:defRPr sz="3000">
                  <a:solidFill>
                    <a:srgbClr val="FAFAF9"/>
                  </a:solidFill>
                  <a:latin typeface="Barlow Regular"/>
                  <a:ea typeface="Barlow Regular"/>
                  <a:cs typeface="Barlow Regular"/>
                  <a:sym typeface="Barlow Regular"/>
                </a:defRPr>
              </a:lvl1pPr>
            </a:lstStyle>
            <a:p>
              <a:r>
                <a:rPr sz="4800" dirty="0">
                  <a:latin typeface="Montserrat ExtraBold" pitchFamily="2" charset="-52"/>
                </a:rPr>
                <a:t>01</a:t>
              </a: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EB6C662C-040F-08AB-B625-534D852BD6FD}"/>
              </a:ext>
            </a:extLst>
          </p:cNvPr>
          <p:cNvGrpSpPr/>
          <p:nvPr/>
        </p:nvGrpSpPr>
        <p:grpSpPr>
          <a:xfrm>
            <a:off x="13533960" y="2692319"/>
            <a:ext cx="10818401" cy="3568173"/>
            <a:chOff x="7568252" y="7545629"/>
            <a:chExt cx="10695917" cy="3568173"/>
          </a:xfrm>
        </p:grpSpPr>
        <p:grpSp>
          <p:nvGrpSpPr>
            <p:cNvPr id="2" name="Группа 1">
              <a:extLst>
                <a:ext uri="{FF2B5EF4-FFF2-40B4-BE49-F238E27FC236}">
                  <a16:creationId xmlns:a16="http://schemas.microsoft.com/office/drawing/2014/main" xmlns="" id="{4519EF9B-53AA-9CA9-5756-6F78D6E385C5}"/>
                </a:ext>
              </a:extLst>
            </p:cNvPr>
            <p:cNvGrpSpPr/>
            <p:nvPr/>
          </p:nvGrpSpPr>
          <p:grpSpPr>
            <a:xfrm>
              <a:off x="7568252" y="7545629"/>
              <a:ext cx="10695917" cy="3501659"/>
              <a:chOff x="11156583" y="4705428"/>
              <a:chExt cx="9178613" cy="2470957"/>
            </a:xfrm>
          </p:grpSpPr>
          <p:sp>
            <p:nvSpPr>
              <p:cNvPr id="549" name="Shape"/>
              <p:cNvSpPr/>
              <p:nvPr/>
            </p:nvSpPr>
            <p:spPr>
              <a:xfrm>
                <a:off x="11156583" y="4705428"/>
                <a:ext cx="9178613" cy="24709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8" h="21582" extrusionOk="0">
                    <a:moveTo>
                      <a:pt x="19279" y="0"/>
                    </a:moveTo>
                    <a:lnTo>
                      <a:pt x="2216" y="120"/>
                    </a:lnTo>
                    <a:cubicBezTo>
                      <a:pt x="2031" y="156"/>
                      <a:pt x="1853" y="351"/>
                      <a:pt x="1696" y="681"/>
                    </a:cubicBezTo>
                    <a:cubicBezTo>
                      <a:pt x="1550" y="987"/>
                      <a:pt x="1427" y="1400"/>
                      <a:pt x="1338" y="1894"/>
                    </a:cubicBezTo>
                    <a:lnTo>
                      <a:pt x="110" y="9293"/>
                    </a:lnTo>
                    <a:cubicBezTo>
                      <a:pt x="36" y="9798"/>
                      <a:pt x="-1" y="10353"/>
                      <a:pt x="0" y="10915"/>
                    </a:cubicBezTo>
                    <a:cubicBezTo>
                      <a:pt x="2" y="11523"/>
                      <a:pt x="48" y="12121"/>
                      <a:pt x="136" y="12652"/>
                    </a:cubicBezTo>
                    <a:lnTo>
                      <a:pt x="1390" y="19773"/>
                    </a:lnTo>
                    <a:cubicBezTo>
                      <a:pt x="1488" y="20343"/>
                      <a:pt x="1631" y="20813"/>
                      <a:pt x="1802" y="21132"/>
                    </a:cubicBezTo>
                    <a:cubicBezTo>
                      <a:pt x="1969" y="21442"/>
                      <a:pt x="2158" y="21597"/>
                      <a:pt x="2349" y="21580"/>
                    </a:cubicBezTo>
                    <a:lnTo>
                      <a:pt x="19368" y="21474"/>
                    </a:lnTo>
                    <a:cubicBezTo>
                      <a:pt x="19570" y="21446"/>
                      <a:pt x="19765" y="21232"/>
                      <a:pt x="19933" y="20856"/>
                    </a:cubicBezTo>
                    <a:cubicBezTo>
                      <a:pt x="20073" y="20543"/>
                      <a:pt x="20189" y="20127"/>
                      <a:pt x="20273" y="19640"/>
                    </a:cubicBezTo>
                    <a:lnTo>
                      <a:pt x="21465" y="12463"/>
                    </a:lnTo>
                    <a:cubicBezTo>
                      <a:pt x="21551" y="11933"/>
                      <a:pt x="21597" y="11339"/>
                      <a:pt x="21598" y="10735"/>
                    </a:cubicBezTo>
                    <a:cubicBezTo>
                      <a:pt x="21599" y="10088"/>
                      <a:pt x="21549" y="9451"/>
                      <a:pt x="21452" y="8891"/>
                    </a:cubicBezTo>
                    <a:lnTo>
                      <a:pt x="20199" y="1738"/>
                    </a:lnTo>
                    <a:cubicBezTo>
                      <a:pt x="20098" y="1178"/>
                      <a:pt x="19954" y="720"/>
                      <a:pt x="19782" y="415"/>
                    </a:cubicBezTo>
                    <a:cubicBezTo>
                      <a:pt x="19627" y="140"/>
                      <a:pt x="19454" y="-3"/>
                      <a:pt x="19279" y="0"/>
                    </a:cubicBezTo>
                    <a:close/>
                    <a:moveTo>
                      <a:pt x="2727" y="3256"/>
                    </a:moveTo>
                    <a:lnTo>
                      <a:pt x="4437" y="3256"/>
                    </a:lnTo>
                    <a:cubicBezTo>
                      <a:pt x="4554" y="3263"/>
                      <a:pt x="4669" y="3362"/>
                      <a:pt x="4773" y="3542"/>
                    </a:cubicBezTo>
                    <a:cubicBezTo>
                      <a:pt x="4899" y="3759"/>
                      <a:pt x="5005" y="4089"/>
                      <a:pt x="5079" y="4495"/>
                    </a:cubicBezTo>
                    <a:lnTo>
                      <a:pt x="5935" y="9503"/>
                    </a:lnTo>
                    <a:cubicBezTo>
                      <a:pt x="6003" y="9891"/>
                      <a:pt x="6040" y="10334"/>
                      <a:pt x="6041" y="10785"/>
                    </a:cubicBezTo>
                    <a:cubicBezTo>
                      <a:pt x="6042" y="11248"/>
                      <a:pt x="6005" y="11703"/>
                      <a:pt x="5935" y="12101"/>
                    </a:cubicBezTo>
                    <a:lnTo>
                      <a:pt x="5073" y="17121"/>
                    </a:lnTo>
                    <a:cubicBezTo>
                      <a:pt x="5006" y="17484"/>
                      <a:pt x="4914" y="17784"/>
                      <a:pt x="4804" y="17995"/>
                    </a:cubicBezTo>
                    <a:cubicBezTo>
                      <a:pt x="4702" y="18189"/>
                      <a:pt x="4589" y="18302"/>
                      <a:pt x="4472" y="18324"/>
                    </a:cubicBezTo>
                    <a:lnTo>
                      <a:pt x="2710" y="18324"/>
                    </a:lnTo>
                    <a:cubicBezTo>
                      <a:pt x="2590" y="18307"/>
                      <a:pt x="2472" y="18197"/>
                      <a:pt x="2367" y="18002"/>
                    </a:cubicBezTo>
                    <a:cubicBezTo>
                      <a:pt x="2253" y="17791"/>
                      <a:pt x="2157" y="17489"/>
                      <a:pt x="2087" y="17121"/>
                    </a:cubicBezTo>
                    <a:lnTo>
                      <a:pt x="1213" y="12028"/>
                    </a:lnTo>
                    <a:cubicBezTo>
                      <a:pt x="1152" y="11667"/>
                      <a:pt x="1119" y="11262"/>
                      <a:pt x="1116" y="10848"/>
                    </a:cubicBezTo>
                    <a:cubicBezTo>
                      <a:pt x="1113" y="10389"/>
                      <a:pt x="1146" y="9936"/>
                      <a:pt x="1213" y="9536"/>
                    </a:cubicBezTo>
                    <a:lnTo>
                      <a:pt x="2083" y="4505"/>
                    </a:lnTo>
                    <a:cubicBezTo>
                      <a:pt x="2152" y="4116"/>
                      <a:pt x="2249" y="3795"/>
                      <a:pt x="2367" y="3575"/>
                    </a:cubicBezTo>
                    <a:cubicBezTo>
                      <a:pt x="2477" y="3369"/>
                      <a:pt x="2601" y="3259"/>
                      <a:pt x="2727" y="3256"/>
                    </a:cubicBezTo>
                    <a:close/>
                  </a:path>
                </a:pathLst>
              </a:custGeom>
              <a:solidFill>
                <a:schemeClr val="bg2">
                  <a:alpha val="50000"/>
                </a:schemeClr>
              </a:solidFill>
              <a:ln w="25400">
                <a:miter lim="400000"/>
              </a:ln>
            </p:spPr>
            <p:txBody>
              <a:bodyPr tIns="91439" bIns="91439"/>
              <a:lstStyle/>
              <a:p>
                <a:pPr defTabSz="1828800"/>
                <a:endParaRPr sz="3600" b="1" dirty="0"/>
              </a:p>
            </p:txBody>
          </p:sp>
          <p:sp>
            <p:nvSpPr>
              <p:cNvPr id="551" name="Shape"/>
              <p:cNvSpPr/>
              <p:nvPr/>
            </p:nvSpPr>
            <p:spPr>
              <a:xfrm rot="16200000">
                <a:off x="11971044" y="5143676"/>
                <a:ext cx="1456308" cy="1654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2" extrusionOk="0">
                    <a:moveTo>
                      <a:pt x="1725" y="4255"/>
                    </a:moveTo>
                    <a:lnTo>
                      <a:pt x="9026" y="426"/>
                    </a:lnTo>
                    <a:cubicBezTo>
                      <a:pt x="9543" y="161"/>
                      <a:pt x="10125" y="15"/>
                      <a:pt x="10719" y="1"/>
                    </a:cubicBezTo>
                    <a:cubicBezTo>
                      <a:pt x="11376" y="-14"/>
                      <a:pt x="12027" y="133"/>
                      <a:pt x="12600" y="426"/>
                    </a:cubicBezTo>
                    <a:lnTo>
                      <a:pt x="19812" y="4236"/>
                    </a:lnTo>
                    <a:cubicBezTo>
                      <a:pt x="20372" y="4536"/>
                      <a:pt x="20833" y="4967"/>
                      <a:pt x="21147" y="5483"/>
                    </a:cubicBezTo>
                    <a:cubicBezTo>
                      <a:pt x="21441" y="5966"/>
                      <a:pt x="21596" y="6507"/>
                      <a:pt x="21600" y="7058"/>
                    </a:cubicBezTo>
                    <a:lnTo>
                      <a:pt x="21600" y="14552"/>
                    </a:lnTo>
                    <a:cubicBezTo>
                      <a:pt x="21590" y="15066"/>
                      <a:pt x="21451" y="15571"/>
                      <a:pt x="21192" y="16029"/>
                    </a:cubicBezTo>
                    <a:cubicBezTo>
                      <a:pt x="20880" y="16580"/>
                      <a:pt x="20407" y="17042"/>
                      <a:pt x="19825" y="17366"/>
                    </a:cubicBezTo>
                    <a:lnTo>
                      <a:pt x="12648" y="21119"/>
                    </a:lnTo>
                    <a:cubicBezTo>
                      <a:pt x="12091" y="21419"/>
                      <a:pt x="11455" y="21579"/>
                      <a:pt x="10808" y="21582"/>
                    </a:cubicBezTo>
                    <a:cubicBezTo>
                      <a:pt x="10145" y="21586"/>
                      <a:pt x="9494" y="21426"/>
                      <a:pt x="8923" y="21119"/>
                    </a:cubicBezTo>
                    <a:lnTo>
                      <a:pt x="1725" y="17338"/>
                    </a:lnTo>
                    <a:cubicBezTo>
                      <a:pt x="1205" y="17048"/>
                      <a:pt x="773" y="16643"/>
                      <a:pt x="471" y="16162"/>
                    </a:cubicBezTo>
                    <a:cubicBezTo>
                      <a:pt x="191" y="15717"/>
                      <a:pt x="30" y="15219"/>
                      <a:pt x="0" y="14708"/>
                    </a:cubicBezTo>
                    <a:lnTo>
                      <a:pt x="0" y="6984"/>
                    </a:lnTo>
                    <a:cubicBezTo>
                      <a:pt x="23" y="6457"/>
                      <a:pt x="180" y="5942"/>
                      <a:pt x="460" y="5481"/>
                    </a:cubicBezTo>
                    <a:cubicBezTo>
                      <a:pt x="762" y="4983"/>
                      <a:pt x="1197" y="4561"/>
                      <a:pt x="1725" y="4255"/>
                    </a:cubicBezTo>
                    <a:close/>
                  </a:path>
                </a:pathLst>
              </a:custGeom>
              <a:solidFill>
                <a:srgbClr val="002B5D"/>
              </a:solidFill>
              <a:ln w="25400">
                <a:miter lim="400000"/>
              </a:ln>
            </p:spPr>
            <p:txBody>
              <a:bodyPr tIns="91439" bIns="91439"/>
              <a:lstStyle/>
              <a:p>
                <a:pPr defTabSz="1828800"/>
                <a:endParaRPr sz="3600" b="1"/>
              </a:p>
            </p:txBody>
          </p:sp>
          <p:sp>
            <p:nvSpPr>
              <p:cNvPr id="557" name="03"/>
              <p:cNvSpPr txBox="1"/>
              <p:nvPr/>
            </p:nvSpPr>
            <p:spPr>
              <a:xfrm>
                <a:off x="12110505" y="5594677"/>
                <a:ext cx="963017" cy="651549"/>
              </a:xfrm>
              <a:prstGeom prst="rect">
                <a:avLst/>
              </a:prstGeom>
              <a:ln w="254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tIns="91439" bIns="91439">
                <a:spAutoFit/>
              </a:bodyPr>
              <a:lstStyle>
                <a:lvl1pPr algn="ctr" defTabSz="914400">
                  <a:defRPr sz="3000">
                    <a:solidFill>
                      <a:srgbClr val="FAFAF9"/>
                    </a:solidFill>
                    <a:latin typeface="Barlow Regular"/>
                    <a:ea typeface="Barlow Regular"/>
                    <a:cs typeface="Barlow Regular"/>
                    <a:sym typeface="Barlow Regular"/>
                  </a:defRPr>
                </a:lvl1pPr>
              </a:lstStyle>
              <a:p>
                <a:r>
                  <a:rPr sz="4800" b="1" dirty="0">
                    <a:latin typeface="Montserrat ExtraBold" pitchFamily="2" charset="-52"/>
                  </a:rPr>
                  <a:t>0</a:t>
                </a:r>
                <a:r>
                  <a:rPr lang="ru-RU" sz="4800" b="1" dirty="0">
                    <a:latin typeface="Montserrat ExtraBold" pitchFamily="2" charset="-52"/>
                  </a:rPr>
                  <a:t>2</a:t>
                </a:r>
                <a:endParaRPr sz="4800" b="1" dirty="0">
                  <a:latin typeface="Montserrat ExtraBold" pitchFamily="2" charset="-52"/>
                </a:endParaRPr>
              </a:p>
            </p:txBody>
          </p:sp>
        </p:grpSp>
        <p:sp>
          <p:nvSpPr>
            <p:cNvPr id="32" name="Lorem ipsum dolor sit amet, sed consectetur adipiscing elit, sed do eiusmod tempor incididunt ut labore et dolore magna aliqua. Ut enim ad">
              <a:extLst>
                <a:ext uri="{FF2B5EF4-FFF2-40B4-BE49-F238E27FC236}">
                  <a16:creationId xmlns:a16="http://schemas.microsoft.com/office/drawing/2014/main" xmlns="" id="{4127C5B1-5F5A-474C-1569-F740ADA834F2}"/>
                </a:ext>
              </a:extLst>
            </p:cNvPr>
            <p:cNvSpPr txBox="1"/>
            <p:nvPr/>
          </p:nvSpPr>
          <p:spPr>
            <a:xfrm>
              <a:off x="10532340" y="7956016"/>
              <a:ext cx="7109562" cy="3157786"/>
            </a:xfrm>
            <a:prstGeom prst="rect">
              <a:avLst/>
            </a:prstGeom>
            <a:ln w="254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tIns="91439" bIns="91439">
              <a:spAutoFit/>
            </a:bodyPr>
            <a:lstStyle>
              <a:lvl1pPr defTabSz="914400">
                <a:defRPr sz="2000">
                  <a:solidFill>
                    <a:srgbClr val="A5A5A4"/>
                  </a:solidFill>
                  <a:latin typeface="Barlow Regular"/>
                  <a:ea typeface="Barlow Regular"/>
                  <a:cs typeface="Barlow Regular"/>
                  <a:sym typeface="Barlow Regular"/>
                </a:defRPr>
              </a:lvl1pPr>
            </a:lstStyle>
            <a:p>
              <a:pPr algn="just" hangingPunct="1">
                <a:lnSpc>
                  <a:spcPct val="115000"/>
                </a:lnSpc>
              </a:pPr>
              <a:r>
                <a:rPr lang="ru-RU" sz="2800" kern="1200" dirty="0" smtClean="0">
                  <a:solidFill>
                    <a:srgbClr val="002B5D"/>
                  </a:solidFill>
                  <a:latin typeface="Montserrat ExtraBold" pitchFamily="2" charset="-52"/>
                  <a:ea typeface="Calibri"/>
                  <a:cs typeface="Times New Roman"/>
                </a:rPr>
                <a:t>Победа в конкурсе </a:t>
              </a:r>
              <a:r>
                <a:rPr lang="ru-RU" sz="2800" kern="1200" dirty="0">
                  <a:solidFill>
                    <a:srgbClr val="002B5D"/>
                  </a:solidFill>
                  <a:latin typeface="Montserrat ExtraBold" pitchFamily="2" charset="-52"/>
                  <a:ea typeface="Calibri"/>
                  <a:cs typeface="Times New Roman"/>
                </a:rPr>
                <a:t>«Лучшая академическая группа КФУ», номинация «Лучшая </a:t>
              </a:r>
              <a:r>
                <a:rPr lang="ru-RU" sz="2800" kern="1200" dirty="0">
                  <a:solidFill>
                    <a:srgbClr val="002B5D"/>
                  </a:solidFill>
                  <a:latin typeface="Montserrat ExtraBold" pitchFamily="2" charset="-52"/>
                  <a:ea typeface="Calibri"/>
                  <a:cs typeface="Times New Roman" pitchFamily="18" charset="0"/>
                </a:rPr>
                <a:t>академическая группа», «Лучшая староста академической группы»  </a:t>
              </a:r>
              <a:r>
                <a:rPr lang="ru-RU" sz="2800" kern="1200" dirty="0" smtClean="0">
                  <a:solidFill>
                    <a:srgbClr val="002B5D"/>
                  </a:solidFill>
                  <a:latin typeface="Montserrat ExtraBold" pitchFamily="2" charset="-52"/>
                  <a:ea typeface="Calibri"/>
                  <a:cs typeface="Times New Roman" pitchFamily="18" charset="0"/>
                </a:rPr>
                <a:t>(</a:t>
              </a:r>
              <a:r>
                <a:rPr lang="ru-RU" sz="2800" kern="1200" dirty="0" err="1" smtClean="0">
                  <a:solidFill>
                    <a:srgbClr val="002B5D"/>
                  </a:solidFill>
                  <a:latin typeface="Montserrat ExtraBold" pitchFamily="2" charset="-52"/>
                  <a:ea typeface="Calibri"/>
                  <a:cs typeface="Times New Roman" pitchFamily="18" charset="0"/>
                </a:rPr>
                <a:t>Занькина</a:t>
              </a:r>
              <a:r>
                <a:rPr lang="ru-RU" sz="2800" kern="1200" dirty="0" smtClean="0">
                  <a:solidFill>
                    <a:srgbClr val="002B5D"/>
                  </a:solidFill>
                  <a:latin typeface="Montserrat ExtraBold" pitchFamily="2" charset="-52"/>
                  <a:ea typeface="Calibri"/>
                  <a:cs typeface="Times New Roman" pitchFamily="18" charset="0"/>
                </a:rPr>
                <a:t> </a:t>
              </a:r>
              <a:r>
                <a:rPr lang="ru-RU" sz="2800" kern="1200" dirty="0">
                  <a:solidFill>
                    <a:srgbClr val="002B5D"/>
                  </a:solidFill>
                  <a:latin typeface="Montserrat ExtraBold" pitchFamily="2" charset="-52"/>
                  <a:ea typeface="Calibri"/>
                  <a:cs typeface="Times New Roman" pitchFamily="18" charset="0"/>
                </a:rPr>
                <a:t>С.)</a:t>
              </a:r>
            </a:p>
          </p:txBody>
        </p: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DF0F3CD4-FFBF-540A-F452-28BF3A3F185C}"/>
              </a:ext>
            </a:extLst>
          </p:cNvPr>
          <p:cNvGrpSpPr/>
          <p:nvPr/>
        </p:nvGrpSpPr>
        <p:grpSpPr>
          <a:xfrm>
            <a:off x="1794212" y="5997055"/>
            <a:ext cx="12934914" cy="3919695"/>
            <a:chOff x="12330037" y="4276351"/>
            <a:chExt cx="12285302" cy="3919695"/>
          </a:xfrm>
        </p:grpSpPr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xmlns="" id="{14C18C56-5959-DCD9-7518-35D005656EA5}"/>
                </a:ext>
              </a:extLst>
            </p:cNvPr>
            <p:cNvGrpSpPr/>
            <p:nvPr/>
          </p:nvGrpSpPr>
          <p:grpSpPr>
            <a:xfrm>
              <a:off x="12330037" y="4276351"/>
              <a:ext cx="12285302" cy="3919695"/>
              <a:chOff x="10197396" y="4771446"/>
              <a:chExt cx="10542532" cy="3005886"/>
            </a:xfrm>
          </p:grpSpPr>
          <p:sp>
            <p:nvSpPr>
              <p:cNvPr id="28" name="Shape">
                <a:extLst>
                  <a:ext uri="{FF2B5EF4-FFF2-40B4-BE49-F238E27FC236}">
                    <a16:creationId xmlns:a16="http://schemas.microsoft.com/office/drawing/2014/main" xmlns="" id="{298D1E87-29A5-048D-16DA-723A719DA8E1}"/>
                  </a:ext>
                </a:extLst>
              </p:cNvPr>
              <p:cNvSpPr/>
              <p:nvPr/>
            </p:nvSpPr>
            <p:spPr>
              <a:xfrm>
                <a:off x="10197396" y="4771446"/>
                <a:ext cx="10542532" cy="30058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8" h="21582" extrusionOk="0">
                    <a:moveTo>
                      <a:pt x="19279" y="0"/>
                    </a:moveTo>
                    <a:lnTo>
                      <a:pt x="2216" y="120"/>
                    </a:lnTo>
                    <a:cubicBezTo>
                      <a:pt x="2031" y="156"/>
                      <a:pt x="1853" y="351"/>
                      <a:pt x="1696" y="681"/>
                    </a:cubicBezTo>
                    <a:cubicBezTo>
                      <a:pt x="1550" y="987"/>
                      <a:pt x="1427" y="1400"/>
                      <a:pt x="1338" y="1894"/>
                    </a:cubicBezTo>
                    <a:lnTo>
                      <a:pt x="110" y="9293"/>
                    </a:lnTo>
                    <a:cubicBezTo>
                      <a:pt x="36" y="9798"/>
                      <a:pt x="-1" y="10353"/>
                      <a:pt x="0" y="10915"/>
                    </a:cubicBezTo>
                    <a:cubicBezTo>
                      <a:pt x="2" y="11523"/>
                      <a:pt x="48" y="12121"/>
                      <a:pt x="136" y="12652"/>
                    </a:cubicBezTo>
                    <a:lnTo>
                      <a:pt x="1390" y="19773"/>
                    </a:lnTo>
                    <a:cubicBezTo>
                      <a:pt x="1488" y="20343"/>
                      <a:pt x="1631" y="20813"/>
                      <a:pt x="1802" y="21132"/>
                    </a:cubicBezTo>
                    <a:cubicBezTo>
                      <a:pt x="1969" y="21442"/>
                      <a:pt x="2158" y="21597"/>
                      <a:pt x="2349" y="21580"/>
                    </a:cubicBezTo>
                    <a:lnTo>
                      <a:pt x="19368" y="21474"/>
                    </a:lnTo>
                    <a:cubicBezTo>
                      <a:pt x="19570" y="21446"/>
                      <a:pt x="19765" y="21232"/>
                      <a:pt x="19933" y="20856"/>
                    </a:cubicBezTo>
                    <a:cubicBezTo>
                      <a:pt x="20073" y="20543"/>
                      <a:pt x="20189" y="20127"/>
                      <a:pt x="20273" y="19640"/>
                    </a:cubicBezTo>
                    <a:lnTo>
                      <a:pt x="21465" y="12463"/>
                    </a:lnTo>
                    <a:cubicBezTo>
                      <a:pt x="21551" y="11933"/>
                      <a:pt x="21597" y="11339"/>
                      <a:pt x="21598" y="10735"/>
                    </a:cubicBezTo>
                    <a:cubicBezTo>
                      <a:pt x="21599" y="10088"/>
                      <a:pt x="21549" y="9451"/>
                      <a:pt x="21452" y="8891"/>
                    </a:cubicBezTo>
                    <a:lnTo>
                      <a:pt x="20199" y="1738"/>
                    </a:lnTo>
                    <a:cubicBezTo>
                      <a:pt x="20098" y="1178"/>
                      <a:pt x="19954" y="720"/>
                      <a:pt x="19782" y="415"/>
                    </a:cubicBezTo>
                    <a:cubicBezTo>
                      <a:pt x="19627" y="140"/>
                      <a:pt x="19454" y="-3"/>
                      <a:pt x="19279" y="0"/>
                    </a:cubicBezTo>
                    <a:close/>
                    <a:moveTo>
                      <a:pt x="2727" y="3256"/>
                    </a:moveTo>
                    <a:lnTo>
                      <a:pt x="4437" y="3256"/>
                    </a:lnTo>
                    <a:cubicBezTo>
                      <a:pt x="4554" y="3263"/>
                      <a:pt x="4669" y="3362"/>
                      <a:pt x="4773" y="3542"/>
                    </a:cubicBezTo>
                    <a:cubicBezTo>
                      <a:pt x="4899" y="3759"/>
                      <a:pt x="5005" y="4089"/>
                      <a:pt x="5079" y="4495"/>
                    </a:cubicBezTo>
                    <a:lnTo>
                      <a:pt x="5935" y="9503"/>
                    </a:lnTo>
                    <a:cubicBezTo>
                      <a:pt x="6003" y="9891"/>
                      <a:pt x="6040" y="10334"/>
                      <a:pt x="6041" y="10785"/>
                    </a:cubicBezTo>
                    <a:cubicBezTo>
                      <a:pt x="6042" y="11248"/>
                      <a:pt x="6005" y="11703"/>
                      <a:pt x="5935" y="12101"/>
                    </a:cubicBezTo>
                    <a:lnTo>
                      <a:pt x="5073" y="17121"/>
                    </a:lnTo>
                    <a:cubicBezTo>
                      <a:pt x="5006" y="17484"/>
                      <a:pt x="4914" y="17784"/>
                      <a:pt x="4804" y="17995"/>
                    </a:cubicBezTo>
                    <a:cubicBezTo>
                      <a:pt x="4702" y="18189"/>
                      <a:pt x="4589" y="18302"/>
                      <a:pt x="4472" y="18324"/>
                    </a:cubicBezTo>
                    <a:lnTo>
                      <a:pt x="2710" y="18324"/>
                    </a:lnTo>
                    <a:cubicBezTo>
                      <a:pt x="2590" y="18307"/>
                      <a:pt x="2472" y="18197"/>
                      <a:pt x="2367" y="18002"/>
                    </a:cubicBezTo>
                    <a:cubicBezTo>
                      <a:pt x="2253" y="17791"/>
                      <a:pt x="2157" y="17489"/>
                      <a:pt x="2087" y="17121"/>
                    </a:cubicBezTo>
                    <a:lnTo>
                      <a:pt x="1213" y="12028"/>
                    </a:lnTo>
                    <a:cubicBezTo>
                      <a:pt x="1152" y="11667"/>
                      <a:pt x="1119" y="11262"/>
                      <a:pt x="1116" y="10848"/>
                    </a:cubicBezTo>
                    <a:cubicBezTo>
                      <a:pt x="1113" y="10389"/>
                      <a:pt x="1146" y="9936"/>
                      <a:pt x="1213" y="9536"/>
                    </a:cubicBezTo>
                    <a:lnTo>
                      <a:pt x="2083" y="4505"/>
                    </a:lnTo>
                    <a:cubicBezTo>
                      <a:pt x="2152" y="4116"/>
                      <a:pt x="2249" y="3795"/>
                      <a:pt x="2367" y="3575"/>
                    </a:cubicBezTo>
                    <a:cubicBezTo>
                      <a:pt x="2477" y="3369"/>
                      <a:pt x="2601" y="3259"/>
                      <a:pt x="2727" y="3256"/>
                    </a:cubicBezTo>
                    <a:close/>
                  </a:path>
                </a:pathLst>
              </a:custGeom>
              <a:solidFill>
                <a:schemeClr val="bg2">
                  <a:alpha val="50000"/>
                </a:schemeClr>
              </a:solidFill>
              <a:ln w="25400">
                <a:miter lim="400000"/>
              </a:ln>
            </p:spPr>
            <p:txBody>
              <a:bodyPr tIns="91439" bIns="91439"/>
              <a:lstStyle/>
              <a:p>
                <a:pPr defTabSz="1828800"/>
                <a:endParaRPr sz="3600" b="1" dirty="0"/>
              </a:p>
            </p:txBody>
          </p:sp>
          <p:sp>
            <p:nvSpPr>
              <p:cNvPr id="30" name="Shape">
                <a:extLst>
                  <a:ext uri="{FF2B5EF4-FFF2-40B4-BE49-F238E27FC236}">
                    <a16:creationId xmlns:a16="http://schemas.microsoft.com/office/drawing/2014/main" xmlns="" id="{A0A51AE1-9807-9BC8-F70A-091E09995770}"/>
                  </a:ext>
                </a:extLst>
              </p:cNvPr>
              <p:cNvSpPr/>
              <p:nvPr/>
            </p:nvSpPr>
            <p:spPr>
              <a:xfrm rot="16200000">
                <a:off x="11035405" y="5292538"/>
                <a:ext cx="1817075" cy="19540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2" extrusionOk="0">
                    <a:moveTo>
                      <a:pt x="1725" y="4255"/>
                    </a:moveTo>
                    <a:lnTo>
                      <a:pt x="9026" y="426"/>
                    </a:lnTo>
                    <a:cubicBezTo>
                      <a:pt x="9543" y="161"/>
                      <a:pt x="10125" y="15"/>
                      <a:pt x="10719" y="1"/>
                    </a:cubicBezTo>
                    <a:cubicBezTo>
                      <a:pt x="11376" y="-14"/>
                      <a:pt x="12027" y="133"/>
                      <a:pt x="12600" y="426"/>
                    </a:cubicBezTo>
                    <a:lnTo>
                      <a:pt x="19812" y="4236"/>
                    </a:lnTo>
                    <a:cubicBezTo>
                      <a:pt x="20372" y="4536"/>
                      <a:pt x="20833" y="4967"/>
                      <a:pt x="21147" y="5483"/>
                    </a:cubicBezTo>
                    <a:cubicBezTo>
                      <a:pt x="21441" y="5966"/>
                      <a:pt x="21596" y="6507"/>
                      <a:pt x="21600" y="7058"/>
                    </a:cubicBezTo>
                    <a:lnTo>
                      <a:pt x="21600" y="14552"/>
                    </a:lnTo>
                    <a:cubicBezTo>
                      <a:pt x="21590" y="15066"/>
                      <a:pt x="21451" y="15571"/>
                      <a:pt x="21192" y="16029"/>
                    </a:cubicBezTo>
                    <a:cubicBezTo>
                      <a:pt x="20880" y="16580"/>
                      <a:pt x="20407" y="17042"/>
                      <a:pt x="19825" y="17366"/>
                    </a:cubicBezTo>
                    <a:lnTo>
                      <a:pt x="12648" y="21119"/>
                    </a:lnTo>
                    <a:cubicBezTo>
                      <a:pt x="12091" y="21419"/>
                      <a:pt x="11455" y="21579"/>
                      <a:pt x="10808" y="21582"/>
                    </a:cubicBezTo>
                    <a:cubicBezTo>
                      <a:pt x="10145" y="21586"/>
                      <a:pt x="9494" y="21426"/>
                      <a:pt x="8923" y="21119"/>
                    </a:cubicBezTo>
                    <a:lnTo>
                      <a:pt x="1725" y="17338"/>
                    </a:lnTo>
                    <a:cubicBezTo>
                      <a:pt x="1205" y="17048"/>
                      <a:pt x="773" y="16643"/>
                      <a:pt x="471" y="16162"/>
                    </a:cubicBezTo>
                    <a:cubicBezTo>
                      <a:pt x="191" y="15717"/>
                      <a:pt x="30" y="15219"/>
                      <a:pt x="0" y="14708"/>
                    </a:cubicBezTo>
                    <a:lnTo>
                      <a:pt x="0" y="6984"/>
                    </a:lnTo>
                    <a:cubicBezTo>
                      <a:pt x="23" y="6457"/>
                      <a:pt x="180" y="5942"/>
                      <a:pt x="460" y="5481"/>
                    </a:cubicBezTo>
                    <a:cubicBezTo>
                      <a:pt x="762" y="4983"/>
                      <a:pt x="1197" y="4561"/>
                      <a:pt x="1725" y="4255"/>
                    </a:cubicBezTo>
                    <a:close/>
                  </a:path>
                </a:pathLst>
              </a:custGeom>
              <a:solidFill>
                <a:srgbClr val="002B5D"/>
              </a:solidFill>
              <a:ln w="25400">
                <a:miter lim="400000"/>
              </a:ln>
            </p:spPr>
            <p:txBody>
              <a:bodyPr tIns="91439" bIns="91439"/>
              <a:lstStyle/>
              <a:p>
                <a:pPr defTabSz="1828800"/>
                <a:endParaRPr sz="3600" b="1"/>
              </a:p>
            </p:txBody>
          </p:sp>
          <p:sp>
            <p:nvSpPr>
              <p:cNvPr id="31" name="03">
                <a:extLst>
                  <a:ext uri="{FF2B5EF4-FFF2-40B4-BE49-F238E27FC236}">
                    <a16:creationId xmlns:a16="http://schemas.microsoft.com/office/drawing/2014/main" xmlns="" id="{5A39EBF4-2582-C900-D9B9-1ED39B854816}"/>
                  </a:ext>
                </a:extLst>
              </p:cNvPr>
              <p:cNvSpPr txBox="1"/>
              <p:nvPr/>
            </p:nvSpPr>
            <p:spPr>
              <a:xfrm>
                <a:off x="11438454" y="5981675"/>
                <a:ext cx="963017" cy="708070"/>
              </a:xfrm>
              <a:prstGeom prst="rect">
                <a:avLst/>
              </a:prstGeom>
              <a:ln w="254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tIns="91439" bIns="91439">
                <a:spAutoFit/>
              </a:bodyPr>
              <a:lstStyle>
                <a:lvl1pPr algn="ctr" defTabSz="914400">
                  <a:defRPr sz="3000">
                    <a:solidFill>
                      <a:srgbClr val="FAFAF9"/>
                    </a:solidFill>
                    <a:latin typeface="Barlow Regular"/>
                    <a:ea typeface="Barlow Regular"/>
                    <a:cs typeface="Barlow Regular"/>
                    <a:sym typeface="Barlow Regular"/>
                  </a:defRPr>
                </a:lvl1pPr>
              </a:lstStyle>
              <a:p>
                <a:r>
                  <a:rPr sz="4800" b="1" dirty="0">
                    <a:latin typeface="Montserrat ExtraBold" pitchFamily="2" charset="-52"/>
                  </a:rPr>
                  <a:t>03</a:t>
                </a:r>
              </a:p>
            </p:txBody>
          </p:sp>
        </p:grpSp>
        <p:sp>
          <p:nvSpPr>
            <p:cNvPr id="33" name="Lorem ipsum dolor sit amet, sed consectetur adipiscing elit, sed do eiusmod tempor incididunt ut labore et dolore magna aliqua. Ut enim ad">
              <a:extLst>
                <a:ext uri="{FF2B5EF4-FFF2-40B4-BE49-F238E27FC236}">
                  <a16:creationId xmlns:a16="http://schemas.microsoft.com/office/drawing/2014/main" xmlns="" id="{DF5B8CD6-7331-3193-B31E-AB79FE322783}"/>
                </a:ext>
              </a:extLst>
            </p:cNvPr>
            <p:cNvSpPr txBox="1"/>
            <p:nvPr/>
          </p:nvSpPr>
          <p:spPr>
            <a:xfrm>
              <a:off x="15780187" y="4398038"/>
              <a:ext cx="8153836" cy="3653306"/>
            </a:xfrm>
            <a:prstGeom prst="rect">
              <a:avLst/>
            </a:prstGeom>
            <a:ln w="254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tIns="91439" bIns="91439">
              <a:spAutoFit/>
            </a:bodyPr>
            <a:lstStyle>
              <a:lvl1pPr defTabSz="914400">
                <a:defRPr sz="2000">
                  <a:solidFill>
                    <a:srgbClr val="A5A5A4"/>
                  </a:solidFill>
                  <a:latin typeface="Barlow Regular"/>
                  <a:ea typeface="Barlow Regular"/>
                  <a:cs typeface="Barlow Regular"/>
                  <a:sym typeface="Barlow Regular"/>
                </a:defRPr>
              </a:lvl1pPr>
            </a:lstStyle>
            <a:p>
              <a:pPr algn="just" hangingPunct="1">
                <a:lnSpc>
                  <a:spcPct val="115000"/>
                </a:lnSpc>
              </a:pPr>
              <a:r>
                <a:rPr lang="ru-RU" sz="2800" kern="1200" dirty="0" smtClean="0">
                  <a:solidFill>
                    <a:srgbClr val="002B5D"/>
                  </a:solidFill>
                  <a:latin typeface="Montserrat ExtraBold" pitchFamily="2" charset="-52"/>
                  <a:ea typeface="+mn-ea"/>
                  <a:cs typeface="Times New Roman" pitchFamily="18" charset="0"/>
                </a:rPr>
                <a:t>Конкурс «Студенческий </a:t>
              </a:r>
              <a:r>
                <a:rPr lang="ru-RU" sz="2800" kern="1200" dirty="0" err="1" smtClean="0">
                  <a:solidFill>
                    <a:srgbClr val="002B5D"/>
                  </a:solidFill>
                  <a:latin typeface="Montserrat ExtraBold" pitchFamily="2" charset="-52"/>
                  <a:ea typeface="+mn-ea"/>
                  <a:cs typeface="Times New Roman" pitchFamily="18" charset="0"/>
                </a:rPr>
                <a:t>стартап</a:t>
              </a:r>
              <a:r>
                <a:rPr lang="ru-RU" sz="2800" kern="1200" dirty="0" smtClean="0">
                  <a:solidFill>
                    <a:srgbClr val="002B5D"/>
                  </a:solidFill>
                  <a:latin typeface="Montserrat ExtraBold" pitchFamily="2" charset="-52"/>
                  <a:ea typeface="+mn-ea"/>
                  <a:cs typeface="Times New Roman" pitchFamily="18" charset="0"/>
                </a:rPr>
                <a:t>» </a:t>
              </a:r>
            </a:p>
            <a:p>
              <a:pPr algn="just" hangingPunct="1">
                <a:lnSpc>
                  <a:spcPct val="115000"/>
                </a:lnSpc>
              </a:pPr>
              <a:r>
                <a:rPr lang="ru-RU" sz="2800" kern="1200" dirty="0" smtClean="0">
                  <a:solidFill>
                    <a:srgbClr val="002B5D"/>
                  </a:solidFill>
                  <a:latin typeface="Montserrat ExtraBold" pitchFamily="2" charset="-52"/>
                  <a:ea typeface="+mn-ea"/>
                  <a:cs typeface="Times New Roman" pitchFamily="18" charset="0"/>
                </a:rPr>
                <a:t>(Тема: «Цифровая образовательная платформа для педагогов дошкольного и начального образования» создание образовательного онлайн-сервиса развивающих </a:t>
              </a:r>
              <a:r>
                <a:rPr lang="ru-RU" sz="2800" kern="1200" dirty="0" err="1" smtClean="0">
                  <a:solidFill>
                    <a:srgbClr val="002B5D"/>
                  </a:solidFill>
                  <a:latin typeface="Montserrat ExtraBold" pitchFamily="2" charset="-52"/>
                  <a:ea typeface="+mn-ea"/>
                  <a:cs typeface="Times New Roman" pitchFamily="18" charset="0"/>
                </a:rPr>
                <a:t>квизов</a:t>
              </a:r>
              <a:r>
                <a:rPr lang="ru-RU" sz="2800" kern="1200" dirty="0" smtClean="0">
                  <a:solidFill>
                    <a:srgbClr val="002B5D"/>
                  </a:solidFill>
                  <a:latin typeface="Montserrat ExtraBold" pitchFamily="2" charset="-52"/>
                  <a:ea typeface="+mn-ea"/>
                  <a:cs typeface="Times New Roman" pitchFamily="18" charset="0"/>
                </a:rPr>
                <a:t> «</a:t>
              </a:r>
              <a:r>
                <a:rPr lang="ru-RU" sz="2800" kern="1200" dirty="0" err="1" smtClean="0">
                  <a:solidFill>
                    <a:srgbClr val="002B5D"/>
                  </a:solidFill>
                  <a:latin typeface="Montserrat ExtraBold" pitchFamily="2" charset="-52"/>
                  <a:ea typeface="+mn-ea"/>
                  <a:cs typeface="Times New Roman" pitchFamily="18" charset="0"/>
                </a:rPr>
                <a:t>ПрофЗнайкин</a:t>
              </a:r>
              <a:r>
                <a:rPr lang="ru-RU" sz="2800" kern="1200" dirty="0" smtClean="0">
                  <a:solidFill>
                    <a:srgbClr val="002B5D"/>
                  </a:solidFill>
                  <a:latin typeface="Montserrat ExtraBold" pitchFamily="2" charset="-52"/>
                  <a:ea typeface="+mn-ea"/>
                  <a:cs typeface="Times New Roman" pitchFamily="18" charset="0"/>
                </a:rPr>
                <a:t>» для детей 6-11 лет) – 4 студента</a:t>
              </a:r>
              <a:endParaRPr lang="ru-RU" sz="2800" kern="1200" dirty="0">
                <a:solidFill>
                  <a:srgbClr val="002B5D"/>
                </a:solidFill>
                <a:latin typeface="Montserrat ExtraBold" pitchFamily="2" charset="-52"/>
                <a:ea typeface="+mn-ea"/>
                <a:cs typeface="Times New Roman" pitchFamily="18" charset="0"/>
              </a:endParaRPr>
            </a:p>
          </p:txBody>
        </p:sp>
      </p:grp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9902" y="231483"/>
            <a:ext cx="5607397" cy="960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0" y="-1"/>
            <a:ext cx="1715396" cy="13716001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 hangingPunct="1"/>
            <a:endParaRPr lang="ru-RU" sz="1800" kern="1200" smtClean="0">
              <a:solidFill>
                <a:prstClr val="white"/>
              </a:solidFill>
              <a:ea typeface="+mn-ea"/>
              <a:cs typeface="Helvetica"/>
            </a:endParaRPr>
          </a:p>
        </p:txBody>
      </p:sp>
      <p:pic>
        <p:nvPicPr>
          <p:cNvPr id="29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6" y="302094"/>
            <a:ext cx="1437534" cy="1403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Группа 33">
            <a:extLst>
              <a:ext uri="{FF2B5EF4-FFF2-40B4-BE49-F238E27FC236}">
                <a16:creationId xmlns:a16="http://schemas.microsoft.com/office/drawing/2014/main" xmlns="" id="{EB6C662C-040F-08AB-B625-534D852BD6FD}"/>
              </a:ext>
            </a:extLst>
          </p:cNvPr>
          <p:cNvGrpSpPr/>
          <p:nvPr/>
        </p:nvGrpSpPr>
        <p:grpSpPr>
          <a:xfrm>
            <a:off x="14259669" y="7956902"/>
            <a:ext cx="10492556" cy="3291408"/>
            <a:chOff x="7568252" y="7545629"/>
            <a:chExt cx="10695917" cy="3501659"/>
          </a:xfrm>
        </p:grpSpPr>
        <p:grpSp>
          <p:nvGrpSpPr>
            <p:cNvPr id="35" name="Группа 34">
              <a:extLst>
                <a:ext uri="{FF2B5EF4-FFF2-40B4-BE49-F238E27FC236}">
                  <a16:creationId xmlns:a16="http://schemas.microsoft.com/office/drawing/2014/main" xmlns="" id="{4519EF9B-53AA-9CA9-5756-6F78D6E385C5}"/>
                </a:ext>
              </a:extLst>
            </p:cNvPr>
            <p:cNvGrpSpPr/>
            <p:nvPr/>
          </p:nvGrpSpPr>
          <p:grpSpPr>
            <a:xfrm>
              <a:off x="7568252" y="7545629"/>
              <a:ext cx="10695917" cy="3501659"/>
              <a:chOff x="11156583" y="4705428"/>
              <a:chExt cx="9178613" cy="2470957"/>
            </a:xfrm>
          </p:grpSpPr>
          <p:sp>
            <p:nvSpPr>
              <p:cNvPr id="38" name="Shape"/>
              <p:cNvSpPr/>
              <p:nvPr/>
            </p:nvSpPr>
            <p:spPr>
              <a:xfrm>
                <a:off x="11156583" y="4705428"/>
                <a:ext cx="9178613" cy="24709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8" h="21582" extrusionOk="0">
                    <a:moveTo>
                      <a:pt x="19279" y="0"/>
                    </a:moveTo>
                    <a:lnTo>
                      <a:pt x="2216" y="120"/>
                    </a:lnTo>
                    <a:cubicBezTo>
                      <a:pt x="2031" y="156"/>
                      <a:pt x="1853" y="351"/>
                      <a:pt x="1696" y="681"/>
                    </a:cubicBezTo>
                    <a:cubicBezTo>
                      <a:pt x="1550" y="987"/>
                      <a:pt x="1427" y="1400"/>
                      <a:pt x="1338" y="1894"/>
                    </a:cubicBezTo>
                    <a:lnTo>
                      <a:pt x="110" y="9293"/>
                    </a:lnTo>
                    <a:cubicBezTo>
                      <a:pt x="36" y="9798"/>
                      <a:pt x="-1" y="10353"/>
                      <a:pt x="0" y="10915"/>
                    </a:cubicBezTo>
                    <a:cubicBezTo>
                      <a:pt x="2" y="11523"/>
                      <a:pt x="48" y="12121"/>
                      <a:pt x="136" y="12652"/>
                    </a:cubicBezTo>
                    <a:lnTo>
                      <a:pt x="1390" y="19773"/>
                    </a:lnTo>
                    <a:cubicBezTo>
                      <a:pt x="1488" y="20343"/>
                      <a:pt x="1631" y="20813"/>
                      <a:pt x="1802" y="21132"/>
                    </a:cubicBezTo>
                    <a:cubicBezTo>
                      <a:pt x="1969" y="21442"/>
                      <a:pt x="2158" y="21597"/>
                      <a:pt x="2349" y="21580"/>
                    </a:cubicBezTo>
                    <a:lnTo>
                      <a:pt x="19368" y="21474"/>
                    </a:lnTo>
                    <a:cubicBezTo>
                      <a:pt x="19570" y="21446"/>
                      <a:pt x="19765" y="21232"/>
                      <a:pt x="19933" y="20856"/>
                    </a:cubicBezTo>
                    <a:cubicBezTo>
                      <a:pt x="20073" y="20543"/>
                      <a:pt x="20189" y="20127"/>
                      <a:pt x="20273" y="19640"/>
                    </a:cubicBezTo>
                    <a:lnTo>
                      <a:pt x="21465" y="12463"/>
                    </a:lnTo>
                    <a:cubicBezTo>
                      <a:pt x="21551" y="11933"/>
                      <a:pt x="21597" y="11339"/>
                      <a:pt x="21598" y="10735"/>
                    </a:cubicBezTo>
                    <a:cubicBezTo>
                      <a:pt x="21599" y="10088"/>
                      <a:pt x="21549" y="9451"/>
                      <a:pt x="21452" y="8891"/>
                    </a:cubicBezTo>
                    <a:lnTo>
                      <a:pt x="20199" y="1738"/>
                    </a:lnTo>
                    <a:cubicBezTo>
                      <a:pt x="20098" y="1178"/>
                      <a:pt x="19954" y="720"/>
                      <a:pt x="19782" y="415"/>
                    </a:cubicBezTo>
                    <a:cubicBezTo>
                      <a:pt x="19627" y="140"/>
                      <a:pt x="19454" y="-3"/>
                      <a:pt x="19279" y="0"/>
                    </a:cubicBezTo>
                    <a:close/>
                    <a:moveTo>
                      <a:pt x="2727" y="3256"/>
                    </a:moveTo>
                    <a:lnTo>
                      <a:pt x="4437" y="3256"/>
                    </a:lnTo>
                    <a:cubicBezTo>
                      <a:pt x="4554" y="3263"/>
                      <a:pt x="4669" y="3362"/>
                      <a:pt x="4773" y="3542"/>
                    </a:cubicBezTo>
                    <a:cubicBezTo>
                      <a:pt x="4899" y="3759"/>
                      <a:pt x="5005" y="4089"/>
                      <a:pt x="5079" y="4495"/>
                    </a:cubicBezTo>
                    <a:lnTo>
                      <a:pt x="5935" y="9503"/>
                    </a:lnTo>
                    <a:cubicBezTo>
                      <a:pt x="6003" y="9891"/>
                      <a:pt x="6040" y="10334"/>
                      <a:pt x="6041" y="10785"/>
                    </a:cubicBezTo>
                    <a:cubicBezTo>
                      <a:pt x="6042" y="11248"/>
                      <a:pt x="6005" y="11703"/>
                      <a:pt x="5935" y="12101"/>
                    </a:cubicBezTo>
                    <a:lnTo>
                      <a:pt x="5073" y="17121"/>
                    </a:lnTo>
                    <a:cubicBezTo>
                      <a:pt x="5006" y="17484"/>
                      <a:pt x="4914" y="17784"/>
                      <a:pt x="4804" y="17995"/>
                    </a:cubicBezTo>
                    <a:cubicBezTo>
                      <a:pt x="4702" y="18189"/>
                      <a:pt x="4589" y="18302"/>
                      <a:pt x="4472" y="18324"/>
                    </a:cubicBezTo>
                    <a:lnTo>
                      <a:pt x="2710" y="18324"/>
                    </a:lnTo>
                    <a:cubicBezTo>
                      <a:pt x="2590" y="18307"/>
                      <a:pt x="2472" y="18197"/>
                      <a:pt x="2367" y="18002"/>
                    </a:cubicBezTo>
                    <a:cubicBezTo>
                      <a:pt x="2253" y="17791"/>
                      <a:pt x="2157" y="17489"/>
                      <a:pt x="2087" y="17121"/>
                    </a:cubicBezTo>
                    <a:lnTo>
                      <a:pt x="1213" y="12028"/>
                    </a:lnTo>
                    <a:cubicBezTo>
                      <a:pt x="1152" y="11667"/>
                      <a:pt x="1119" y="11262"/>
                      <a:pt x="1116" y="10848"/>
                    </a:cubicBezTo>
                    <a:cubicBezTo>
                      <a:pt x="1113" y="10389"/>
                      <a:pt x="1146" y="9936"/>
                      <a:pt x="1213" y="9536"/>
                    </a:cubicBezTo>
                    <a:lnTo>
                      <a:pt x="2083" y="4505"/>
                    </a:lnTo>
                    <a:cubicBezTo>
                      <a:pt x="2152" y="4116"/>
                      <a:pt x="2249" y="3795"/>
                      <a:pt x="2367" y="3575"/>
                    </a:cubicBezTo>
                    <a:cubicBezTo>
                      <a:pt x="2477" y="3369"/>
                      <a:pt x="2601" y="3259"/>
                      <a:pt x="2727" y="3256"/>
                    </a:cubicBezTo>
                    <a:close/>
                  </a:path>
                </a:pathLst>
              </a:custGeom>
              <a:solidFill>
                <a:schemeClr val="bg2">
                  <a:alpha val="50000"/>
                </a:schemeClr>
              </a:solidFill>
              <a:ln w="25400">
                <a:miter lim="400000"/>
              </a:ln>
            </p:spPr>
            <p:txBody>
              <a:bodyPr tIns="91439" bIns="91439"/>
              <a:lstStyle/>
              <a:p>
                <a:pPr defTabSz="1828800"/>
                <a:endParaRPr sz="3600" b="1" dirty="0"/>
              </a:p>
            </p:txBody>
          </p:sp>
          <p:sp>
            <p:nvSpPr>
              <p:cNvPr id="39" name="Shape"/>
              <p:cNvSpPr/>
              <p:nvPr/>
            </p:nvSpPr>
            <p:spPr>
              <a:xfrm rot="16200000">
                <a:off x="11971044" y="5143676"/>
                <a:ext cx="1456308" cy="1654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2" extrusionOk="0">
                    <a:moveTo>
                      <a:pt x="1725" y="4255"/>
                    </a:moveTo>
                    <a:lnTo>
                      <a:pt x="9026" y="426"/>
                    </a:lnTo>
                    <a:cubicBezTo>
                      <a:pt x="9543" y="161"/>
                      <a:pt x="10125" y="15"/>
                      <a:pt x="10719" y="1"/>
                    </a:cubicBezTo>
                    <a:cubicBezTo>
                      <a:pt x="11376" y="-14"/>
                      <a:pt x="12027" y="133"/>
                      <a:pt x="12600" y="426"/>
                    </a:cubicBezTo>
                    <a:lnTo>
                      <a:pt x="19812" y="4236"/>
                    </a:lnTo>
                    <a:cubicBezTo>
                      <a:pt x="20372" y="4536"/>
                      <a:pt x="20833" y="4967"/>
                      <a:pt x="21147" y="5483"/>
                    </a:cubicBezTo>
                    <a:cubicBezTo>
                      <a:pt x="21441" y="5966"/>
                      <a:pt x="21596" y="6507"/>
                      <a:pt x="21600" y="7058"/>
                    </a:cubicBezTo>
                    <a:lnTo>
                      <a:pt x="21600" y="14552"/>
                    </a:lnTo>
                    <a:cubicBezTo>
                      <a:pt x="21590" y="15066"/>
                      <a:pt x="21451" y="15571"/>
                      <a:pt x="21192" y="16029"/>
                    </a:cubicBezTo>
                    <a:cubicBezTo>
                      <a:pt x="20880" y="16580"/>
                      <a:pt x="20407" y="17042"/>
                      <a:pt x="19825" y="17366"/>
                    </a:cubicBezTo>
                    <a:lnTo>
                      <a:pt x="12648" y="21119"/>
                    </a:lnTo>
                    <a:cubicBezTo>
                      <a:pt x="12091" y="21419"/>
                      <a:pt x="11455" y="21579"/>
                      <a:pt x="10808" y="21582"/>
                    </a:cubicBezTo>
                    <a:cubicBezTo>
                      <a:pt x="10145" y="21586"/>
                      <a:pt x="9494" y="21426"/>
                      <a:pt x="8923" y="21119"/>
                    </a:cubicBezTo>
                    <a:lnTo>
                      <a:pt x="1725" y="17338"/>
                    </a:lnTo>
                    <a:cubicBezTo>
                      <a:pt x="1205" y="17048"/>
                      <a:pt x="773" y="16643"/>
                      <a:pt x="471" y="16162"/>
                    </a:cubicBezTo>
                    <a:cubicBezTo>
                      <a:pt x="191" y="15717"/>
                      <a:pt x="30" y="15219"/>
                      <a:pt x="0" y="14708"/>
                    </a:cubicBezTo>
                    <a:lnTo>
                      <a:pt x="0" y="6984"/>
                    </a:lnTo>
                    <a:cubicBezTo>
                      <a:pt x="23" y="6457"/>
                      <a:pt x="180" y="5942"/>
                      <a:pt x="460" y="5481"/>
                    </a:cubicBezTo>
                    <a:cubicBezTo>
                      <a:pt x="762" y="4983"/>
                      <a:pt x="1197" y="4561"/>
                      <a:pt x="1725" y="4255"/>
                    </a:cubicBezTo>
                    <a:close/>
                  </a:path>
                </a:pathLst>
              </a:custGeom>
              <a:solidFill>
                <a:srgbClr val="002B5D"/>
              </a:solidFill>
              <a:ln w="25400">
                <a:miter lim="400000"/>
              </a:ln>
            </p:spPr>
            <p:txBody>
              <a:bodyPr tIns="91439" bIns="91439"/>
              <a:lstStyle/>
              <a:p>
                <a:pPr defTabSz="1828800"/>
                <a:endParaRPr sz="3600" b="1"/>
              </a:p>
            </p:txBody>
          </p:sp>
          <p:sp>
            <p:nvSpPr>
              <p:cNvPr id="40" name="03"/>
              <p:cNvSpPr txBox="1"/>
              <p:nvPr/>
            </p:nvSpPr>
            <p:spPr>
              <a:xfrm>
                <a:off x="12168743" y="5645048"/>
                <a:ext cx="963017" cy="651549"/>
              </a:xfrm>
              <a:prstGeom prst="rect">
                <a:avLst/>
              </a:prstGeom>
              <a:ln w="254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tIns="91439" bIns="91439">
                <a:spAutoFit/>
              </a:bodyPr>
              <a:lstStyle>
                <a:lvl1pPr algn="ctr" defTabSz="914400">
                  <a:defRPr sz="3000">
                    <a:solidFill>
                      <a:srgbClr val="FAFAF9"/>
                    </a:solidFill>
                    <a:latin typeface="Barlow Regular"/>
                    <a:ea typeface="Barlow Regular"/>
                    <a:cs typeface="Barlow Regular"/>
                    <a:sym typeface="Barlow Regular"/>
                  </a:defRPr>
                </a:lvl1pPr>
              </a:lstStyle>
              <a:p>
                <a:r>
                  <a:rPr sz="4800" b="1" dirty="0" smtClean="0">
                    <a:latin typeface="Montserrat ExtraBold" pitchFamily="2" charset="-52"/>
                  </a:rPr>
                  <a:t>0</a:t>
                </a:r>
                <a:r>
                  <a:rPr lang="ru-RU" sz="4800" b="1" dirty="0">
                    <a:latin typeface="Montserrat ExtraBold" pitchFamily="2" charset="-52"/>
                  </a:rPr>
                  <a:t>4</a:t>
                </a:r>
                <a:endParaRPr sz="4800" b="1" dirty="0">
                  <a:latin typeface="Montserrat ExtraBold" pitchFamily="2" charset="-52"/>
                </a:endParaRPr>
              </a:p>
            </p:txBody>
          </p:sp>
        </p:grpSp>
        <p:sp>
          <p:nvSpPr>
            <p:cNvPr id="36" name="Lorem ipsum dolor sit amet, sed consectetur adipiscing elit, sed do eiusmod tempor incididunt ut labore et dolore magna aliqua. Ut enim ad">
              <a:extLst>
                <a:ext uri="{FF2B5EF4-FFF2-40B4-BE49-F238E27FC236}">
                  <a16:creationId xmlns:a16="http://schemas.microsoft.com/office/drawing/2014/main" xmlns="" id="{4127C5B1-5F5A-474C-1569-F740ADA834F2}"/>
                </a:ext>
              </a:extLst>
            </p:cNvPr>
            <p:cNvSpPr txBox="1"/>
            <p:nvPr/>
          </p:nvSpPr>
          <p:spPr>
            <a:xfrm>
              <a:off x="10675494" y="8071508"/>
              <a:ext cx="7109562" cy="2449899"/>
            </a:xfrm>
            <a:prstGeom prst="rect">
              <a:avLst/>
            </a:prstGeom>
            <a:ln w="254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tIns="91439" bIns="91439">
              <a:spAutoFit/>
            </a:bodyPr>
            <a:lstStyle>
              <a:lvl1pPr defTabSz="914400">
                <a:defRPr sz="2000">
                  <a:solidFill>
                    <a:srgbClr val="A5A5A4"/>
                  </a:solidFill>
                  <a:latin typeface="Barlow Regular"/>
                  <a:ea typeface="Barlow Regular"/>
                  <a:cs typeface="Barlow Regular"/>
                  <a:sym typeface="Barlow Regular"/>
                </a:defRPr>
              </a:lvl1pPr>
            </a:lstStyle>
            <a:p>
              <a:pPr algn="just" hangingPunct="1">
                <a:lnSpc>
                  <a:spcPct val="115000"/>
                </a:lnSpc>
              </a:pPr>
              <a:r>
                <a:rPr lang="ru-RU" sz="3200" kern="1200" dirty="0" smtClean="0">
                  <a:solidFill>
                    <a:srgbClr val="002B5D"/>
                  </a:solidFill>
                  <a:latin typeface="Montserrat ExtraBold" pitchFamily="2" charset="-52"/>
                  <a:ea typeface="Calibri"/>
                  <a:cs typeface="Times New Roman"/>
                </a:rPr>
                <a:t>Студенческая публикационная активность: </a:t>
              </a:r>
            </a:p>
            <a:p>
              <a:pPr algn="just" hangingPunct="1">
                <a:lnSpc>
                  <a:spcPct val="115000"/>
                </a:lnSpc>
              </a:pPr>
              <a:r>
                <a:rPr lang="ru-RU" sz="3200" kern="1200" dirty="0" smtClean="0">
                  <a:solidFill>
                    <a:srgbClr val="002B5D"/>
                  </a:solidFill>
                  <a:latin typeface="Montserrat ExtraBold" pitchFamily="2" charset="-52"/>
                  <a:ea typeface="Calibri"/>
                  <a:cs typeface="Times New Roman"/>
                </a:rPr>
                <a:t>ВАК –</a:t>
              </a:r>
              <a:r>
                <a:rPr lang="ru-RU" sz="3200" kern="1200" dirty="0" smtClean="0">
                  <a:solidFill>
                    <a:srgbClr val="002B5D"/>
                  </a:solidFill>
                  <a:latin typeface="Montserrat ExtraBold" pitchFamily="2" charset="-52"/>
                  <a:ea typeface="Calibri"/>
                  <a:cs typeface="Times New Roman" pitchFamily="18" charset="0"/>
                </a:rPr>
                <a:t> 8</a:t>
              </a:r>
            </a:p>
            <a:p>
              <a:pPr algn="just" hangingPunct="1">
                <a:lnSpc>
                  <a:spcPct val="115000"/>
                </a:lnSpc>
              </a:pPr>
              <a:r>
                <a:rPr lang="ru-RU" sz="3200" kern="1200" dirty="0" smtClean="0">
                  <a:solidFill>
                    <a:srgbClr val="002B5D"/>
                  </a:solidFill>
                  <a:latin typeface="Montserrat ExtraBold" pitchFamily="2" charset="-52"/>
                  <a:ea typeface="Calibri"/>
                  <a:cs typeface="Times New Roman" pitchFamily="18" charset="0"/>
                </a:rPr>
                <a:t>РИНЦ –</a:t>
              </a:r>
              <a:r>
                <a:rPr lang="ru-RU" sz="3200" kern="1200" dirty="0">
                  <a:solidFill>
                    <a:srgbClr val="002B5D"/>
                  </a:solidFill>
                  <a:latin typeface="Montserrat ExtraBold" pitchFamily="2" charset="-52"/>
                  <a:ea typeface="Calibri"/>
                  <a:cs typeface="Times New Roman"/>
                </a:rPr>
                <a:t> </a:t>
              </a:r>
              <a:r>
                <a:rPr lang="ru-RU" sz="3200" kern="1200" dirty="0" smtClean="0">
                  <a:solidFill>
                    <a:srgbClr val="002B5D"/>
                  </a:solidFill>
                  <a:latin typeface="Montserrat ExtraBold" pitchFamily="2" charset="-52"/>
                  <a:ea typeface="Calibri"/>
                  <a:cs typeface="Times New Roman"/>
                </a:rPr>
                <a:t>54</a:t>
              </a:r>
              <a:endParaRPr lang="ru-RU" sz="3200" kern="1200" dirty="0" smtClean="0">
                <a:solidFill>
                  <a:srgbClr val="002B5D"/>
                </a:solidFill>
                <a:latin typeface="Montserrat ExtraBold" pitchFamily="2" charset="-52"/>
                <a:ea typeface="Calibri"/>
                <a:cs typeface="Times New Roman" pitchFamily="18" charset="0"/>
              </a:endParaRPr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xmlns="" id="{EB6C662C-040F-08AB-B625-534D852BD6FD}"/>
              </a:ext>
            </a:extLst>
          </p:cNvPr>
          <p:cNvGrpSpPr/>
          <p:nvPr/>
        </p:nvGrpSpPr>
        <p:grpSpPr>
          <a:xfrm>
            <a:off x="1803976" y="10168533"/>
            <a:ext cx="11983639" cy="3320488"/>
            <a:chOff x="7646869" y="7499820"/>
            <a:chExt cx="10635742" cy="3501659"/>
          </a:xfrm>
        </p:grpSpPr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xmlns="" id="{4519EF9B-53AA-9CA9-5756-6F78D6E385C5}"/>
                </a:ext>
              </a:extLst>
            </p:cNvPr>
            <p:cNvGrpSpPr/>
            <p:nvPr/>
          </p:nvGrpSpPr>
          <p:grpSpPr>
            <a:xfrm>
              <a:off x="7646869" y="7499820"/>
              <a:ext cx="10635742" cy="3501659"/>
              <a:chOff x="11224047" y="4673103"/>
              <a:chExt cx="9126974" cy="2470957"/>
            </a:xfrm>
          </p:grpSpPr>
          <p:sp>
            <p:nvSpPr>
              <p:cNvPr id="44" name="Shape"/>
              <p:cNvSpPr/>
              <p:nvPr/>
            </p:nvSpPr>
            <p:spPr>
              <a:xfrm>
                <a:off x="11224047" y="4673103"/>
                <a:ext cx="9126974" cy="24709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8" h="21582" extrusionOk="0">
                    <a:moveTo>
                      <a:pt x="19279" y="0"/>
                    </a:moveTo>
                    <a:lnTo>
                      <a:pt x="2216" y="120"/>
                    </a:lnTo>
                    <a:cubicBezTo>
                      <a:pt x="2031" y="156"/>
                      <a:pt x="1853" y="351"/>
                      <a:pt x="1696" y="681"/>
                    </a:cubicBezTo>
                    <a:cubicBezTo>
                      <a:pt x="1550" y="987"/>
                      <a:pt x="1427" y="1400"/>
                      <a:pt x="1338" y="1894"/>
                    </a:cubicBezTo>
                    <a:lnTo>
                      <a:pt x="110" y="9293"/>
                    </a:lnTo>
                    <a:cubicBezTo>
                      <a:pt x="36" y="9798"/>
                      <a:pt x="-1" y="10353"/>
                      <a:pt x="0" y="10915"/>
                    </a:cubicBezTo>
                    <a:cubicBezTo>
                      <a:pt x="2" y="11523"/>
                      <a:pt x="48" y="12121"/>
                      <a:pt x="136" y="12652"/>
                    </a:cubicBezTo>
                    <a:lnTo>
                      <a:pt x="1390" y="19773"/>
                    </a:lnTo>
                    <a:cubicBezTo>
                      <a:pt x="1488" y="20343"/>
                      <a:pt x="1631" y="20813"/>
                      <a:pt x="1802" y="21132"/>
                    </a:cubicBezTo>
                    <a:cubicBezTo>
                      <a:pt x="1969" y="21442"/>
                      <a:pt x="2158" y="21597"/>
                      <a:pt x="2349" y="21580"/>
                    </a:cubicBezTo>
                    <a:lnTo>
                      <a:pt x="19368" y="21474"/>
                    </a:lnTo>
                    <a:cubicBezTo>
                      <a:pt x="19570" y="21446"/>
                      <a:pt x="19765" y="21232"/>
                      <a:pt x="19933" y="20856"/>
                    </a:cubicBezTo>
                    <a:cubicBezTo>
                      <a:pt x="20073" y="20543"/>
                      <a:pt x="20189" y="20127"/>
                      <a:pt x="20273" y="19640"/>
                    </a:cubicBezTo>
                    <a:lnTo>
                      <a:pt x="21465" y="12463"/>
                    </a:lnTo>
                    <a:cubicBezTo>
                      <a:pt x="21551" y="11933"/>
                      <a:pt x="21597" y="11339"/>
                      <a:pt x="21598" y="10735"/>
                    </a:cubicBezTo>
                    <a:cubicBezTo>
                      <a:pt x="21599" y="10088"/>
                      <a:pt x="21549" y="9451"/>
                      <a:pt x="21452" y="8891"/>
                    </a:cubicBezTo>
                    <a:lnTo>
                      <a:pt x="20199" y="1738"/>
                    </a:lnTo>
                    <a:cubicBezTo>
                      <a:pt x="20098" y="1178"/>
                      <a:pt x="19954" y="720"/>
                      <a:pt x="19782" y="415"/>
                    </a:cubicBezTo>
                    <a:cubicBezTo>
                      <a:pt x="19627" y="140"/>
                      <a:pt x="19454" y="-3"/>
                      <a:pt x="19279" y="0"/>
                    </a:cubicBezTo>
                    <a:close/>
                    <a:moveTo>
                      <a:pt x="2727" y="3256"/>
                    </a:moveTo>
                    <a:lnTo>
                      <a:pt x="4437" y="3256"/>
                    </a:lnTo>
                    <a:cubicBezTo>
                      <a:pt x="4554" y="3263"/>
                      <a:pt x="4669" y="3362"/>
                      <a:pt x="4773" y="3542"/>
                    </a:cubicBezTo>
                    <a:cubicBezTo>
                      <a:pt x="4899" y="3759"/>
                      <a:pt x="5005" y="4089"/>
                      <a:pt x="5079" y="4495"/>
                    </a:cubicBezTo>
                    <a:lnTo>
                      <a:pt x="5935" y="9503"/>
                    </a:lnTo>
                    <a:cubicBezTo>
                      <a:pt x="6003" y="9891"/>
                      <a:pt x="6040" y="10334"/>
                      <a:pt x="6041" y="10785"/>
                    </a:cubicBezTo>
                    <a:cubicBezTo>
                      <a:pt x="6042" y="11248"/>
                      <a:pt x="6005" y="11703"/>
                      <a:pt x="5935" y="12101"/>
                    </a:cubicBezTo>
                    <a:lnTo>
                      <a:pt x="5073" y="17121"/>
                    </a:lnTo>
                    <a:cubicBezTo>
                      <a:pt x="5006" y="17484"/>
                      <a:pt x="4914" y="17784"/>
                      <a:pt x="4804" y="17995"/>
                    </a:cubicBezTo>
                    <a:cubicBezTo>
                      <a:pt x="4702" y="18189"/>
                      <a:pt x="4589" y="18302"/>
                      <a:pt x="4472" y="18324"/>
                    </a:cubicBezTo>
                    <a:lnTo>
                      <a:pt x="2710" y="18324"/>
                    </a:lnTo>
                    <a:cubicBezTo>
                      <a:pt x="2590" y="18307"/>
                      <a:pt x="2472" y="18197"/>
                      <a:pt x="2367" y="18002"/>
                    </a:cubicBezTo>
                    <a:cubicBezTo>
                      <a:pt x="2253" y="17791"/>
                      <a:pt x="2157" y="17489"/>
                      <a:pt x="2087" y="17121"/>
                    </a:cubicBezTo>
                    <a:lnTo>
                      <a:pt x="1213" y="12028"/>
                    </a:lnTo>
                    <a:cubicBezTo>
                      <a:pt x="1152" y="11667"/>
                      <a:pt x="1119" y="11262"/>
                      <a:pt x="1116" y="10848"/>
                    </a:cubicBezTo>
                    <a:cubicBezTo>
                      <a:pt x="1113" y="10389"/>
                      <a:pt x="1146" y="9936"/>
                      <a:pt x="1213" y="9536"/>
                    </a:cubicBezTo>
                    <a:lnTo>
                      <a:pt x="2083" y="4505"/>
                    </a:lnTo>
                    <a:cubicBezTo>
                      <a:pt x="2152" y="4116"/>
                      <a:pt x="2249" y="3795"/>
                      <a:pt x="2367" y="3575"/>
                    </a:cubicBezTo>
                    <a:cubicBezTo>
                      <a:pt x="2477" y="3369"/>
                      <a:pt x="2601" y="3259"/>
                      <a:pt x="2727" y="3256"/>
                    </a:cubicBezTo>
                    <a:close/>
                  </a:path>
                </a:pathLst>
              </a:custGeom>
              <a:solidFill>
                <a:schemeClr val="bg2">
                  <a:alpha val="50000"/>
                </a:schemeClr>
              </a:solidFill>
              <a:ln w="25400">
                <a:miter lim="400000"/>
              </a:ln>
            </p:spPr>
            <p:txBody>
              <a:bodyPr tIns="91439" bIns="91439"/>
              <a:lstStyle/>
              <a:p>
                <a:pPr defTabSz="1828800"/>
                <a:endParaRPr sz="3600" b="1" dirty="0"/>
              </a:p>
            </p:txBody>
          </p:sp>
          <p:sp>
            <p:nvSpPr>
              <p:cNvPr id="45" name="Shape"/>
              <p:cNvSpPr/>
              <p:nvPr/>
            </p:nvSpPr>
            <p:spPr>
              <a:xfrm rot="16200000">
                <a:off x="12006416" y="5116646"/>
                <a:ext cx="1456308" cy="1654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2" extrusionOk="0">
                    <a:moveTo>
                      <a:pt x="1725" y="4255"/>
                    </a:moveTo>
                    <a:lnTo>
                      <a:pt x="9026" y="426"/>
                    </a:lnTo>
                    <a:cubicBezTo>
                      <a:pt x="9543" y="161"/>
                      <a:pt x="10125" y="15"/>
                      <a:pt x="10719" y="1"/>
                    </a:cubicBezTo>
                    <a:cubicBezTo>
                      <a:pt x="11376" y="-14"/>
                      <a:pt x="12027" y="133"/>
                      <a:pt x="12600" y="426"/>
                    </a:cubicBezTo>
                    <a:lnTo>
                      <a:pt x="19812" y="4236"/>
                    </a:lnTo>
                    <a:cubicBezTo>
                      <a:pt x="20372" y="4536"/>
                      <a:pt x="20833" y="4967"/>
                      <a:pt x="21147" y="5483"/>
                    </a:cubicBezTo>
                    <a:cubicBezTo>
                      <a:pt x="21441" y="5966"/>
                      <a:pt x="21596" y="6507"/>
                      <a:pt x="21600" y="7058"/>
                    </a:cubicBezTo>
                    <a:lnTo>
                      <a:pt x="21600" y="14552"/>
                    </a:lnTo>
                    <a:cubicBezTo>
                      <a:pt x="21590" y="15066"/>
                      <a:pt x="21451" y="15571"/>
                      <a:pt x="21192" y="16029"/>
                    </a:cubicBezTo>
                    <a:cubicBezTo>
                      <a:pt x="20880" y="16580"/>
                      <a:pt x="20407" y="17042"/>
                      <a:pt x="19825" y="17366"/>
                    </a:cubicBezTo>
                    <a:lnTo>
                      <a:pt x="12648" y="21119"/>
                    </a:lnTo>
                    <a:cubicBezTo>
                      <a:pt x="12091" y="21419"/>
                      <a:pt x="11455" y="21579"/>
                      <a:pt x="10808" y="21582"/>
                    </a:cubicBezTo>
                    <a:cubicBezTo>
                      <a:pt x="10145" y="21586"/>
                      <a:pt x="9494" y="21426"/>
                      <a:pt x="8923" y="21119"/>
                    </a:cubicBezTo>
                    <a:lnTo>
                      <a:pt x="1725" y="17338"/>
                    </a:lnTo>
                    <a:cubicBezTo>
                      <a:pt x="1205" y="17048"/>
                      <a:pt x="773" y="16643"/>
                      <a:pt x="471" y="16162"/>
                    </a:cubicBezTo>
                    <a:cubicBezTo>
                      <a:pt x="191" y="15717"/>
                      <a:pt x="30" y="15219"/>
                      <a:pt x="0" y="14708"/>
                    </a:cubicBezTo>
                    <a:lnTo>
                      <a:pt x="0" y="6984"/>
                    </a:lnTo>
                    <a:cubicBezTo>
                      <a:pt x="23" y="6457"/>
                      <a:pt x="180" y="5942"/>
                      <a:pt x="460" y="5481"/>
                    </a:cubicBezTo>
                    <a:cubicBezTo>
                      <a:pt x="762" y="4983"/>
                      <a:pt x="1197" y="4561"/>
                      <a:pt x="1725" y="4255"/>
                    </a:cubicBezTo>
                    <a:close/>
                  </a:path>
                </a:pathLst>
              </a:custGeom>
              <a:solidFill>
                <a:srgbClr val="002B5D"/>
              </a:solidFill>
              <a:ln w="25400">
                <a:miter lim="400000"/>
              </a:ln>
            </p:spPr>
            <p:txBody>
              <a:bodyPr tIns="91439" bIns="91439"/>
              <a:lstStyle/>
              <a:p>
                <a:pPr defTabSz="1828800"/>
                <a:endParaRPr sz="3600" b="1"/>
              </a:p>
            </p:txBody>
          </p:sp>
          <p:sp>
            <p:nvSpPr>
              <p:cNvPr id="46" name="03"/>
              <p:cNvSpPr txBox="1"/>
              <p:nvPr/>
            </p:nvSpPr>
            <p:spPr>
              <a:xfrm>
                <a:off x="12168743" y="5645048"/>
                <a:ext cx="963017" cy="651549"/>
              </a:xfrm>
              <a:prstGeom prst="rect">
                <a:avLst/>
              </a:prstGeom>
              <a:ln w="254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tIns="91439" bIns="91439">
                <a:spAutoFit/>
              </a:bodyPr>
              <a:lstStyle>
                <a:lvl1pPr algn="ctr" defTabSz="914400">
                  <a:defRPr sz="3000">
                    <a:solidFill>
                      <a:srgbClr val="FAFAF9"/>
                    </a:solidFill>
                    <a:latin typeface="Barlow Regular"/>
                    <a:ea typeface="Barlow Regular"/>
                    <a:cs typeface="Barlow Regular"/>
                    <a:sym typeface="Barlow Regular"/>
                  </a:defRPr>
                </a:lvl1pPr>
              </a:lstStyle>
              <a:p>
                <a:r>
                  <a:rPr sz="4800" b="1" dirty="0" smtClean="0">
                    <a:latin typeface="Montserrat ExtraBold" pitchFamily="2" charset="-52"/>
                  </a:rPr>
                  <a:t>0</a:t>
                </a:r>
                <a:r>
                  <a:rPr lang="ru-RU" sz="4800" b="1" dirty="0" smtClean="0">
                    <a:latin typeface="Montserrat ExtraBold" pitchFamily="2" charset="-52"/>
                  </a:rPr>
                  <a:t>5</a:t>
                </a:r>
                <a:endParaRPr sz="4800" b="1" dirty="0">
                  <a:latin typeface="Montserrat ExtraBold" pitchFamily="2" charset="-52"/>
                </a:endParaRPr>
              </a:p>
            </p:txBody>
          </p:sp>
        </p:grpSp>
        <p:sp>
          <p:nvSpPr>
            <p:cNvPr id="43" name="Lorem ipsum dolor sit amet, sed consectetur adipiscing elit, sed do eiusmod tempor incididunt ut labore et dolore magna aliqua. Ut enim ad">
              <a:extLst>
                <a:ext uri="{FF2B5EF4-FFF2-40B4-BE49-F238E27FC236}">
                  <a16:creationId xmlns:a16="http://schemas.microsoft.com/office/drawing/2014/main" xmlns="" id="{4127C5B1-5F5A-474C-1569-F740ADA834F2}"/>
                </a:ext>
              </a:extLst>
            </p:cNvPr>
            <p:cNvSpPr txBox="1"/>
            <p:nvPr/>
          </p:nvSpPr>
          <p:spPr>
            <a:xfrm>
              <a:off x="10555782" y="7680989"/>
              <a:ext cx="7466631" cy="3310605"/>
            </a:xfrm>
            <a:prstGeom prst="rect">
              <a:avLst/>
            </a:prstGeom>
            <a:ln w="254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tIns="91439" bIns="91439">
              <a:spAutoFit/>
            </a:bodyPr>
            <a:lstStyle>
              <a:lvl1pPr defTabSz="914400">
                <a:defRPr sz="2000">
                  <a:solidFill>
                    <a:srgbClr val="A5A5A4"/>
                  </a:solidFill>
                  <a:latin typeface="Barlow Regular"/>
                  <a:ea typeface="Barlow Regular"/>
                  <a:cs typeface="Barlow Regular"/>
                  <a:sym typeface="Barlow Regular"/>
                </a:defRPr>
              </a:lvl1pPr>
            </a:lstStyle>
            <a:p>
              <a:pPr defTabSz="1828800"/>
              <a:r>
                <a:rPr lang="ru-RU" sz="3200" dirty="0">
                  <a:solidFill>
                    <a:srgbClr val="002B5D"/>
                  </a:solidFill>
                  <a:latin typeface="Montserrat ExtraBold" pitchFamily="2" charset="-52"/>
                  <a:cs typeface="Calibri"/>
                  <a:sym typeface="Calibri"/>
                </a:rPr>
                <a:t>Всероссийский </a:t>
              </a:r>
            </a:p>
            <a:p>
              <a:pPr defTabSz="1828800"/>
              <a:r>
                <a:rPr lang="ru-RU" sz="3200" dirty="0">
                  <a:solidFill>
                    <a:srgbClr val="002B5D"/>
                  </a:solidFill>
                  <a:latin typeface="Montserrat ExtraBold" pitchFamily="2" charset="-52"/>
                  <a:cs typeface="Calibri"/>
                  <a:sym typeface="Calibri"/>
                </a:rPr>
                <a:t>конкурс </a:t>
              </a:r>
              <a:r>
                <a:rPr lang="ru-RU" sz="3200" dirty="0" smtClean="0">
                  <a:solidFill>
                    <a:srgbClr val="002B5D"/>
                  </a:solidFill>
                  <a:latin typeface="Montserrat ExtraBold" pitchFamily="2" charset="-52"/>
                  <a:cs typeface="Calibri"/>
                  <a:sym typeface="Calibri"/>
                </a:rPr>
                <a:t>методических разработок «Модель воспитания и социализации обучающихся начальной школы» 19.04.24г. (3-е место Агафонова Л.Г.)</a:t>
              </a:r>
              <a:endParaRPr lang="ru-RU" sz="3200" dirty="0">
                <a:solidFill>
                  <a:srgbClr val="002B5D"/>
                </a:solidFill>
                <a:latin typeface="Montserrat ExtraBold" pitchFamily="2" charset="-52"/>
                <a:cs typeface="Calibri"/>
                <a:sym typeface="Calibri"/>
              </a:endParaRPr>
            </a:p>
          </p:txBody>
        </p:sp>
      </p:grp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6" y="2313991"/>
            <a:ext cx="1431925" cy="140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926415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Овал 24">
            <a:extLst>
              <a:ext uri="{FF2B5EF4-FFF2-40B4-BE49-F238E27FC236}">
                <a16:creationId xmlns="" xmlns:a16="http://schemas.microsoft.com/office/drawing/2014/main" id="{2FA7647E-781A-113F-385B-394D9DD29396}"/>
              </a:ext>
            </a:extLst>
          </p:cNvPr>
          <p:cNvSpPr/>
          <p:nvPr/>
        </p:nvSpPr>
        <p:spPr>
          <a:xfrm>
            <a:off x="22710710" y="3423396"/>
            <a:ext cx="1074341" cy="1067555"/>
          </a:xfrm>
          <a:prstGeom prst="ellipse">
            <a:avLst/>
          </a:prstGeom>
          <a:solidFill>
            <a:srgbClr val="FAFAF9"/>
          </a:solidFill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8" tIns="91438" rIns="91438" bIns="91438" numCol="1" spcCol="38100" rtlCol="0" anchor="ctr">
            <a:spAutoFit/>
          </a:bodyPr>
          <a:lstStyle/>
          <a:p>
            <a:pPr>
              <a:defRPr/>
            </a:pPr>
            <a:endParaRPr lang="ru-RU">
              <a:latin typeface="Calibri"/>
              <a:cs typeface="Calibri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E03D585-6EA6-5BAE-8370-4DF4A0ED9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715397" cy="13716000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0" y="0"/>
            <a:ext cx="1715397" cy="13716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lIns="91438" tIns="45719" rIns="91438" bIns="45719" rtlCol="0" anchor="ctr"/>
          <a:lstStyle/>
          <a:p>
            <a:pPr algn="ctr" defTabSz="914377" hangingPunct="1">
              <a:defRPr/>
            </a:pPr>
            <a:endParaRPr lang="ru-RU" sz="1900" kern="1200">
              <a:solidFill>
                <a:prstClr val="white"/>
              </a:solidFill>
              <a:latin typeface="Calibri"/>
              <a:ea typeface="+mn-ea"/>
              <a:cs typeface="Helvetica"/>
            </a:endParaRPr>
          </a:p>
        </p:txBody>
      </p:sp>
      <p:pic>
        <p:nvPicPr>
          <p:cNvPr id="3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8" y="302095"/>
            <a:ext cx="1437533" cy="140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3539" y="231483"/>
            <a:ext cx="5654390" cy="944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835808EF-81A4-43F7-A554-21776E393038}"/>
              </a:ext>
            </a:extLst>
          </p:cNvPr>
          <p:cNvSpPr txBox="1"/>
          <p:nvPr/>
        </p:nvSpPr>
        <p:spPr>
          <a:xfrm>
            <a:off x="3412672" y="302098"/>
            <a:ext cx="13291456" cy="218521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91438" tIns="45719" rIns="91438" bIns="45719">
            <a:spAutoFit/>
          </a:bodyPr>
          <a:lstStyle/>
          <a:p>
            <a:pPr>
              <a:defRPr/>
            </a:pPr>
            <a:r>
              <a:rPr lang="ru-RU" sz="4500" b="1" kern="1200" dirty="0">
                <a:solidFill>
                  <a:srgbClr val="0069B5"/>
                </a:solidFill>
                <a:latin typeface="Calibri"/>
              </a:rPr>
              <a:t>Планируемые показатели разработки и реализации программ высшего, послевузовского и дополнительного образования </a:t>
            </a:r>
            <a:endParaRPr lang="ru-RU" sz="4500" b="1" dirty="0">
              <a:solidFill>
                <a:srgbClr val="0069B5"/>
              </a:solidFill>
              <a:latin typeface="Calibri"/>
              <a:cs typeface="Calibri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CF7CBD13-CEB4-4076-B6C7-440B5D895F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2650" y="746265"/>
            <a:ext cx="1079085" cy="1188824"/>
          </a:xfrm>
          <a:prstGeom prst="rect">
            <a:avLst/>
          </a:prstGeom>
        </p:spPr>
      </p:pic>
      <p:graphicFrame>
        <p:nvGraphicFramePr>
          <p:cNvPr id="14" name="Таблица 13">
            <a:extLst>
              <a:ext uri="{FF2B5EF4-FFF2-40B4-BE49-F238E27FC236}">
                <a16:creationId xmlns="" xmlns:a16="http://schemas.microsoft.com/office/drawing/2014/main" id="{AFBFD32D-B5C9-4ADC-953E-B966CDEDA5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9638031"/>
              </p:ext>
            </p:extLst>
          </p:nvPr>
        </p:nvGraphicFramePr>
        <p:xfrm>
          <a:off x="2120029" y="2709517"/>
          <a:ext cx="21703359" cy="4153408"/>
        </p:xfrm>
        <a:graphic>
          <a:graphicData uri="http://schemas.openxmlformats.org/drawingml/2006/table">
            <a:tbl>
              <a:tblPr/>
              <a:tblGrid>
                <a:gridCol w="6681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61143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0246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66934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13904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07372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94310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796144"/>
              </a:tblGrid>
              <a:tr h="1308608"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700" dirty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№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700" dirty="0">
                          <a:solidFill>
                            <a:srgbClr val="002B5D"/>
                          </a:solidFill>
                          <a:effectLst/>
                        </a:rPr>
                        <a:t>Показатели / индикаторы</a:t>
                      </a:r>
                      <a:endParaRPr lang="ru-RU" sz="3700" b="1" dirty="0">
                        <a:solidFill>
                          <a:srgbClr val="002B5D"/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37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B5D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Times New Roman" pitchFamily="18" charset="0"/>
                          <a:sym typeface="Barlow Regular"/>
                        </a:rPr>
                        <a:t>2023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700" b="1" dirty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2024 год </a:t>
                      </a:r>
                    </a:p>
                    <a:p>
                      <a:pPr marL="0" marR="0" lvl="0" indent="0" algn="ctr" defTabSz="18288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7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B5D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Times New Roman" pitchFamily="18" charset="0"/>
                          <a:sym typeface="Barlow Regular"/>
                        </a:rPr>
                        <a:t>(1 п/г </a:t>
                      </a:r>
                      <a:r>
                        <a:rPr kumimoji="0" lang="ru-RU" sz="37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2B5D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Times New Roman" pitchFamily="18" charset="0"/>
                          <a:sym typeface="Barlow Regular"/>
                        </a:rPr>
                        <a:t>уч.г</a:t>
                      </a:r>
                      <a:r>
                        <a:rPr kumimoji="0" lang="ru-RU" sz="37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B5D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Times New Roman" pitchFamily="18" charset="0"/>
                          <a:sym typeface="Barlow Regular"/>
                        </a:rPr>
                        <a:t>.)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marL="0" marR="0" lvl="0" indent="0" algn="ctr" defTabSz="18288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7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B5D"/>
                          </a:solidFill>
                          <a:effectLst/>
                          <a:uLnTx/>
                          <a:uFillTx/>
                          <a:latin typeface="+mj-lt"/>
                          <a:ea typeface="Calibri"/>
                          <a:cs typeface="Times New Roman" pitchFamily="18" charset="0"/>
                          <a:sym typeface="Barlow Regular"/>
                        </a:rPr>
                        <a:t>2025 год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marL="0" marR="0" lvl="0" indent="0" algn="ctr" defTabSz="18288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7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B5D"/>
                          </a:solidFill>
                          <a:effectLst/>
                          <a:uLnTx/>
                          <a:uFillTx/>
                          <a:latin typeface="+mj-lt"/>
                          <a:ea typeface="Calibri"/>
                          <a:cs typeface="Times New Roman" pitchFamily="18" charset="0"/>
                          <a:sym typeface="Barlow Regular"/>
                        </a:rPr>
                        <a:t>2026 год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 marL="0" marR="0" lvl="0" indent="0" algn="ctr" defTabSz="18288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7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B5D"/>
                          </a:solidFill>
                          <a:effectLst/>
                          <a:uLnTx/>
                          <a:uFillTx/>
                          <a:latin typeface="+mj-lt"/>
                          <a:ea typeface="Calibri"/>
                          <a:cs typeface="Times New Roman" pitchFamily="18" charset="0"/>
                          <a:sym typeface="Barlow Regular"/>
                        </a:rPr>
                        <a:t>2027 год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8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7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B5D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 pitchFamily="18" charset="0"/>
                          <a:sym typeface="Barlow Regular"/>
                        </a:rPr>
                        <a:t>2028 год</a:t>
                      </a:r>
                      <a:endParaRPr kumimoji="0" lang="ru-RU" sz="37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2B5D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Times New Roman" pitchFamily="18" charset="0"/>
                        <a:sym typeface="Barlow Regular"/>
                      </a:endParaRPr>
                    </a:p>
                  </a:txBody>
                  <a:tcPr marL="49925" marR="499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37920"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700" dirty="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700" b="0" dirty="0">
                          <a:solidFill>
                            <a:srgbClr val="002B5D"/>
                          </a:solidFill>
                          <a:effectLst/>
                        </a:rPr>
                        <a:t>Доходы кафедры по основным образовательным программам, </a:t>
                      </a:r>
                      <a:r>
                        <a:rPr lang="ru-RU" sz="3700" b="0" dirty="0" err="1">
                          <a:solidFill>
                            <a:srgbClr val="002B5D"/>
                          </a:solidFill>
                          <a:effectLst/>
                        </a:rPr>
                        <a:t>тыс.р</a:t>
                      </a:r>
                      <a:r>
                        <a:rPr lang="ru-RU" sz="3700" b="0" dirty="0">
                          <a:solidFill>
                            <a:srgbClr val="002B5D"/>
                          </a:solidFill>
                          <a:effectLst/>
                        </a:rPr>
                        <a:t>.</a:t>
                      </a:r>
                      <a:endParaRPr lang="ru-RU" sz="3700" b="0" dirty="0">
                        <a:solidFill>
                          <a:srgbClr val="002B5D"/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solidFill>
                            <a:srgbClr val="002B5D"/>
                          </a:solidFill>
                        </a:rPr>
                        <a:t>468</a:t>
                      </a:r>
                      <a:endParaRPr lang="ru-RU" sz="3200" dirty="0">
                        <a:solidFill>
                          <a:srgbClr val="002B5D"/>
                        </a:solidFill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3200" noProof="0" dirty="0" smtClean="0">
                          <a:solidFill>
                            <a:srgbClr val="002B5D"/>
                          </a:solidFill>
                        </a:rPr>
                        <a:t>216</a:t>
                      </a:r>
                      <a:endParaRPr lang="ru-RU" sz="3200" noProof="0" dirty="0">
                        <a:solidFill>
                          <a:srgbClr val="002B5D"/>
                        </a:solidFill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3200" noProof="0" dirty="0" smtClean="0">
                          <a:solidFill>
                            <a:srgbClr val="002B5D"/>
                          </a:solidFill>
                        </a:rPr>
                        <a:t>500</a:t>
                      </a:r>
                      <a:endParaRPr lang="ru-RU" sz="3200" noProof="0" dirty="0">
                        <a:solidFill>
                          <a:srgbClr val="002B5D"/>
                        </a:solidFill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3200" noProof="0" dirty="0" smtClean="0">
                          <a:solidFill>
                            <a:srgbClr val="002B5D"/>
                          </a:solidFill>
                        </a:rPr>
                        <a:t>600</a:t>
                      </a:r>
                      <a:endParaRPr lang="ru-RU" sz="3200" noProof="0" dirty="0">
                        <a:solidFill>
                          <a:srgbClr val="002B5D"/>
                        </a:solidFill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3200" noProof="0" dirty="0" smtClean="0">
                          <a:solidFill>
                            <a:srgbClr val="002B5D"/>
                          </a:solidFill>
                        </a:rPr>
                        <a:t>700</a:t>
                      </a:r>
                      <a:endParaRPr lang="ru-RU" sz="3200" noProof="0" dirty="0">
                        <a:solidFill>
                          <a:srgbClr val="002B5D"/>
                        </a:solidFill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3200" noProof="0" dirty="0" smtClean="0">
                          <a:solidFill>
                            <a:srgbClr val="002B5D"/>
                          </a:solidFill>
                        </a:rPr>
                        <a:t>750</a:t>
                      </a:r>
                      <a:endParaRPr lang="ru-RU" sz="3200" noProof="0" dirty="0">
                        <a:solidFill>
                          <a:srgbClr val="002B5D"/>
                        </a:solidFill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706880">
                <a:tc>
                  <a:txBody>
                    <a:bodyPr/>
                    <a:lstStyle>
                      <a:lvl1pPr marL="0" marR="0" indent="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1pPr>
                      <a:lvl2pPr marL="0" marR="0" indent="457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2pPr>
                      <a:lvl3pPr marL="0" marR="0" indent="914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3pPr>
                      <a:lvl4pPr marL="0" marR="0" indent="1371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4pPr>
                      <a:lvl5pPr marL="0" marR="0" indent="18288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5pPr>
                      <a:lvl6pPr marL="0" marR="0" indent="22860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6pPr>
                      <a:lvl7pPr marL="0" marR="0" indent="27432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7pPr>
                      <a:lvl8pPr marL="0" marR="0" indent="32004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8pPr>
                      <a:lvl9pPr marL="0" marR="0" indent="3657600" algn="ctr" defTabSz="18288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Inter"/>
                          <a:sym typeface="Barlow Regular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700">
                          <a:solidFill>
                            <a:srgbClr val="002B5D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9925" marR="499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700" b="0" dirty="0">
                          <a:solidFill>
                            <a:srgbClr val="002B5D"/>
                          </a:solidFill>
                          <a:effectLst/>
                        </a:rPr>
                        <a:t>Доходы кафедры от оказания платных образовательных услуг, </a:t>
                      </a:r>
                      <a:r>
                        <a:rPr lang="ru-RU" sz="3700" b="0" dirty="0" err="1">
                          <a:solidFill>
                            <a:srgbClr val="002B5D"/>
                          </a:solidFill>
                          <a:effectLst/>
                        </a:rPr>
                        <a:t>тыс.р</a:t>
                      </a:r>
                      <a:r>
                        <a:rPr lang="ru-RU" sz="3700" b="0" dirty="0">
                          <a:solidFill>
                            <a:srgbClr val="002B5D"/>
                          </a:solidFill>
                          <a:effectLst/>
                        </a:rPr>
                        <a:t>.</a:t>
                      </a:r>
                      <a:endParaRPr lang="ru-RU" sz="3700" b="0" dirty="0">
                        <a:solidFill>
                          <a:srgbClr val="002B5D"/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solidFill>
                            <a:srgbClr val="002B5D"/>
                          </a:solidFill>
                        </a:rPr>
                        <a:t>800</a:t>
                      </a:r>
                      <a:endParaRPr lang="ru-RU" sz="3200" dirty="0">
                        <a:solidFill>
                          <a:srgbClr val="002B5D"/>
                        </a:solidFill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solidFill>
                            <a:srgbClr val="002B5D"/>
                          </a:solidFill>
                        </a:rPr>
                        <a:t>698104р.</a:t>
                      </a:r>
                      <a:endParaRPr lang="ru-RU" sz="3200" dirty="0">
                        <a:solidFill>
                          <a:srgbClr val="002B5D"/>
                        </a:solidFill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solidFill>
                            <a:srgbClr val="002B5D"/>
                          </a:solidFill>
                        </a:rPr>
                        <a:t>800</a:t>
                      </a:r>
                      <a:endParaRPr lang="ru-RU" sz="3200" dirty="0">
                        <a:solidFill>
                          <a:srgbClr val="002B5D"/>
                        </a:solidFill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solidFill>
                            <a:srgbClr val="002B5D"/>
                          </a:solidFill>
                        </a:rPr>
                        <a:t>850</a:t>
                      </a:r>
                      <a:endParaRPr lang="ru-RU" sz="3200" dirty="0">
                        <a:solidFill>
                          <a:srgbClr val="002B5D"/>
                        </a:solidFill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solidFill>
                            <a:srgbClr val="002B5D"/>
                          </a:solidFill>
                        </a:rPr>
                        <a:t>900</a:t>
                      </a:r>
                      <a:endParaRPr lang="ru-RU" sz="3200" dirty="0">
                        <a:solidFill>
                          <a:srgbClr val="002B5D"/>
                        </a:solidFill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solidFill>
                            <a:srgbClr val="002B5D"/>
                          </a:solidFill>
                        </a:rPr>
                        <a:t>950</a:t>
                      </a:r>
                      <a:endParaRPr lang="ru-RU" sz="3200" dirty="0">
                        <a:solidFill>
                          <a:srgbClr val="002B5D"/>
                        </a:solidFill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68" y="1935089"/>
            <a:ext cx="1437533" cy="140558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120029" y="7413171"/>
            <a:ext cx="2166502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1828664" hangingPunct="1">
              <a:buClr>
                <a:srgbClr val="000000"/>
              </a:buClr>
              <a:buSzPct val="100000"/>
            </a:pPr>
            <a:r>
              <a:rPr lang="ru-RU" sz="3200" i="1" kern="1200" dirty="0">
                <a:solidFill>
                  <a:srgbClr val="004C98"/>
                </a:solidFill>
                <a:latin typeface="Times New Roman" pitchFamily="18" charset="0"/>
                <a:ea typeface="Calibri" charset="0"/>
                <a:cs typeface="Times New Roman" pitchFamily="18" charset="0"/>
              </a:rPr>
              <a:t>Какой продукт или услугу мы можем предложить на рынке услуг:</a:t>
            </a:r>
          </a:p>
          <a:p>
            <a:pPr lvl="0" algn="just" defTabSz="1828664" hangingPunct="1">
              <a:buClr>
                <a:srgbClr val="000000"/>
              </a:buClr>
              <a:buSzPct val="100000"/>
            </a:pPr>
            <a:endParaRPr lang="ru-RU" sz="3200" i="1" kern="1200" dirty="0">
              <a:solidFill>
                <a:srgbClr val="004C98"/>
              </a:solidFill>
              <a:latin typeface="Times New Roman" pitchFamily="18" charset="0"/>
              <a:ea typeface="Calibri" charset="0"/>
              <a:cs typeface="Times New Roman" pitchFamily="18" charset="0"/>
            </a:endParaRPr>
          </a:p>
          <a:p>
            <a:pPr marL="1142913" lvl="0" indent="-1142913" algn="just" defTabSz="1828664" hangingPunct="1">
              <a:buClr>
                <a:srgbClr val="000000"/>
              </a:buClr>
              <a:buSzPct val="100000"/>
            </a:pPr>
            <a:r>
              <a:rPr lang="ru-RU" sz="3200" kern="1200" dirty="0" smtClean="0">
                <a:solidFill>
                  <a:srgbClr val="004C98"/>
                </a:solidFill>
                <a:latin typeface="Times New Roman" pitchFamily="18" charset="0"/>
                <a:ea typeface="Calibri" charset="0"/>
                <a:cs typeface="Times New Roman" pitchFamily="18" charset="0"/>
              </a:rPr>
              <a:t>2025г. - Подготовить </a:t>
            </a:r>
            <a:r>
              <a:rPr lang="ru-RU" sz="3200" kern="1200" dirty="0">
                <a:solidFill>
                  <a:srgbClr val="004C98"/>
                </a:solidFill>
                <a:latin typeface="Times New Roman" pitchFamily="18" charset="0"/>
                <a:ea typeface="Calibri" charset="0"/>
                <a:cs typeface="Times New Roman" pitchFamily="18" charset="0"/>
              </a:rPr>
              <a:t>программу по ранней профессионализации детей дошкольного возраста </a:t>
            </a:r>
            <a:r>
              <a:rPr lang="ru-RU" sz="3200" kern="1200" dirty="0">
                <a:solidFill>
                  <a:srgbClr val="004C98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3200" kern="1200" dirty="0">
                <a:solidFill>
                  <a:srgbClr val="004C98"/>
                </a:solidFill>
                <a:latin typeface="Times New Roman" pitchFamily="18" charset="0"/>
                <a:cs typeface="Times New Roman" pitchFamily="18" charset="0"/>
              </a:rPr>
              <a:t>Prof</a:t>
            </a:r>
            <a:r>
              <a:rPr lang="ru-RU" sz="3200" kern="1200" dirty="0" err="1">
                <a:solidFill>
                  <a:srgbClr val="004C98"/>
                </a:solidFill>
                <a:latin typeface="Times New Roman" pitchFamily="18" charset="0"/>
                <a:cs typeface="Times New Roman" pitchFamily="18" charset="0"/>
              </a:rPr>
              <a:t>Навигатум</a:t>
            </a:r>
            <a:r>
              <a:rPr lang="ru-RU" sz="3200" kern="1200" dirty="0">
                <a:solidFill>
                  <a:srgbClr val="004C98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3200" kern="1200" dirty="0">
                <a:solidFill>
                  <a:srgbClr val="004C98"/>
                </a:solidFill>
                <a:latin typeface="Times New Roman" pitchFamily="18" charset="0"/>
                <a:ea typeface="Calibri" charset="0"/>
                <a:cs typeface="Times New Roman" pitchFamily="18" charset="0"/>
              </a:rPr>
              <a:t>; организовать </a:t>
            </a:r>
            <a:r>
              <a:rPr lang="ru-RU" sz="3200" kern="1200" dirty="0">
                <a:solidFill>
                  <a:srgbClr val="004C98"/>
                </a:solidFill>
                <a:latin typeface="Times New Roman" pitchFamily="18" charset="0"/>
                <a:cs typeface="Times New Roman" pitchFamily="18" charset="0"/>
              </a:rPr>
              <a:t>Республиканский конкурс исследовательских проектов для обучающихся «</a:t>
            </a:r>
            <a:r>
              <a:rPr lang="ru-RU" sz="3200" kern="1200" dirty="0" err="1">
                <a:solidFill>
                  <a:srgbClr val="004C98"/>
                </a:solidFill>
                <a:latin typeface="Times New Roman" pitchFamily="18" charset="0"/>
                <a:cs typeface="Times New Roman" pitchFamily="18" charset="0"/>
              </a:rPr>
              <a:t>ПрофиSkills</a:t>
            </a:r>
            <a:r>
              <a:rPr lang="ru-RU" sz="3200" kern="1200" dirty="0">
                <a:solidFill>
                  <a:srgbClr val="004C98"/>
                </a:solidFill>
                <a:latin typeface="Times New Roman" pitchFamily="18" charset="0"/>
                <a:cs typeface="Times New Roman" pitchFamily="18" charset="0"/>
              </a:rPr>
              <a:t> моей семьи</a:t>
            </a:r>
            <a:r>
              <a:rPr lang="ru-RU" sz="3200" kern="1200" dirty="0" smtClean="0">
                <a:solidFill>
                  <a:srgbClr val="004C98"/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endParaRPr lang="ru-RU" sz="3200" kern="1200" dirty="0">
              <a:solidFill>
                <a:srgbClr val="004C98"/>
              </a:solidFill>
              <a:latin typeface="Times New Roman" pitchFamily="18" charset="0"/>
              <a:ea typeface="Calibri" charset="0"/>
              <a:cs typeface="Times New Roman" pitchFamily="18" charset="0"/>
            </a:endParaRPr>
          </a:p>
          <a:p>
            <a:pPr marL="1142913" lvl="0" indent="-1142913" algn="just" defTabSz="1828664" hangingPunct="1">
              <a:buClr>
                <a:srgbClr val="000000"/>
              </a:buClr>
              <a:buSzPct val="100000"/>
            </a:pPr>
            <a:r>
              <a:rPr lang="ru-RU" sz="3200" kern="1200" dirty="0" smtClean="0">
                <a:solidFill>
                  <a:srgbClr val="004C98"/>
                </a:solidFill>
                <a:latin typeface="Times New Roman" pitchFamily="18" charset="0"/>
                <a:ea typeface="Calibri" charset="0"/>
                <a:cs typeface="Times New Roman" pitchFamily="18" charset="0"/>
              </a:rPr>
              <a:t>2026г</a:t>
            </a:r>
            <a:r>
              <a:rPr lang="ru-RU" sz="3200" kern="1200" dirty="0">
                <a:solidFill>
                  <a:srgbClr val="004C98"/>
                </a:solidFill>
                <a:latin typeface="Times New Roman" pitchFamily="18" charset="0"/>
                <a:ea typeface="Calibri" charset="0"/>
                <a:cs typeface="Times New Roman" pitchFamily="18" charset="0"/>
              </a:rPr>
              <a:t>. - </a:t>
            </a:r>
            <a:r>
              <a:rPr lang="ru-RU" sz="3200" kern="1200" dirty="0" smtClean="0">
                <a:solidFill>
                  <a:srgbClr val="004C98"/>
                </a:solidFill>
                <a:latin typeface="Times New Roman" pitchFamily="18" charset="0"/>
                <a:ea typeface="Calibri" charset="0"/>
                <a:cs typeface="Times New Roman" pitchFamily="18" charset="0"/>
              </a:rPr>
              <a:t>Создать </a:t>
            </a:r>
            <a:r>
              <a:rPr lang="ru-RU" sz="3200" kern="1200" dirty="0">
                <a:solidFill>
                  <a:srgbClr val="004C98"/>
                </a:solidFill>
                <a:latin typeface="Times New Roman" pitchFamily="18" charset="0"/>
                <a:cs typeface="Times New Roman" pitchFamily="18" charset="0"/>
              </a:rPr>
              <a:t>электронный банк </a:t>
            </a:r>
            <a:r>
              <a:rPr lang="ru-RU" sz="3200" kern="1200" dirty="0">
                <a:solidFill>
                  <a:srgbClr val="004C98"/>
                </a:solidFill>
                <a:latin typeface="Times New Roman" pitchFamily="18" charset="0"/>
                <a:ea typeface="Calibri" charset="0"/>
                <a:cs typeface="Times New Roman" pitchFamily="18" charset="0"/>
              </a:rPr>
              <a:t> виртуальных экскурсий по профессиям будущего в рамках Детского клуба «</a:t>
            </a:r>
            <a:r>
              <a:rPr lang="en-US" sz="3200" kern="1200" dirty="0" err="1">
                <a:solidFill>
                  <a:srgbClr val="004C98"/>
                </a:solidFill>
                <a:latin typeface="Times New Roman" pitchFamily="18" charset="0"/>
                <a:ea typeface="Calibri" charset="0"/>
                <a:cs typeface="Times New Roman" pitchFamily="18" charset="0"/>
              </a:rPr>
              <a:t>SmartKids</a:t>
            </a:r>
            <a:r>
              <a:rPr lang="ru-RU" sz="3200" kern="1200" dirty="0">
                <a:solidFill>
                  <a:srgbClr val="004C98"/>
                </a:solidFill>
                <a:latin typeface="Times New Roman" pitchFamily="18" charset="0"/>
                <a:ea typeface="Calibri" charset="0"/>
                <a:cs typeface="Times New Roman" pitchFamily="18" charset="0"/>
              </a:rPr>
              <a:t>»</a:t>
            </a:r>
            <a:r>
              <a:rPr lang="en-US" sz="3200" kern="1200" dirty="0">
                <a:solidFill>
                  <a:srgbClr val="004C98"/>
                </a:solidFill>
                <a:latin typeface="Times New Roman" pitchFamily="18" charset="0"/>
                <a:ea typeface="Calibri" charset="0"/>
                <a:cs typeface="Times New Roman" pitchFamily="18" charset="0"/>
              </a:rPr>
              <a:t>  </a:t>
            </a:r>
            <a:r>
              <a:rPr lang="ru-RU" sz="3200" kern="1200" dirty="0">
                <a:solidFill>
                  <a:srgbClr val="004C98"/>
                </a:solidFill>
                <a:latin typeface="Times New Roman" pitchFamily="18" charset="0"/>
                <a:ea typeface="Calibri" charset="0"/>
                <a:cs typeface="Times New Roman" pitchFamily="18" charset="0"/>
              </a:rPr>
              <a:t>по ранней профессиональной ориентации детей младшего </a:t>
            </a:r>
            <a:r>
              <a:rPr lang="ru-RU" sz="3200" kern="1200" dirty="0" smtClean="0">
                <a:solidFill>
                  <a:srgbClr val="004C98"/>
                </a:solidFill>
                <a:latin typeface="Times New Roman" pitchFamily="18" charset="0"/>
                <a:ea typeface="Calibri" charset="0"/>
                <a:cs typeface="Times New Roman" pitchFamily="18" charset="0"/>
              </a:rPr>
              <a:t>возраста. </a:t>
            </a:r>
            <a:endParaRPr lang="ru-RU" sz="3200" kern="1200" dirty="0">
              <a:solidFill>
                <a:srgbClr val="004C98"/>
              </a:solidFill>
              <a:latin typeface="Times New Roman" pitchFamily="18" charset="0"/>
              <a:cs typeface="Times New Roman" pitchFamily="18" charset="0"/>
            </a:endParaRPr>
          </a:p>
          <a:p>
            <a:pPr marL="1142913" lvl="0" indent="-1142913" algn="just" defTabSz="1828664" hangingPunct="1">
              <a:buClr>
                <a:srgbClr val="000000"/>
              </a:buClr>
              <a:buSzPct val="100000"/>
            </a:pPr>
            <a:r>
              <a:rPr lang="ru-RU" sz="3200" kern="1200" dirty="0" smtClean="0">
                <a:solidFill>
                  <a:srgbClr val="004C98"/>
                </a:solidFill>
                <a:latin typeface="Times New Roman" pitchFamily="18" charset="0"/>
                <a:ea typeface="Calibri" charset="0"/>
                <a:cs typeface="Times New Roman" pitchFamily="18" charset="0"/>
              </a:rPr>
              <a:t>2027г</a:t>
            </a:r>
            <a:r>
              <a:rPr lang="ru-RU" sz="3200" kern="1200" dirty="0">
                <a:solidFill>
                  <a:srgbClr val="004C98"/>
                </a:solidFill>
                <a:latin typeface="Times New Roman" pitchFamily="18" charset="0"/>
                <a:ea typeface="Calibri" charset="0"/>
                <a:cs typeface="Times New Roman" pitchFamily="18" charset="0"/>
              </a:rPr>
              <a:t>. - </a:t>
            </a:r>
            <a:r>
              <a:rPr lang="ru-RU" sz="3200" kern="1200" dirty="0" smtClean="0">
                <a:solidFill>
                  <a:srgbClr val="004C98"/>
                </a:solidFill>
                <a:latin typeface="Times New Roman" pitchFamily="18" charset="0"/>
                <a:cs typeface="Times New Roman" pitchFamily="18" charset="0"/>
              </a:rPr>
              <a:t>Подготовить </a:t>
            </a:r>
            <a:r>
              <a:rPr lang="ru-RU" sz="3200" kern="1200" dirty="0">
                <a:solidFill>
                  <a:srgbClr val="004C98"/>
                </a:solidFill>
                <a:latin typeface="Times New Roman" pitchFamily="18" charset="0"/>
                <a:cs typeface="Times New Roman" pitchFamily="18" charset="0"/>
              </a:rPr>
              <a:t>информационный контент методических материалов для педагогов по организации работы по ранней профессионализации детей младшего возраста, </a:t>
            </a:r>
            <a:r>
              <a:rPr lang="ru-RU" sz="3200" kern="1200" dirty="0">
                <a:solidFill>
                  <a:srgbClr val="004C98"/>
                </a:solidFill>
                <a:latin typeface="Times New Roman" pitchFamily="18" charset="0"/>
                <a:ea typeface="Calibri" charset="0"/>
                <a:cs typeface="Times New Roman" pitchFamily="18" charset="0"/>
              </a:rPr>
              <a:t>разработать программы повышения квалификации педагогических кадров в рамках </a:t>
            </a:r>
            <a:r>
              <a:rPr lang="ru-RU" sz="3200" kern="1200" dirty="0" smtClean="0">
                <a:solidFill>
                  <a:srgbClr val="004C98"/>
                </a:solidFill>
                <a:latin typeface="Times New Roman" pitchFamily="18" charset="0"/>
                <a:ea typeface="Calibri" charset="0"/>
                <a:cs typeface="Times New Roman" pitchFamily="18" charset="0"/>
              </a:rPr>
              <a:t>исследования.</a:t>
            </a:r>
            <a:endParaRPr lang="ru-RU" sz="3200" kern="1200" dirty="0">
              <a:solidFill>
                <a:srgbClr val="004C98"/>
              </a:solidFill>
              <a:latin typeface="Times New Roman" pitchFamily="18" charset="0"/>
              <a:ea typeface="Calibri" charset="0"/>
              <a:cs typeface="Times New Roman" pitchFamily="18" charset="0"/>
            </a:endParaRPr>
          </a:p>
          <a:p>
            <a:pPr marL="1142913" lvl="0" indent="-1142913" algn="just" defTabSz="1828664" hangingPunct="1">
              <a:buClr>
                <a:srgbClr val="000000"/>
              </a:buClr>
              <a:buSzPct val="100000"/>
            </a:pPr>
            <a:r>
              <a:rPr lang="ru-RU" sz="3200" kern="1200" dirty="0" smtClean="0">
                <a:solidFill>
                  <a:srgbClr val="004C98"/>
                </a:solidFill>
                <a:latin typeface="Times New Roman" pitchFamily="18" charset="0"/>
                <a:ea typeface="Calibri" charset="0"/>
                <a:cs typeface="Times New Roman" pitchFamily="18" charset="0"/>
              </a:rPr>
              <a:t>2028г</a:t>
            </a:r>
            <a:r>
              <a:rPr lang="ru-RU" sz="3200" kern="1200" dirty="0">
                <a:solidFill>
                  <a:srgbClr val="004C98"/>
                </a:solidFill>
                <a:latin typeface="Times New Roman" pitchFamily="18" charset="0"/>
                <a:ea typeface="Calibri" charset="0"/>
                <a:cs typeface="Times New Roman" pitchFamily="18" charset="0"/>
              </a:rPr>
              <a:t>. – </a:t>
            </a:r>
            <a:r>
              <a:rPr lang="ru-RU" sz="3200" kern="1200" dirty="0" smtClean="0">
                <a:solidFill>
                  <a:srgbClr val="004C98"/>
                </a:solidFill>
                <a:latin typeface="Times New Roman" pitchFamily="18" charset="0"/>
                <a:ea typeface="Calibri" charset="0"/>
                <a:cs typeface="Times New Roman" pitchFamily="18" charset="0"/>
              </a:rPr>
              <a:t>Организовать </a:t>
            </a:r>
            <a:r>
              <a:rPr lang="ru-RU" sz="3200" kern="1200" dirty="0">
                <a:solidFill>
                  <a:srgbClr val="004C98"/>
                </a:solidFill>
                <a:latin typeface="Times New Roman" pitchFamily="18" charset="0"/>
                <a:ea typeface="Calibri" charset="0"/>
                <a:cs typeface="Times New Roman" pitchFamily="18" charset="0"/>
              </a:rPr>
              <a:t>Республиканский детский конкурс «Инженерная книга профессий»; издание сборника детских проектов «Я, малыш, профессии будущего</a:t>
            </a:r>
            <a:r>
              <a:rPr lang="ru-RU" sz="3200" kern="1200" dirty="0" smtClean="0">
                <a:solidFill>
                  <a:srgbClr val="004C98"/>
                </a:solidFill>
                <a:latin typeface="Times New Roman" pitchFamily="18" charset="0"/>
                <a:ea typeface="Calibri" charset="0"/>
                <a:cs typeface="Times New Roman" pitchFamily="18" charset="0"/>
              </a:rPr>
              <a:t>».</a:t>
            </a:r>
            <a:endParaRPr lang="ru-RU" sz="3200" kern="1200" dirty="0">
              <a:solidFill>
                <a:srgbClr val="004C98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02657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Box 5"/>
          <p:cNvSpPr txBox="1">
            <a:spLocks noChangeArrowheads="1"/>
          </p:cNvSpPr>
          <p:nvPr/>
        </p:nvSpPr>
        <p:spPr bwMode="auto">
          <a:xfrm>
            <a:off x="2334987" y="2424225"/>
            <a:ext cx="20410715" cy="1009506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243829" tIns="121914" rIns="243829" bIns="12191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just"/>
            <a:r>
              <a:rPr lang="ru-RU" sz="35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ru-RU" sz="4000" dirty="0">
                <a:solidFill>
                  <a:srgbClr val="002B5D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Деятельность студенческого научного кружка «</a:t>
            </a:r>
            <a:r>
              <a:rPr lang="en-US" sz="4000" dirty="0">
                <a:solidFill>
                  <a:srgbClr val="002B5D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Stud-skills – </a:t>
            </a:r>
            <a:r>
              <a:rPr lang="ru-RU" sz="4000" dirty="0">
                <a:solidFill>
                  <a:srgbClr val="002B5D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научные квант практики» (рук. Газизова Ф.С.)</a:t>
            </a:r>
          </a:p>
          <a:p>
            <a:pPr eaLnBrk="1" hangingPunct="1">
              <a:defRPr/>
            </a:pPr>
            <a:r>
              <a:rPr lang="ru-RU" sz="4000" dirty="0">
                <a:solidFill>
                  <a:srgbClr val="002B5D"/>
                </a:solidFill>
                <a:latin typeface="+mj-lt"/>
                <a:ea typeface="Calibri"/>
                <a:cs typeface="Times New Roman" pitchFamily="18" charset="0"/>
              </a:rPr>
              <a:t>2. Увеличение числа студентов, участвующих в программе «Студенческий </a:t>
            </a:r>
            <a:r>
              <a:rPr lang="ru-RU" sz="4000" dirty="0" err="1">
                <a:solidFill>
                  <a:srgbClr val="002B5D"/>
                </a:solidFill>
                <a:latin typeface="+mj-lt"/>
                <a:ea typeface="Calibri"/>
                <a:cs typeface="Times New Roman" pitchFamily="18" charset="0"/>
              </a:rPr>
              <a:t>стартап</a:t>
            </a:r>
            <a:r>
              <a:rPr lang="ru-RU" sz="4000" dirty="0">
                <a:solidFill>
                  <a:srgbClr val="002B5D"/>
                </a:solidFill>
                <a:latin typeface="+mj-lt"/>
                <a:ea typeface="Calibri"/>
                <a:cs typeface="Times New Roman" pitchFamily="18" charset="0"/>
              </a:rPr>
              <a:t>», и реализующих свои </a:t>
            </a:r>
            <a:r>
              <a:rPr lang="ru-RU" sz="4000" dirty="0" err="1">
                <a:solidFill>
                  <a:srgbClr val="002B5D"/>
                </a:solidFill>
                <a:latin typeface="+mj-lt"/>
                <a:ea typeface="Calibri"/>
                <a:cs typeface="Times New Roman" pitchFamily="18" charset="0"/>
              </a:rPr>
              <a:t>стартап</a:t>
            </a:r>
            <a:r>
              <a:rPr lang="ru-RU" sz="4000" dirty="0">
                <a:solidFill>
                  <a:srgbClr val="002B5D"/>
                </a:solidFill>
                <a:latin typeface="+mj-lt"/>
                <a:ea typeface="Calibri"/>
                <a:cs typeface="Times New Roman" pitchFamily="18" charset="0"/>
              </a:rPr>
              <a:t>-проекты</a:t>
            </a:r>
          </a:p>
          <a:p>
            <a:pPr eaLnBrk="1" hangingPunct="1">
              <a:defRPr/>
            </a:pPr>
            <a:r>
              <a:rPr lang="ru-RU" sz="4000" dirty="0">
                <a:solidFill>
                  <a:srgbClr val="002B5D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3. Участие студентов в проектах института «Детский университет», «</a:t>
            </a:r>
            <a:r>
              <a:rPr lang="ru-RU" sz="4000" dirty="0" err="1">
                <a:solidFill>
                  <a:srgbClr val="002B5D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Интеллето</a:t>
            </a:r>
            <a:r>
              <a:rPr lang="ru-RU" sz="4000" dirty="0">
                <a:solidFill>
                  <a:srgbClr val="002B5D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», </a:t>
            </a:r>
            <a:r>
              <a:rPr lang="ru-RU" sz="4000" kern="1200" dirty="0">
                <a:solidFill>
                  <a:srgbClr val="002B5D"/>
                </a:solidFill>
                <a:latin typeface="+mj-lt"/>
                <a:cs typeface="Times New Roman" pitchFamily="18" charset="0"/>
              </a:rPr>
              <a:t>«Мульти-</a:t>
            </a:r>
            <a:r>
              <a:rPr lang="ru-RU" sz="4000" kern="1200" dirty="0" err="1">
                <a:solidFill>
                  <a:srgbClr val="002B5D"/>
                </a:solidFill>
                <a:latin typeface="+mj-lt"/>
                <a:cs typeface="Times New Roman" pitchFamily="18" charset="0"/>
              </a:rPr>
              <a:t>Робо</a:t>
            </a:r>
            <a:r>
              <a:rPr lang="ru-RU" sz="4000" kern="1200" dirty="0">
                <a:solidFill>
                  <a:srgbClr val="002B5D"/>
                </a:solidFill>
                <a:latin typeface="+mj-lt"/>
                <a:cs typeface="Times New Roman" pitchFamily="18" charset="0"/>
              </a:rPr>
              <a:t>-Техно-Сад»</a:t>
            </a:r>
            <a:endParaRPr lang="ru-RU" sz="4000" dirty="0">
              <a:solidFill>
                <a:srgbClr val="002B5D"/>
              </a:solidFill>
              <a:latin typeface="+mj-lt"/>
              <a:ea typeface="Calibri" panose="020F0502020204030204" pitchFamily="34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ru-RU" sz="4000" dirty="0">
                <a:solidFill>
                  <a:srgbClr val="002B5D"/>
                </a:solidFill>
                <a:latin typeface="+mj-lt"/>
                <a:ea typeface="Calibri" panose="020F0502020204030204" pitchFamily="34" charset="0"/>
                <a:cs typeface="Times New Roman" pitchFamily="18" charset="0"/>
              </a:rPr>
              <a:t>4. Организация и проведение студентами педагогических направлений подготовки научно-просветительских мероприятий для обучающихся на базе общеобразовательных школ города и района</a:t>
            </a:r>
          </a:p>
          <a:p>
            <a:pPr eaLnBrk="1" hangingPunct="1">
              <a:defRPr/>
            </a:pPr>
            <a:r>
              <a:rPr lang="ru-RU" sz="4000" dirty="0">
                <a:solidFill>
                  <a:srgbClr val="002B5D"/>
                </a:solidFill>
                <a:latin typeface="+mj-lt"/>
                <a:ea typeface="Calibri" panose="020F0502020204030204" pitchFamily="34" charset="0"/>
                <a:cs typeface="Times New Roman" pitchFamily="18" charset="0"/>
              </a:rPr>
              <a:t>5. Трудоустройство студентов старших курсов в школы и ДОО различных муниципальных районов Республики Татарстан (учитель начальных классов, воспитатель)</a:t>
            </a:r>
          </a:p>
          <a:p>
            <a:pPr algn="just" eaLnBrk="1" hangingPunct="1">
              <a:defRPr/>
            </a:pPr>
            <a:r>
              <a:rPr lang="ru-RU" sz="4000" dirty="0">
                <a:solidFill>
                  <a:srgbClr val="002B5D"/>
                </a:solidFill>
                <a:latin typeface="+mj-lt"/>
                <a:ea typeface="Calibri" panose="020F0502020204030204" pitchFamily="34" charset="0"/>
                <a:cs typeface="Times New Roman" pitchFamily="18" charset="0"/>
              </a:rPr>
              <a:t>6. Организация </a:t>
            </a:r>
            <a:r>
              <a:rPr lang="ru-RU" sz="4000" kern="1200" dirty="0">
                <a:solidFill>
                  <a:srgbClr val="002B5D"/>
                </a:solidFill>
                <a:latin typeface="+mj-lt"/>
                <a:cs typeface="Times New Roman" pitchFamily="18" charset="0"/>
              </a:rPr>
              <a:t>Республиканского фестиваля «Наука 0+»  в рамках Всероссийского форума работников дошкольного образования «Территория детства: вызовы – 2024»</a:t>
            </a:r>
            <a:endParaRPr lang="ru-RU" sz="4000" dirty="0">
              <a:solidFill>
                <a:srgbClr val="002B5D"/>
              </a:solidFill>
              <a:latin typeface="+mj-lt"/>
              <a:ea typeface="Calibri" panose="020F0502020204030204" pitchFamily="34" charset="0"/>
              <a:cs typeface="Times New Roman" pitchFamily="18" charset="0"/>
            </a:endParaRPr>
          </a:p>
          <a:p>
            <a:pPr algn="just" eaLnBrk="1" hangingPunct="1">
              <a:defRPr/>
            </a:pPr>
            <a:r>
              <a:rPr lang="ru-RU" sz="4000" dirty="0">
                <a:solidFill>
                  <a:srgbClr val="002B5D"/>
                </a:solidFill>
                <a:latin typeface="+mj-lt"/>
                <a:ea typeface="Calibri" panose="020F0502020204030204" pitchFamily="34" charset="0"/>
                <a:cs typeface="Times New Roman" pitchFamily="18" charset="0"/>
              </a:rPr>
              <a:t>7. Проведение конференций и семинаров для студентов вузов, СПО, обучающихся общеобразовательных учреждений (Республиканский конкурс </a:t>
            </a:r>
            <a:r>
              <a:rPr lang="ru-RU" sz="4000" dirty="0" err="1">
                <a:solidFill>
                  <a:srgbClr val="002B5D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профмастерства</a:t>
            </a:r>
            <a:r>
              <a:rPr lang="ru-RU" sz="4000" dirty="0">
                <a:solidFill>
                  <a:srgbClr val="002B5D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4000" kern="1200" dirty="0">
                <a:solidFill>
                  <a:srgbClr val="002B5D"/>
                </a:solidFill>
                <a:latin typeface="+mj-lt"/>
                <a:cs typeface="Times New Roman" pitchFamily="18" charset="0"/>
              </a:rPr>
              <a:t>«Педагогический дебют»</a:t>
            </a:r>
            <a:r>
              <a:rPr lang="ru-RU" sz="4000" dirty="0">
                <a:solidFill>
                  <a:srgbClr val="002B5D"/>
                </a:solidFill>
                <a:latin typeface="+mj-lt"/>
                <a:ea typeface="Calibri" panose="020F0502020204030204" pitchFamily="34" charset="0"/>
                <a:cs typeface="Times New Roman" pitchFamily="18" charset="0"/>
              </a:rPr>
              <a:t>)</a:t>
            </a:r>
          </a:p>
        </p:txBody>
      </p:sp>
      <p:pic>
        <p:nvPicPr>
          <p:cNvPr id="16388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066575"/>
            <a:ext cx="5863168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421087" y="635688"/>
            <a:ext cx="7788728" cy="1077211"/>
          </a:xfrm>
          <a:prstGeom prst="rect">
            <a:avLst/>
          </a:prstGeom>
          <a:noFill/>
          <a:ln>
            <a:noFill/>
          </a:ln>
        </p:spPr>
        <p:txBody>
          <a:bodyPr wrap="square" lIns="243829" tIns="121914" rIns="243829" bIns="121914">
            <a:spAutoFit/>
          </a:bodyPr>
          <a:lstStyle/>
          <a:p>
            <a:pPr algn="ctr" defTabSz="2437619">
              <a:defRPr/>
            </a:pPr>
            <a:r>
              <a:rPr lang="ru-RU" sz="5300" b="1" dirty="0">
                <a:solidFill>
                  <a:srgbClr val="004C98"/>
                </a:solidFill>
                <a:cs typeface="Times New Roman" panose="02020603050405020304" pitchFamily="18" charset="0"/>
              </a:rPr>
              <a:t>Молодежная политика</a:t>
            </a:r>
          </a:p>
        </p:txBody>
      </p:sp>
      <p:grpSp>
        <p:nvGrpSpPr>
          <p:cNvPr id="2" name="Группа 5"/>
          <p:cNvGrpSpPr/>
          <p:nvPr/>
        </p:nvGrpSpPr>
        <p:grpSpPr>
          <a:xfrm>
            <a:off x="0" y="0"/>
            <a:ext cx="1655168" cy="13716000"/>
            <a:chOff x="0" y="0"/>
            <a:chExt cx="827584" cy="6858000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827584" cy="6858000"/>
            </a:xfrm>
            <a:prstGeom prst="rect">
              <a:avLst/>
            </a:prstGeom>
            <a:gradFill flip="none" rotWithShape="1">
              <a:gsLst>
                <a:gs pos="0">
                  <a:srgbClr val="00549F">
                    <a:shade val="30000"/>
                    <a:satMod val="115000"/>
                  </a:srgbClr>
                </a:gs>
                <a:gs pos="50000">
                  <a:srgbClr val="00549F">
                    <a:shade val="67500"/>
                    <a:satMod val="115000"/>
                  </a:srgbClr>
                </a:gs>
                <a:gs pos="100000">
                  <a:srgbClr val="00549F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Calibri Обычный" charset="0"/>
              </a:endParaRPr>
            </a:p>
          </p:txBody>
        </p:sp>
        <p:pic>
          <p:nvPicPr>
            <p:cNvPr id="9" name="Picture 2" descr="C:\Users\MSShafigullin\Desktop\2020\Презентация КФУ\kfu_logo_circle_rus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267" y="164637"/>
              <a:ext cx="55305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8629" y="231483"/>
            <a:ext cx="5829300" cy="97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4404" y="814756"/>
            <a:ext cx="1079501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1772" y="2003793"/>
            <a:ext cx="1073149" cy="3792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68" y="1935089"/>
            <a:ext cx="1437533" cy="1405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11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Овал 24">
            <a:extLst>
              <a:ext uri="{FF2B5EF4-FFF2-40B4-BE49-F238E27FC236}">
                <a16:creationId xmlns="" xmlns:a16="http://schemas.microsoft.com/office/drawing/2014/main" id="{2FA7647E-781A-113F-385B-394D9DD29396}"/>
              </a:ext>
            </a:extLst>
          </p:cNvPr>
          <p:cNvSpPr/>
          <p:nvPr/>
        </p:nvSpPr>
        <p:spPr>
          <a:xfrm>
            <a:off x="22710710" y="3423396"/>
            <a:ext cx="1074341" cy="1067555"/>
          </a:xfrm>
          <a:prstGeom prst="ellipse">
            <a:avLst/>
          </a:prstGeom>
          <a:solidFill>
            <a:srgbClr val="FAFAF9"/>
          </a:solidFill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8" tIns="91438" rIns="91438" bIns="91438" numCol="1" spcCol="38100" rtlCol="0" anchor="ctr">
            <a:spAutoFit/>
          </a:bodyPr>
          <a:lstStyle/>
          <a:p>
            <a:pPr>
              <a:defRPr/>
            </a:pPr>
            <a:endParaRPr lang="ru-RU">
              <a:latin typeface="Calibri"/>
              <a:cs typeface="Calibri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E03D585-6EA6-5BAE-8370-4DF4A0ED9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715397" cy="13716000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0" y="0"/>
            <a:ext cx="1715397" cy="13716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lIns="91438" tIns="45719" rIns="91438" bIns="45719" rtlCol="0" anchor="ctr"/>
          <a:lstStyle/>
          <a:p>
            <a:pPr algn="ctr" defTabSz="914377" hangingPunct="1">
              <a:defRPr/>
            </a:pPr>
            <a:endParaRPr lang="ru-RU" sz="1900" kern="1200">
              <a:solidFill>
                <a:prstClr val="white"/>
              </a:solidFill>
              <a:latin typeface="Calibri"/>
              <a:ea typeface="+mn-ea"/>
              <a:cs typeface="Helvetica"/>
            </a:endParaRPr>
          </a:p>
        </p:txBody>
      </p:sp>
      <p:pic>
        <p:nvPicPr>
          <p:cNvPr id="3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8" y="302095"/>
            <a:ext cx="1437533" cy="140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8112" y="231483"/>
            <a:ext cx="5929573" cy="1058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835808EF-81A4-43F7-A554-21776E393038}"/>
              </a:ext>
            </a:extLst>
          </p:cNvPr>
          <p:cNvSpPr txBox="1"/>
          <p:nvPr/>
        </p:nvSpPr>
        <p:spPr>
          <a:xfrm>
            <a:off x="3779087" y="1527120"/>
            <a:ext cx="18567176" cy="1754325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91438" tIns="45719" rIns="91438" bIns="45719">
            <a:spAutoFit/>
          </a:bodyPr>
          <a:lstStyle/>
          <a:p>
            <a:pPr>
              <a:defRPr/>
            </a:pPr>
            <a:r>
              <a:rPr lang="ru-RU" sz="5300" b="1" kern="1200" dirty="0">
                <a:solidFill>
                  <a:srgbClr val="0069B5"/>
                </a:solidFill>
                <a:latin typeface="Calibri"/>
                <a:cs typeface="Calibri"/>
              </a:rPr>
              <a:t>Планируемые результаты программы развития кафедры </a:t>
            </a:r>
          </a:p>
          <a:p>
            <a:pPr>
              <a:defRPr/>
            </a:pPr>
            <a:r>
              <a:rPr lang="ru-RU" sz="5300" b="1" kern="1200" dirty="0">
                <a:solidFill>
                  <a:srgbClr val="0069B5"/>
                </a:solidFill>
                <a:latin typeface="Calibri"/>
                <a:cs typeface="Calibri"/>
              </a:rPr>
              <a:t>в сфере </a:t>
            </a:r>
            <a:r>
              <a:rPr lang="ru-RU" sz="5300" b="1" dirty="0">
                <a:solidFill>
                  <a:srgbClr val="0069B5"/>
                </a:solidFill>
              </a:rPr>
              <a:t>«Кадры» и «Интернационализация»</a:t>
            </a:r>
            <a:endParaRPr lang="ru-RU" sz="5300" b="1" dirty="0">
              <a:solidFill>
                <a:srgbClr val="0069B5"/>
              </a:solidFill>
              <a:latin typeface="Calibri"/>
              <a:cs typeface="Calibri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CF7CBD13-CEB4-4076-B6C7-440B5D895F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0116" y="1705708"/>
            <a:ext cx="1079085" cy="118882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6312B7D3-7E43-482B-8E56-2185819293A3}"/>
              </a:ext>
            </a:extLst>
          </p:cNvPr>
          <p:cNvSpPr txBox="1"/>
          <p:nvPr/>
        </p:nvSpPr>
        <p:spPr>
          <a:xfrm>
            <a:off x="2062717" y="3340675"/>
            <a:ext cx="21366736" cy="9859109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91438" tIns="45719" rIns="91438" bIns="45719">
            <a:spAutoFit/>
          </a:bodyPr>
          <a:lstStyle/>
          <a:p>
            <a:pPr algn="just">
              <a:buFont typeface="+mj-lt"/>
              <a:buAutoNum type="arabicPeriod"/>
            </a:pPr>
            <a:r>
              <a:rPr lang="ru-RU" sz="4000" dirty="0">
                <a:solidFill>
                  <a:srgbClr val="002B5D"/>
                </a:solidFill>
                <a:cs typeface="Times New Roman" pitchFamily="18" charset="0"/>
              </a:rPr>
              <a:t> </a:t>
            </a:r>
            <a:r>
              <a:rPr lang="ru-RU" sz="4500" dirty="0">
                <a:solidFill>
                  <a:srgbClr val="002B5D"/>
                </a:solidFill>
                <a:cs typeface="Times New Roman" pitchFamily="18" charset="0"/>
              </a:rPr>
              <a:t>Увеличение доли педагогических работников до 39 лет в общей численности профессорско-преподавательского состава кафедры.</a:t>
            </a:r>
          </a:p>
          <a:p>
            <a:pPr algn="just">
              <a:buFont typeface="+mj-lt"/>
              <a:buAutoNum type="arabicPeriod"/>
            </a:pPr>
            <a:r>
              <a:rPr lang="ru-RU" sz="4500" dirty="0">
                <a:solidFill>
                  <a:srgbClr val="002B5D"/>
                </a:solidFill>
                <a:cs typeface="Times New Roman" pitchFamily="18" charset="0"/>
              </a:rPr>
              <a:t> Участие ППС кафедры в реализации программ ДПО в рамках сотрудничества с зарубежными научно-образовательными организациями (</a:t>
            </a:r>
            <a:r>
              <a:rPr lang="ru-RU" sz="4500" dirty="0" err="1">
                <a:solidFill>
                  <a:srgbClr val="002B5D"/>
                </a:solidFill>
                <a:cs typeface="Times New Roman" pitchFamily="18" charset="0"/>
              </a:rPr>
              <a:t>Кокандский</a:t>
            </a:r>
            <a:r>
              <a:rPr lang="ru-RU" sz="4500" dirty="0">
                <a:solidFill>
                  <a:srgbClr val="002B5D"/>
                </a:solidFill>
                <a:cs typeface="Times New Roman" pitchFamily="18" charset="0"/>
              </a:rPr>
              <a:t> государственный педагогический институт им. </a:t>
            </a:r>
            <a:r>
              <a:rPr lang="ru-RU" sz="4500" dirty="0" err="1">
                <a:solidFill>
                  <a:srgbClr val="002B5D"/>
                </a:solidFill>
                <a:cs typeface="Times New Roman" pitchFamily="18" charset="0"/>
              </a:rPr>
              <a:t>Мукимий</a:t>
            </a:r>
            <a:r>
              <a:rPr lang="ru-RU" sz="4500" dirty="0">
                <a:solidFill>
                  <a:srgbClr val="002B5D"/>
                </a:solidFill>
                <a:cs typeface="Times New Roman" pitchFamily="18" charset="0"/>
              </a:rPr>
              <a:t>, </a:t>
            </a:r>
            <a:r>
              <a:rPr lang="ru-RU" sz="4500" dirty="0" err="1">
                <a:solidFill>
                  <a:srgbClr val="002B5D"/>
                </a:solidFill>
                <a:cs typeface="Times New Roman" pitchFamily="18" charset="0"/>
              </a:rPr>
              <a:t>Кыргызско-Узбекский</a:t>
            </a:r>
            <a:r>
              <a:rPr lang="ru-RU" sz="4500" dirty="0">
                <a:solidFill>
                  <a:srgbClr val="002B5D"/>
                </a:solidFill>
                <a:cs typeface="Times New Roman" pitchFamily="18" charset="0"/>
              </a:rPr>
              <a:t> международный университет)</a:t>
            </a:r>
          </a:p>
          <a:p>
            <a:pPr algn="just">
              <a:buFont typeface="+mj-lt"/>
              <a:buAutoNum type="arabicPeriod"/>
            </a:pPr>
            <a:r>
              <a:rPr lang="ru-RU" sz="4500" dirty="0">
                <a:solidFill>
                  <a:srgbClr val="002B5D"/>
                </a:solidFill>
                <a:cs typeface="Times New Roman" pitchFamily="18" charset="0"/>
              </a:rPr>
              <a:t> Увеличение доли публикаций, индексируемых в «ядре» Российского индекса научного цитирования, в соавторстве с зарубежными учеными.</a:t>
            </a:r>
          </a:p>
          <a:p>
            <a:pPr algn="just">
              <a:buFont typeface="+mj-lt"/>
              <a:buAutoNum type="arabicPeriod"/>
            </a:pPr>
            <a:r>
              <a:rPr lang="ru-RU" sz="4500" dirty="0">
                <a:solidFill>
                  <a:srgbClr val="002B5D"/>
                </a:solidFill>
                <a:ea typeface="Calibri" panose="020F0502020204030204" pitchFamily="34" charset="0"/>
                <a:cs typeface="Times New Roman" pitchFamily="18" charset="0"/>
              </a:rPr>
              <a:t> Увеличение доли публикаций в международных </a:t>
            </a:r>
            <a:r>
              <a:rPr lang="ru-RU" sz="4500" dirty="0" err="1">
                <a:solidFill>
                  <a:srgbClr val="002B5D"/>
                </a:solidFill>
                <a:ea typeface="Calibri" panose="020F0502020204030204" pitchFamily="34" charset="0"/>
                <a:cs typeface="Times New Roman" pitchFamily="18" charset="0"/>
              </a:rPr>
              <a:t>коллаборациях</a:t>
            </a:r>
            <a:r>
              <a:rPr lang="ru-RU" sz="4500" dirty="0">
                <a:solidFill>
                  <a:srgbClr val="002B5D"/>
                </a:solidFill>
                <a:ea typeface="Calibri" panose="020F0502020204030204" pitchFamily="34" charset="0"/>
                <a:cs typeface="Times New Roman" pitchFamily="18" charset="0"/>
              </a:rPr>
              <a:t> (Узбекистан, Казахстан, Киргизия)</a:t>
            </a:r>
          </a:p>
          <a:p>
            <a:pPr algn="just">
              <a:buFont typeface="+mj-lt"/>
              <a:buAutoNum type="arabicPeriod"/>
            </a:pPr>
            <a:r>
              <a:rPr lang="ru-RU" sz="4500" kern="1200" dirty="0">
                <a:solidFill>
                  <a:srgbClr val="002B5D"/>
                </a:solidFill>
                <a:ea typeface="+mn-ea"/>
                <a:cs typeface="Times New Roman" pitchFamily="18" charset="0"/>
              </a:rPr>
              <a:t> Усиление подготовки к грантам (РГНФ, </a:t>
            </a:r>
            <a:r>
              <a:rPr lang="ru-RU" sz="4500" kern="1200" dirty="0" err="1">
                <a:solidFill>
                  <a:srgbClr val="002B5D"/>
                </a:solidFill>
                <a:ea typeface="+mn-ea"/>
                <a:cs typeface="Times New Roman" pitchFamily="18" charset="0"/>
              </a:rPr>
              <a:t>Алгарыш</a:t>
            </a:r>
            <a:r>
              <a:rPr lang="ru-RU" sz="4500" kern="1200" dirty="0">
                <a:solidFill>
                  <a:srgbClr val="002B5D"/>
                </a:solidFill>
                <a:ea typeface="+mn-ea"/>
                <a:cs typeface="Times New Roman" pitchFamily="18" charset="0"/>
              </a:rPr>
              <a:t>, Татнефть, 50 лучших инновационных идей для РТ)</a:t>
            </a:r>
          </a:p>
          <a:p>
            <a:pPr algn="just">
              <a:buFont typeface="+mj-lt"/>
              <a:buAutoNum type="arabicPeriod"/>
            </a:pPr>
            <a:r>
              <a:rPr lang="ru-RU" sz="4500" kern="1200" dirty="0">
                <a:solidFill>
                  <a:srgbClr val="002B5D"/>
                </a:solidFill>
                <a:ea typeface="+mn-ea"/>
                <a:cs typeface="Times New Roman" pitchFamily="18" charset="0"/>
              </a:rPr>
              <a:t> Привлечение ведущих российских ученых в области ДО и НО для научно-методического сопровождения педагогов </a:t>
            </a:r>
            <a:r>
              <a:rPr lang="ru-RU" sz="4500" kern="1200" dirty="0" err="1">
                <a:solidFill>
                  <a:srgbClr val="002B5D"/>
                </a:solidFill>
                <a:ea typeface="+mn-ea"/>
                <a:cs typeface="Times New Roman" pitchFamily="18" charset="0"/>
              </a:rPr>
              <a:t>Закамского</a:t>
            </a:r>
            <a:r>
              <a:rPr lang="ru-RU" sz="4500" kern="1200" dirty="0">
                <a:solidFill>
                  <a:srgbClr val="002B5D"/>
                </a:solidFill>
                <a:ea typeface="+mn-ea"/>
                <a:cs typeface="Times New Roman" pitchFamily="18" charset="0"/>
              </a:rPr>
              <a:t> региона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68" y="1935089"/>
            <a:ext cx="1437533" cy="1405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91149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Овал 37">
            <a:extLst>
              <a:ext uri="{FF2B5EF4-FFF2-40B4-BE49-F238E27FC236}">
                <a16:creationId xmlns:a16="http://schemas.microsoft.com/office/drawing/2014/main" xmlns="" id="{CAE2A4B0-37CA-5D22-A59C-A485734FDD6B}"/>
              </a:ext>
            </a:extLst>
          </p:cNvPr>
          <p:cNvSpPr/>
          <p:nvPr/>
        </p:nvSpPr>
        <p:spPr>
          <a:xfrm>
            <a:off x="22710710" y="2061381"/>
            <a:ext cx="1074342" cy="3791584"/>
          </a:xfrm>
          <a:prstGeom prst="ellipse">
            <a:avLst/>
          </a:prstGeom>
          <a:solidFill>
            <a:srgbClr val="FAFAF9"/>
          </a:solidFill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defTabSz="1828800"/>
            <a:endParaRPr lang="ru-RU" sz="3600"/>
          </a:p>
        </p:txBody>
      </p:sp>
      <p:grpSp>
        <p:nvGrpSpPr>
          <p:cNvPr id="130" name="Group"/>
          <p:cNvGrpSpPr/>
          <p:nvPr/>
        </p:nvGrpSpPr>
        <p:grpSpPr>
          <a:xfrm>
            <a:off x="10095999" y="235405"/>
            <a:ext cx="13775680" cy="13422619"/>
            <a:chOff x="-568830" y="-135271"/>
            <a:chExt cx="9693973" cy="9402782"/>
          </a:xfrm>
        </p:grpSpPr>
        <p:sp>
          <p:nvSpPr>
            <p:cNvPr id="104" name="Shape"/>
            <p:cNvSpPr/>
            <p:nvPr/>
          </p:nvSpPr>
          <p:spPr>
            <a:xfrm rot="8981492">
              <a:off x="4499932" y="428924"/>
              <a:ext cx="3870822" cy="4204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2" extrusionOk="0">
                  <a:moveTo>
                    <a:pt x="1725" y="4255"/>
                  </a:moveTo>
                  <a:lnTo>
                    <a:pt x="9026" y="426"/>
                  </a:lnTo>
                  <a:cubicBezTo>
                    <a:pt x="9543" y="161"/>
                    <a:pt x="10125" y="15"/>
                    <a:pt x="10719" y="1"/>
                  </a:cubicBezTo>
                  <a:cubicBezTo>
                    <a:pt x="11376" y="-14"/>
                    <a:pt x="12027" y="133"/>
                    <a:pt x="12600" y="426"/>
                  </a:cubicBezTo>
                  <a:lnTo>
                    <a:pt x="19812" y="4236"/>
                  </a:lnTo>
                  <a:cubicBezTo>
                    <a:pt x="20372" y="4536"/>
                    <a:pt x="20833" y="4967"/>
                    <a:pt x="21147" y="5483"/>
                  </a:cubicBezTo>
                  <a:cubicBezTo>
                    <a:pt x="21441" y="5966"/>
                    <a:pt x="21596" y="6507"/>
                    <a:pt x="21600" y="7058"/>
                  </a:cubicBezTo>
                  <a:lnTo>
                    <a:pt x="21600" y="14552"/>
                  </a:lnTo>
                  <a:cubicBezTo>
                    <a:pt x="21590" y="15066"/>
                    <a:pt x="21451" y="15571"/>
                    <a:pt x="21192" y="16029"/>
                  </a:cubicBezTo>
                  <a:cubicBezTo>
                    <a:pt x="20880" y="16580"/>
                    <a:pt x="20407" y="17042"/>
                    <a:pt x="19825" y="17366"/>
                  </a:cubicBezTo>
                  <a:lnTo>
                    <a:pt x="12648" y="21119"/>
                  </a:lnTo>
                  <a:cubicBezTo>
                    <a:pt x="12091" y="21419"/>
                    <a:pt x="11455" y="21579"/>
                    <a:pt x="10808" y="21582"/>
                  </a:cubicBezTo>
                  <a:cubicBezTo>
                    <a:pt x="10145" y="21586"/>
                    <a:pt x="9494" y="21426"/>
                    <a:pt x="8923" y="21119"/>
                  </a:cubicBezTo>
                  <a:lnTo>
                    <a:pt x="1725" y="17338"/>
                  </a:lnTo>
                  <a:cubicBezTo>
                    <a:pt x="1205" y="17048"/>
                    <a:pt x="773" y="16643"/>
                    <a:pt x="471" y="16162"/>
                  </a:cubicBezTo>
                  <a:cubicBezTo>
                    <a:pt x="191" y="15717"/>
                    <a:pt x="30" y="15219"/>
                    <a:pt x="0" y="14708"/>
                  </a:cubicBezTo>
                  <a:lnTo>
                    <a:pt x="0" y="6984"/>
                  </a:lnTo>
                  <a:cubicBezTo>
                    <a:pt x="23" y="6457"/>
                    <a:pt x="180" y="5942"/>
                    <a:pt x="460" y="5481"/>
                  </a:cubicBezTo>
                  <a:cubicBezTo>
                    <a:pt x="762" y="4983"/>
                    <a:pt x="1197" y="4561"/>
                    <a:pt x="1725" y="4255"/>
                  </a:cubicBez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  <p:sp>
          <p:nvSpPr>
            <p:cNvPr id="109" name="Shape"/>
            <p:cNvSpPr/>
            <p:nvPr/>
          </p:nvSpPr>
          <p:spPr>
            <a:xfrm rot="3465910">
              <a:off x="-277163" y="-426938"/>
              <a:ext cx="3776088" cy="43594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2" extrusionOk="0">
                  <a:moveTo>
                    <a:pt x="1725" y="4255"/>
                  </a:moveTo>
                  <a:lnTo>
                    <a:pt x="9026" y="426"/>
                  </a:lnTo>
                  <a:cubicBezTo>
                    <a:pt x="9543" y="161"/>
                    <a:pt x="10125" y="15"/>
                    <a:pt x="10719" y="1"/>
                  </a:cubicBezTo>
                  <a:cubicBezTo>
                    <a:pt x="11376" y="-14"/>
                    <a:pt x="12027" y="133"/>
                    <a:pt x="12600" y="426"/>
                  </a:cubicBezTo>
                  <a:lnTo>
                    <a:pt x="19812" y="4236"/>
                  </a:lnTo>
                  <a:cubicBezTo>
                    <a:pt x="20372" y="4536"/>
                    <a:pt x="20833" y="4967"/>
                    <a:pt x="21147" y="5483"/>
                  </a:cubicBezTo>
                  <a:cubicBezTo>
                    <a:pt x="21441" y="5966"/>
                    <a:pt x="21596" y="6507"/>
                    <a:pt x="21600" y="7058"/>
                  </a:cubicBezTo>
                  <a:lnTo>
                    <a:pt x="21600" y="14552"/>
                  </a:lnTo>
                  <a:cubicBezTo>
                    <a:pt x="21590" y="15066"/>
                    <a:pt x="21451" y="15571"/>
                    <a:pt x="21192" y="16029"/>
                  </a:cubicBezTo>
                  <a:cubicBezTo>
                    <a:pt x="20880" y="16580"/>
                    <a:pt x="20407" y="17042"/>
                    <a:pt x="19825" y="17366"/>
                  </a:cubicBezTo>
                  <a:lnTo>
                    <a:pt x="12648" y="21119"/>
                  </a:lnTo>
                  <a:cubicBezTo>
                    <a:pt x="12091" y="21419"/>
                    <a:pt x="11455" y="21579"/>
                    <a:pt x="10808" y="21582"/>
                  </a:cubicBezTo>
                  <a:cubicBezTo>
                    <a:pt x="10145" y="21586"/>
                    <a:pt x="9494" y="21426"/>
                    <a:pt x="8923" y="21119"/>
                  </a:cubicBezTo>
                  <a:lnTo>
                    <a:pt x="1725" y="17338"/>
                  </a:lnTo>
                  <a:cubicBezTo>
                    <a:pt x="1205" y="17048"/>
                    <a:pt x="773" y="16643"/>
                    <a:pt x="471" y="16162"/>
                  </a:cubicBezTo>
                  <a:cubicBezTo>
                    <a:pt x="191" y="15717"/>
                    <a:pt x="30" y="15219"/>
                    <a:pt x="0" y="14708"/>
                  </a:cubicBezTo>
                  <a:lnTo>
                    <a:pt x="0" y="6984"/>
                  </a:lnTo>
                  <a:cubicBezTo>
                    <a:pt x="23" y="6457"/>
                    <a:pt x="180" y="5942"/>
                    <a:pt x="460" y="5481"/>
                  </a:cubicBezTo>
                  <a:cubicBezTo>
                    <a:pt x="762" y="4983"/>
                    <a:pt x="1197" y="4561"/>
                    <a:pt x="1725" y="4255"/>
                  </a:cubicBez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  <p:sp>
          <p:nvSpPr>
            <p:cNvPr id="114" name="Shape"/>
            <p:cNvSpPr/>
            <p:nvPr/>
          </p:nvSpPr>
          <p:spPr>
            <a:xfrm rot="12584243">
              <a:off x="6335321" y="4531657"/>
              <a:ext cx="2789822" cy="26536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2" extrusionOk="0">
                  <a:moveTo>
                    <a:pt x="1725" y="4255"/>
                  </a:moveTo>
                  <a:lnTo>
                    <a:pt x="9026" y="426"/>
                  </a:lnTo>
                  <a:cubicBezTo>
                    <a:pt x="9543" y="161"/>
                    <a:pt x="10125" y="15"/>
                    <a:pt x="10719" y="1"/>
                  </a:cubicBezTo>
                  <a:cubicBezTo>
                    <a:pt x="11376" y="-14"/>
                    <a:pt x="12027" y="133"/>
                    <a:pt x="12600" y="426"/>
                  </a:cubicBezTo>
                  <a:lnTo>
                    <a:pt x="19812" y="4236"/>
                  </a:lnTo>
                  <a:cubicBezTo>
                    <a:pt x="20372" y="4536"/>
                    <a:pt x="20833" y="4967"/>
                    <a:pt x="21147" y="5483"/>
                  </a:cubicBezTo>
                  <a:cubicBezTo>
                    <a:pt x="21441" y="5966"/>
                    <a:pt x="21596" y="6507"/>
                    <a:pt x="21600" y="7058"/>
                  </a:cubicBezTo>
                  <a:lnTo>
                    <a:pt x="21600" y="14552"/>
                  </a:lnTo>
                  <a:cubicBezTo>
                    <a:pt x="21590" y="15066"/>
                    <a:pt x="21451" y="15571"/>
                    <a:pt x="21192" y="16029"/>
                  </a:cubicBezTo>
                  <a:cubicBezTo>
                    <a:pt x="20880" y="16580"/>
                    <a:pt x="20407" y="17042"/>
                    <a:pt x="19825" y="17366"/>
                  </a:cubicBezTo>
                  <a:lnTo>
                    <a:pt x="12648" y="21119"/>
                  </a:lnTo>
                  <a:cubicBezTo>
                    <a:pt x="12091" y="21419"/>
                    <a:pt x="11455" y="21579"/>
                    <a:pt x="10808" y="21582"/>
                  </a:cubicBezTo>
                  <a:cubicBezTo>
                    <a:pt x="10145" y="21586"/>
                    <a:pt x="9494" y="21426"/>
                    <a:pt x="8923" y="21119"/>
                  </a:cubicBezTo>
                  <a:lnTo>
                    <a:pt x="1725" y="17338"/>
                  </a:lnTo>
                  <a:cubicBezTo>
                    <a:pt x="1205" y="17048"/>
                    <a:pt x="773" y="16643"/>
                    <a:pt x="471" y="16162"/>
                  </a:cubicBezTo>
                  <a:cubicBezTo>
                    <a:pt x="191" y="15717"/>
                    <a:pt x="30" y="15219"/>
                    <a:pt x="0" y="14708"/>
                  </a:cubicBezTo>
                  <a:lnTo>
                    <a:pt x="0" y="6984"/>
                  </a:lnTo>
                  <a:cubicBezTo>
                    <a:pt x="23" y="6457"/>
                    <a:pt x="180" y="5942"/>
                    <a:pt x="460" y="5481"/>
                  </a:cubicBezTo>
                  <a:cubicBezTo>
                    <a:pt x="762" y="4983"/>
                    <a:pt x="1197" y="4561"/>
                    <a:pt x="1725" y="4255"/>
                  </a:cubicBez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  <p:grpSp>
          <p:nvGrpSpPr>
            <p:cNvPr id="123" name="Group"/>
            <p:cNvGrpSpPr/>
            <p:nvPr/>
          </p:nvGrpSpPr>
          <p:grpSpPr>
            <a:xfrm rot="14376119">
              <a:off x="190658" y="3147914"/>
              <a:ext cx="3927782" cy="4405957"/>
              <a:chOff x="89436" y="-365669"/>
              <a:chExt cx="3927780" cy="4405956"/>
            </a:xfrm>
          </p:grpSpPr>
          <p:sp>
            <p:nvSpPr>
              <p:cNvPr id="119" name="Shape"/>
              <p:cNvSpPr/>
              <p:nvPr/>
            </p:nvSpPr>
            <p:spPr>
              <a:xfrm rot="5473780">
                <a:off x="344591" y="-620824"/>
                <a:ext cx="3417469" cy="39277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2" extrusionOk="0">
                    <a:moveTo>
                      <a:pt x="1725" y="4255"/>
                    </a:moveTo>
                    <a:lnTo>
                      <a:pt x="9026" y="426"/>
                    </a:lnTo>
                    <a:cubicBezTo>
                      <a:pt x="9543" y="161"/>
                      <a:pt x="10125" y="15"/>
                      <a:pt x="10719" y="1"/>
                    </a:cubicBezTo>
                    <a:cubicBezTo>
                      <a:pt x="11376" y="-14"/>
                      <a:pt x="12027" y="133"/>
                      <a:pt x="12600" y="426"/>
                    </a:cubicBezTo>
                    <a:lnTo>
                      <a:pt x="19812" y="4236"/>
                    </a:lnTo>
                    <a:cubicBezTo>
                      <a:pt x="20372" y="4536"/>
                      <a:pt x="20833" y="4967"/>
                      <a:pt x="21147" y="5483"/>
                    </a:cubicBezTo>
                    <a:cubicBezTo>
                      <a:pt x="21441" y="5966"/>
                      <a:pt x="21596" y="6507"/>
                      <a:pt x="21600" y="7058"/>
                    </a:cubicBezTo>
                    <a:lnTo>
                      <a:pt x="21600" y="14552"/>
                    </a:lnTo>
                    <a:cubicBezTo>
                      <a:pt x="21590" y="15066"/>
                      <a:pt x="21451" y="15571"/>
                      <a:pt x="21192" y="16029"/>
                    </a:cubicBezTo>
                    <a:cubicBezTo>
                      <a:pt x="20880" y="16580"/>
                      <a:pt x="20407" y="17042"/>
                      <a:pt x="19825" y="17366"/>
                    </a:cubicBezTo>
                    <a:lnTo>
                      <a:pt x="12648" y="21119"/>
                    </a:lnTo>
                    <a:cubicBezTo>
                      <a:pt x="12091" y="21419"/>
                      <a:pt x="11455" y="21579"/>
                      <a:pt x="10808" y="21582"/>
                    </a:cubicBezTo>
                    <a:cubicBezTo>
                      <a:pt x="10145" y="21586"/>
                      <a:pt x="9494" y="21426"/>
                      <a:pt x="8923" y="21119"/>
                    </a:cubicBezTo>
                    <a:lnTo>
                      <a:pt x="1725" y="17338"/>
                    </a:lnTo>
                    <a:cubicBezTo>
                      <a:pt x="1205" y="17048"/>
                      <a:pt x="773" y="16643"/>
                      <a:pt x="471" y="16162"/>
                    </a:cubicBezTo>
                    <a:cubicBezTo>
                      <a:pt x="191" y="15717"/>
                      <a:pt x="30" y="15219"/>
                      <a:pt x="0" y="14708"/>
                    </a:cubicBezTo>
                    <a:lnTo>
                      <a:pt x="0" y="6984"/>
                    </a:lnTo>
                    <a:cubicBezTo>
                      <a:pt x="23" y="6457"/>
                      <a:pt x="180" y="5942"/>
                      <a:pt x="460" y="5481"/>
                    </a:cubicBezTo>
                    <a:cubicBezTo>
                      <a:pt x="762" y="4983"/>
                      <a:pt x="1197" y="4561"/>
                      <a:pt x="1725" y="4255"/>
                    </a:cubicBezTo>
                    <a:close/>
                  </a:path>
                </a:pathLst>
              </a:custGeom>
              <a:solidFill>
                <a:schemeClr val="bg2">
                  <a:alpha val="50000"/>
                </a:schemeClr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/>
                <a:endParaRPr sz="3600"/>
              </a:p>
            </p:txBody>
          </p:sp>
          <p:sp>
            <p:nvSpPr>
              <p:cNvPr id="120" name="Shape"/>
              <p:cNvSpPr/>
              <p:nvPr/>
            </p:nvSpPr>
            <p:spPr>
              <a:xfrm rot="10799038">
                <a:off x="1672278" y="3109142"/>
                <a:ext cx="482402" cy="931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80" h="21600" extrusionOk="0">
                    <a:moveTo>
                      <a:pt x="10790" y="0"/>
                    </a:moveTo>
                    <a:cubicBezTo>
                      <a:pt x="9531" y="0"/>
                      <a:pt x="8279" y="176"/>
                      <a:pt x="7096" y="514"/>
                    </a:cubicBezTo>
                    <a:cubicBezTo>
                      <a:pt x="4097" y="1370"/>
                      <a:pt x="1733" y="3224"/>
                      <a:pt x="641" y="5575"/>
                    </a:cubicBezTo>
                    <a:cubicBezTo>
                      <a:pt x="-10" y="7049"/>
                      <a:pt x="0" y="9257"/>
                      <a:pt x="0" y="12943"/>
                    </a:cubicBezTo>
                    <a:lnTo>
                      <a:pt x="0" y="21600"/>
                    </a:lnTo>
                    <a:lnTo>
                      <a:pt x="21580" y="21600"/>
                    </a:lnTo>
                    <a:lnTo>
                      <a:pt x="21580" y="12943"/>
                    </a:lnTo>
                    <a:cubicBezTo>
                      <a:pt x="21580" y="9257"/>
                      <a:pt x="21590" y="7049"/>
                      <a:pt x="20939" y="5575"/>
                    </a:cubicBezTo>
                    <a:cubicBezTo>
                      <a:pt x="19848" y="3224"/>
                      <a:pt x="17483" y="1370"/>
                      <a:pt x="14484" y="514"/>
                    </a:cubicBezTo>
                    <a:cubicBezTo>
                      <a:pt x="13301" y="176"/>
                      <a:pt x="12049" y="0"/>
                      <a:pt x="10790" y="0"/>
                    </a:cubicBezTo>
                    <a:close/>
                  </a:path>
                </a:pathLst>
              </a:custGeom>
              <a:solidFill>
                <a:srgbClr val="0069B5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/>
                <a:endParaRPr sz="3600" dirty="0"/>
              </a:p>
            </p:txBody>
          </p:sp>
        </p:grpSp>
        <p:sp>
          <p:nvSpPr>
            <p:cNvPr id="124" name="Shape"/>
            <p:cNvSpPr/>
            <p:nvPr/>
          </p:nvSpPr>
          <p:spPr>
            <a:xfrm rot="16200000">
              <a:off x="3582309" y="6105352"/>
              <a:ext cx="2985996" cy="33383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2" extrusionOk="0">
                  <a:moveTo>
                    <a:pt x="1725" y="4255"/>
                  </a:moveTo>
                  <a:lnTo>
                    <a:pt x="9026" y="426"/>
                  </a:lnTo>
                  <a:cubicBezTo>
                    <a:pt x="9543" y="161"/>
                    <a:pt x="10125" y="15"/>
                    <a:pt x="10719" y="1"/>
                  </a:cubicBezTo>
                  <a:cubicBezTo>
                    <a:pt x="11376" y="-14"/>
                    <a:pt x="12027" y="133"/>
                    <a:pt x="12600" y="426"/>
                  </a:cubicBezTo>
                  <a:lnTo>
                    <a:pt x="19812" y="4236"/>
                  </a:lnTo>
                  <a:cubicBezTo>
                    <a:pt x="20372" y="4536"/>
                    <a:pt x="20833" y="4967"/>
                    <a:pt x="21147" y="5483"/>
                  </a:cubicBezTo>
                  <a:cubicBezTo>
                    <a:pt x="21441" y="5966"/>
                    <a:pt x="21596" y="6507"/>
                    <a:pt x="21600" y="7058"/>
                  </a:cubicBezTo>
                  <a:lnTo>
                    <a:pt x="21600" y="14552"/>
                  </a:lnTo>
                  <a:cubicBezTo>
                    <a:pt x="21590" y="15066"/>
                    <a:pt x="21451" y="15571"/>
                    <a:pt x="21192" y="16029"/>
                  </a:cubicBezTo>
                  <a:cubicBezTo>
                    <a:pt x="20880" y="16580"/>
                    <a:pt x="20407" y="17042"/>
                    <a:pt x="19825" y="17366"/>
                  </a:cubicBezTo>
                  <a:lnTo>
                    <a:pt x="12648" y="21119"/>
                  </a:lnTo>
                  <a:cubicBezTo>
                    <a:pt x="12091" y="21419"/>
                    <a:pt x="11455" y="21579"/>
                    <a:pt x="10808" y="21582"/>
                  </a:cubicBezTo>
                  <a:cubicBezTo>
                    <a:pt x="10145" y="21586"/>
                    <a:pt x="9494" y="21426"/>
                    <a:pt x="8923" y="21119"/>
                  </a:cubicBezTo>
                  <a:lnTo>
                    <a:pt x="1725" y="17338"/>
                  </a:lnTo>
                  <a:cubicBezTo>
                    <a:pt x="1205" y="17048"/>
                    <a:pt x="773" y="16643"/>
                    <a:pt x="471" y="16162"/>
                  </a:cubicBezTo>
                  <a:cubicBezTo>
                    <a:pt x="191" y="15717"/>
                    <a:pt x="30" y="15219"/>
                    <a:pt x="0" y="14708"/>
                  </a:cubicBezTo>
                  <a:lnTo>
                    <a:pt x="0" y="6984"/>
                  </a:lnTo>
                  <a:cubicBezTo>
                    <a:pt x="23" y="6457"/>
                    <a:pt x="180" y="5942"/>
                    <a:pt x="460" y="5481"/>
                  </a:cubicBezTo>
                  <a:cubicBezTo>
                    <a:pt x="762" y="4983"/>
                    <a:pt x="1197" y="4561"/>
                    <a:pt x="1725" y="4255"/>
                  </a:cubicBez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</p:grpSp>
      <p:sp>
        <p:nvSpPr>
          <p:cNvPr id="36" name="Овал 35">
            <a:extLst>
              <a:ext uri="{FF2B5EF4-FFF2-40B4-BE49-F238E27FC236}">
                <a16:creationId xmlns:a16="http://schemas.microsoft.com/office/drawing/2014/main" xmlns="" id="{1A94876A-20DC-161F-A0F7-334CC14DEC83}"/>
              </a:ext>
            </a:extLst>
          </p:cNvPr>
          <p:cNvSpPr/>
          <p:nvPr/>
        </p:nvSpPr>
        <p:spPr>
          <a:xfrm>
            <a:off x="5055057" y="11426930"/>
            <a:ext cx="8954988" cy="2090287"/>
          </a:xfrm>
          <a:prstGeom prst="ellipse">
            <a:avLst/>
          </a:prstGeom>
          <a:solidFill>
            <a:srgbClr val="0078D2"/>
          </a:solidFill>
          <a:ln w="254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defTabSz="1828800"/>
            <a:endParaRPr lang="ru-RU" sz="3600">
              <a:solidFill>
                <a:srgbClr val="0069B5"/>
              </a:solidFill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62C6D853-D95F-C85B-A219-6F9FC44298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715396" cy="13716000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25C3726B-36B1-1E59-CAA1-811DCD7E185D}"/>
              </a:ext>
            </a:extLst>
          </p:cNvPr>
          <p:cNvGrpSpPr/>
          <p:nvPr/>
        </p:nvGrpSpPr>
        <p:grpSpPr>
          <a:xfrm>
            <a:off x="2035237" y="7513945"/>
            <a:ext cx="9740498" cy="5352113"/>
            <a:chOff x="4339912" y="1452939"/>
            <a:chExt cx="10692890" cy="5113515"/>
          </a:xfrm>
        </p:grpSpPr>
        <p:sp>
          <p:nvSpPr>
            <p:cNvPr id="39" name="Shape">
              <a:extLst>
                <a:ext uri="{FF2B5EF4-FFF2-40B4-BE49-F238E27FC236}">
                  <a16:creationId xmlns:a16="http://schemas.microsoft.com/office/drawing/2014/main" xmlns="" id="{3B950FD8-D82B-4C22-EE86-EAF0D921FFE0}"/>
                </a:ext>
              </a:extLst>
            </p:cNvPr>
            <p:cNvSpPr/>
            <p:nvPr/>
          </p:nvSpPr>
          <p:spPr>
            <a:xfrm rot="16200000">
              <a:off x="12439854" y="3897349"/>
              <a:ext cx="1044932" cy="4140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600" extrusionOk="0">
                  <a:moveTo>
                    <a:pt x="10790" y="0"/>
                  </a:moveTo>
                  <a:cubicBezTo>
                    <a:pt x="9531" y="0"/>
                    <a:pt x="8279" y="176"/>
                    <a:pt x="7096" y="514"/>
                  </a:cubicBezTo>
                  <a:cubicBezTo>
                    <a:pt x="4097" y="1370"/>
                    <a:pt x="1733" y="3224"/>
                    <a:pt x="641" y="5575"/>
                  </a:cubicBezTo>
                  <a:cubicBezTo>
                    <a:pt x="-10" y="7049"/>
                    <a:pt x="0" y="9257"/>
                    <a:pt x="0" y="12943"/>
                  </a:cubicBezTo>
                  <a:lnTo>
                    <a:pt x="0" y="21600"/>
                  </a:lnTo>
                  <a:lnTo>
                    <a:pt x="21580" y="21600"/>
                  </a:lnTo>
                  <a:lnTo>
                    <a:pt x="21580" y="12943"/>
                  </a:lnTo>
                  <a:cubicBezTo>
                    <a:pt x="21580" y="9257"/>
                    <a:pt x="21590" y="7049"/>
                    <a:pt x="20939" y="5575"/>
                  </a:cubicBezTo>
                  <a:cubicBezTo>
                    <a:pt x="19848" y="3224"/>
                    <a:pt x="17483" y="1370"/>
                    <a:pt x="14484" y="514"/>
                  </a:cubicBezTo>
                  <a:cubicBezTo>
                    <a:pt x="13301" y="176"/>
                    <a:pt x="12049" y="0"/>
                    <a:pt x="10790" y="0"/>
                  </a:cubicBezTo>
                  <a:close/>
                </a:path>
              </a:pathLst>
            </a:custGeom>
            <a:solidFill>
              <a:srgbClr val="0069B5"/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xmlns="" id="{76BA7223-1E3F-5E1E-AF49-AFE078C505EF}"/>
                </a:ext>
              </a:extLst>
            </p:cNvPr>
            <p:cNvSpPr/>
            <p:nvPr/>
          </p:nvSpPr>
          <p:spPr>
            <a:xfrm rot="16200000">
              <a:off x="10406107" y="661269"/>
              <a:ext cx="1517432" cy="7600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600" extrusionOk="0">
                  <a:moveTo>
                    <a:pt x="10790" y="0"/>
                  </a:moveTo>
                  <a:cubicBezTo>
                    <a:pt x="9531" y="0"/>
                    <a:pt x="8279" y="176"/>
                    <a:pt x="7096" y="514"/>
                  </a:cubicBezTo>
                  <a:cubicBezTo>
                    <a:pt x="4097" y="1370"/>
                    <a:pt x="1733" y="3224"/>
                    <a:pt x="641" y="5575"/>
                  </a:cubicBezTo>
                  <a:cubicBezTo>
                    <a:pt x="-10" y="7049"/>
                    <a:pt x="0" y="9257"/>
                    <a:pt x="0" y="12943"/>
                  </a:cubicBezTo>
                  <a:lnTo>
                    <a:pt x="0" y="21600"/>
                  </a:lnTo>
                  <a:lnTo>
                    <a:pt x="21580" y="21600"/>
                  </a:lnTo>
                  <a:lnTo>
                    <a:pt x="21580" y="12943"/>
                  </a:lnTo>
                  <a:cubicBezTo>
                    <a:pt x="21580" y="9257"/>
                    <a:pt x="21590" y="7049"/>
                    <a:pt x="20939" y="5575"/>
                  </a:cubicBezTo>
                  <a:cubicBezTo>
                    <a:pt x="19848" y="3224"/>
                    <a:pt x="17483" y="1370"/>
                    <a:pt x="14484" y="514"/>
                  </a:cubicBezTo>
                  <a:cubicBezTo>
                    <a:pt x="13301" y="176"/>
                    <a:pt x="12049" y="0"/>
                    <a:pt x="10790" y="0"/>
                  </a:cubicBezTo>
                  <a:close/>
                </a:path>
              </a:pathLst>
            </a:custGeom>
            <a:solidFill>
              <a:srgbClr val="0069B5"/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xmlns="" id="{A33B37C0-C411-04B1-C7CC-CC29FE86D74B}"/>
                </a:ext>
              </a:extLst>
            </p:cNvPr>
            <p:cNvSpPr/>
            <p:nvPr/>
          </p:nvSpPr>
          <p:spPr>
            <a:xfrm rot="16200000">
              <a:off x="8662697" y="-2869846"/>
              <a:ext cx="2002500" cy="10648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600" extrusionOk="0">
                  <a:moveTo>
                    <a:pt x="10790" y="0"/>
                  </a:moveTo>
                  <a:cubicBezTo>
                    <a:pt x="9531" y="0"/>
                    <a:pt x="8279" y="176"/>
                    <a:pt x="7096" y="514"/>
                  </a:cubicBezTo>
                  <a:cubicBezTo>
                    <a:pt x="4097" y="1370"/>
                    <a:pt x="1733" y="3224"/>
                    <a:pt x="641" y="5575"/>
                  </a:cubicBezTo>
                  <a:cubicBezTo>
                    <a:pt x="-10" y="7049"/>
                    <a:pt x="0" y="9257"/>
                    <a:pt x="0" y="12943"/>
                  </a:cubicBezTo>
                  <a:lnTo>
                    <a:pt x="0" y="21600"/>
                  </a:lnTo>
                  <a:lnTo>
                    <a:pt x="21580" y="21600"/>
                  </a:lnTo>
                  <a:lnTo>
                    <a:pt x="21580" y="12943"/>
                  </a:lnTo>
                  <a:cubicBezTo>
                    <a:pt x="21580" y="9257"/>
                    <a:pt x="21590" y="7049"/>
                    <a:pt x="20939" y="5575"/>
                  </a:cubicBezTo>
                  <a:cubicBezTo>
                    <a:pt x="19848" y="3224"/>
                    <a:pt x="17483" y="1370"/>
                    <a:pt x="14484" y="514"/>
                  </a:cubicBezTo>
                  <a:cubicBezTo>
                    <a:pt x="13301" y="176"/>
                    <a:pt x="12049" y="0"/>
                    <a:pt x="10790" y="0"/>
                  </a:cubicBezTo>
                  <a:close/>
                </a:path>
              </a:pathLst>
            </a:custGeom>
            <a:solidFill>
              <a:srgbClr val="0069B5"/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/>
              <a:endParaRPr sz="3600"/>
            </a:p>
          </p:txBody>
        </p:sp>
        <p:sp>
          <p:nvSpPr>
            <p:cNvPr id="42" name="Line">
              <a:extLst>
                <a:ext uri="{FF2B5EF4-FFF2-40B4-BE49-F238E27FC236}">
                  <a16:creationId xmlns:a16="http://schemas.microsoft.com/office/drawing/2014/main" xmlns="" id="{60FE393C-0A99-AB81-14F6-B810663B1C45}"/>
                </a:ext>
              </a:extLst>
            </p:cNvPr>
            <p:cNvSpPr/>
            <p:nvPr/>
          </p:nvSpPr>
          <p:spPr>
            <a:xfrm>
              <a:off x="14987981" y="2065598"/>
              <a:ext cx="0" cy="4500856"/>
            </a:xfrm>
            <a:prstGeom prst="line">
              <a:avLst/>
            </a:prstGeom>
            <a:ln w="57150">
              <a:solidFill>
                <a:schemeClr val="tx2"/>
              </a:solidFill>
              <a:custDash>
                <a:ds d="200000" sp="200000"/>
              </a:custDash>
              <a:miter lim="400000"/>
            </a:ln>
          </p:spPr>
          <p:txBody>
            <a:bodyPr lIns="50800" tIns="50800" rIns="50800" bIns="50800" anchor="ctr"/>
            <a:lstStyle/>
            <a:p>
              <a:pPr defTabSz="1828800"/>
              <a:endParaRPr sz="3600" dirty="0">
                <a:latin typeface="Montserrat Bold" pitchFamily="2" charset="-52"/>
                <a:cs typeface="Arial" panose="020B0604020202020204" pitchFamily="34" charset="0"/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685342DD-AC19-16AA-ED34-849159B7D636}"/>
              </a:ext>
            </a:extLst>
          </p:cNvPr>
          <p:cNvSpPr txBox="1"/>
          <p:nvPr/>
        </p:nvSpPr>
        <p:spPr>
          <a:xfrm>
            <a:off x="11608250" y="6733664"/>
            <a:ext cx="4022559" cy="353943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1828800"/>
            <a:r>
              <a:rPr lang="ru-RU" sz="2800" kern="1200" dirty="0" smtClean="0">
                <a:solidFill>
                  <a:srgbClr val="0069B5"/>
                </a:solidFill>
                <a:latin typeface="Montserrat ExtraBold" pitchFamily="2" charset="-52"/>
                <a:ea typeface="+mn-ea"/>
                <a:cs typeface="Times New Roman" pitchFamily="18" charset="0"/>
              </a:rPr>
              <a:t>Заключение договоров о сотрудничестве с социальными партнерами в области игрового и дидактического оборудования</a:t>
            </a:r>
            <a:endParaRPr lang="ru-RU" sz="2800" dirty="0">
              <a:solidFill>
                <a:srgbClr val="0069B5"/>
              </a:solidFill>
              <a:latin typeface="Montserrat ExtraBold" pitchFamily="2" charset="-52"/>
            </a:endParaRPr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xmlns="" id="{B8CFB3DC-AF84-4C13-F83E-25CC2A49DB20}"/>
              </a:ext>
            </a:extLst>
          </p:cNvPr>
          <p:cNvSpPr/>
          <p:nvPr/>
        </p:nvSpPr>
        <p:spPr>
          <a:xfrm rot="18306261">
            <a:off x="18213933" y="6732933"/>
            <a:ext cx="647101" cy="13480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0" h="21600" extrusionOk="0">
                <a:moveTo>
                  <a:pt x="10790" y="0"/>
                </a:moveTo>
                <a:cubicBezTo>
                  <a:pt x="9531" y="0"/>
                  <a:pt x="8279" y="176"/>
                  <a:pt x="7096" y="514"/>
                </a:cubicBezTo>
                <a:cubicBezTo>
                  <a:pt x="4097" y="1370"/>
                  <a:pt x="1733" y="3224"/>
                  <a:pt x="641" y="5575"/>
                </a:cubicBezTo>
                <a:cubicBezTo>
                  <a:pt x="-10" y="7049"/>
                  <a:pt x="0" y="9257"/>
                  <a:pt x="0" y="12943"/>
                </a:cubicBezTo>
                <a:lnTo>
                  <a:pt x="0" y="21600"/>
                </a:lnTo>
                <a:lnTo>
                  <a:pt x="21580" y="21600"/>
                </a:lnTo>
                <a:lnTo>
                  <a:pt x="21580" y="12943"/>
                </a:lnTo>
                <a:cubicBezTo>
                  <a:pt x="21580" y="9257"/>
                  <a:pt x="21590" y="7049"/>
                  <a:pt x="20939" y="5575"/>
                </a:cubicBezTo>
                <a:cubicBezTo>
                  <a:pt x="19848" y="3224"/>
                  <a:pt x="17483" y="1370"/>
                  <a:pt x="14484" y="514"/>
                </a:cubicBezTo>
                <a:cubicBezTo>
                  <a:pt x="13301" y="176"/>
                  <a:pt x="12049" y="0"/>
                  <a:pt x="10790" y="0"/>
                </a:cubicBezTo>
                <a:close/>
              </a:path>
            </a:pathLst>
          </a:custGeom>
          <a:solidFill>
            <a:srgbClr val="0069B5"/>
          </a:solidFill>
          <a:ln w="25400" cap="flat">
            <a:noFill/>
            <a:miter lim="400000"/>
          </a:ln>
          <a:effectLst/>
        </p:spPr>
        <p:txBody>
          <a:bodyPr wrap="square" lIns="91439" tIns="91439" rIns="91439" bIns="91439" numCol="1" anchor="t">
            <a:noAutofit/>
          </a:bodyPr>
          <a:lstStyle/>
          <a:p>
            <a:pPr defTabSz="1828800"/>
            <a:endParaRPr sz="3600" dirty="0"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xmlns="" id="{6279150D-0FFF-E6EA-C5A2-F19164021958}"/>
              </a:ext>
            </a:extLst>
          </p:cNvPr>
          <p:cNvSpPr/>
          <p:nvPr/>
        </p:nvSpPr>
        <p:spPr>
          <a:xfrm>
            <a:off x="17133100" y="7815214"/>
            <a:ext cx="666909" cy="1403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0" h="21600" extrusionOk="0">
                <a:moveTo>
                  <a:pt x="10790" y="0"/>
                </a:moveTo>
                <a:cubicBezTo>
                  <a:pt x="9531" y="0"/>
                  <a:pt x="8279" y="176"/>
                  <a:pt x="7096" y="514"/>
                </a:cubicBezTo>
                <a:cubicBezTo>
                  <a:pt x="4097" y="1370"/>
                  <a:pt x="1733" y="3224"/>
                  <a:pt x="641" y="5575"/>
                </a:cubicBezTo>
                <a:cubicBezTo>
                  <a:pt x="-10" y="7049"/>
                  <a:pt x="0" y="9257"/>
                  <a:pt x="0" y="12943"/>
                </a:cubicBezTo>
                <a:lnTo>
                  <a:pt x="0" y="21600"/>
                </a:lnTo>
                <a:lnTo>
                  <a:pt x="21580" y="21600"/>
                </a:lnTo>
                <a:lnTo>
                  <a:pt x="21580" y="12943"/>
                </a:lnTo>
                <a:cubicBezTo>
                  <a:pt x="21580" y="9257"/>
                  <a:pt x="21590" y="7049"/>
                  <a:pt x="20939" y="5575"/>
                </a:cubicBezTo>
                <a:cubicBezTo>
                  <a:pt x="19848" y="3224"/>
                  <a:pt x="17483" y="1370"/>
                  <a:pt x="14484" y="514"/>
                </a:cubicBezTo>
                <a:cubicBezTo>
                  <a:pt x="13301" y="176"/>
                  <a:pt x="12049" y="0"/>
                  <a:pt x="10790" y="0"/>
                </a:cubicBezTo>
                <a:close/>
              </a:path>
            </a:pathLst>
          </a:custGeom>
          <a:solidFill>
            <a:srgbClr val="0069B5"/>
          </a:solidFill>
          <a:ln w="25400" cap="flat">
            <a:noFill/>
            <a:miter lim="400000"/>
          </a:ln>
          <a:effectLst/>
        </p:spPr>
        <p:txBody>
          <a:bodyPr wrap="square" lIns="91439" tIns="91439" rIns="91439" bIns="91439" numCol="1" anchor="t">
            <a:noAutofit/>
          </a:bodyPr>
          <a:lstStyle/>
          <a:p>
            <a:pPr defTabSz="1828800"/>
            <a:endParaRPr sz="3600" dirty="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xmlns="" id="{E3E39E84-A81A-D8BC-45B8-DD9BE39342E9}"/>
              </a:ext>
            </a:extLst>
          </p:cNvPr>
          <p:cNvSpPr/>
          <p:nvPr/>
        </p:nvSpPr>
        <p:spPr>
          <a:xfrm rot="8587147">
            <a:off x="15459857" y="4707650"/>
            <a:ext cx="628898" cy="1529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0" h="21600" extrusionOk="0">
                <a:moveTo>
                  <a:pt x="10790" y="0"/>
                </a:moveTo>
                <a:cubicBezTo>
                  <a:pt x="9531" y="0"/>
                  <a:pt x="8279" y="176"/>
                  <a:pt x="7096" y="514"/>
                </a:cubicBezTo>
                <a:cubicBezTo>
                  <a:pt x="4097" y="1370"/>
                  <a:pt x="1733" y="3224"/>
                  <a:pt x="641" y="5575"/>
                </a:cubicBezTo>
                <a:cubicBezTo>
                  <a:pt x="-10" y="7049"/>
                  <a:pt x="0" y="9257"/>
                  <a:pt x="0" y="12943"/>
                </a:cubicBezTo>
                <a:lnTo>
                  <a:pt x="0" y="21600"/>
                </a:lnTo>
                <a:lnTo>
                  <a:pt x="21580" y="21600"/>
                </a:lnTo>
                <a:lnTo>
                  <a:pt x="21580" y="12943"/>
                </a:lnTo>
                <a:cubicBezTo>
                  <a:pt x="21580" y="9257"/>
                  <a:pt x="21590" y="7049"/>
                  <a:pt x="20939" y="5575"/>
                </a:cubicBezTo>
                <a:cubicBezTo>
                  <a:pt x="19848" y="3224"/>
                  <a:pt x="17483" y="1370"/>
                  <a:pt x="14484" y="514"/>
                </a:cubicBezTo>
                <a:cubicBezTo>
                  <a:pt x="13301" y="176"/>
                  <a:pt x="12049" y="0"/>
                  <a:pt x="10790" y="0"/>
                </a:cubicBezTo>
                <a:close/>
              </a:path>
            </a:pathLst>
          </a:custGeom>
          <a:solidFill>
            <a:srgbClr val="0069B5"/>
          </a:solidFill>
          <a:ln w="25400" cap="flat">
            <a:noFill/>
            <a:miter lim="400000"/>
          </a:ln>
          <a:effectLst/>
        </p:spPr>
        <p:txBody>
          <a:bodyPr wrap="square" lIns="91439" tIns="91439" rIns="91439" bIns="91439" numCol="1" anchor="t">
            <a:noAutofit/>
          </a:bodyPr>
          <a:lstStyle/>
          <a:p>
            <a:pPr defTabSz="1828800"/>
            <a:endParaRPr sz="3600" dirty="0"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xmlns="" id="{4EB3AC1D-CEDB-C8A4-7280-AD5A45D1D53C}"/>
              </a:ext>
            </a:extLst>
          </p:cNvPr>
          <p:cNvSpPr/>
          <p:nvPr/>
        </p:nvSpPr>
        <p:spPr>
          <a:xfrm rot="14286966" flipH="1">
            <a:off x="17200326" y="5784001"/>
            <a:ext cx="652980" cy="12650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0" h="21600" extrusionOk="0">
                <a:moveTo>
                  <a:pt x="10790" y="0"/>
                </a:moveTo>
                <a:cubicBezTo>
                  <a:pt x="9531" y="0"/>
                  <a:pt x="8279" y="176"/>
                  <a:pt x="7096" y="514"/>
                </a:cubicBezTo>
                <a:cubicBezTo>
                  <a:pt x="4097" y="1370"/>
                  <a:pt x="1733" y="3224"/>
                  <a:pt x="641" y="5575"/>
                </a:cubicBezTo>
                <a:cubicBezTo>
                  <a:pt x="-10" y="7049"/>
                  <a:pt x="0" y="9257"/>
                  <a:pt x="0" y="12943"/>
                </a:cubicBezTo>
                <a:lnTo>
                  <a:pt x="0" y="21600"/>
                </a:lnTo>
                <a:lnTo>
                  <a:pt x="21580" y="21600"/>
                </a:lnTo>
                <a:lnTo>
                  <a:pt x="21580" y="12943"/>
                </a:lnTo>
                <a:cubicBezTo>
                  <a:pt x="21580" y="9257"/>
                  <a:pt x="21590" y="7049"/>
                  <a:pt x="20939" y="5575"/>
                </a:cubicBezTo>
                <a:cubicBezTo>
                  <a:pt x="19848" y="3224"/>
                  <a:pt x="17483" y="1370"/>
                  <a:pt x="14484" y="514"/>
                </a:cubicBezTo>
                <a:cubicBezTo>
                  <a:pt x="13301" y="176"/>
                  <a:pt x="12049" y="0"/>
                  <a:pt x="10790" y="0"/>
                </a:cubicBezTo>
                <a:close/>
              </a:path>
            </a:pathLst>
          </a:custGeom>
          <a:solidFill>
            <a:srgbClr val="0069B5"/>
          </a:solidFill>
          <a:ln w="25400" cap="flat">
            <a:noFill/>
            <a:miter lim="400000"/>
          </a:ln>
          <a:effectLst/>
        </p:spPr>
        <p:txBody>
          <a:bodyPr wrap="square" lIns="91439" tIns="91439" rIns="91439" bIns="91439" numCol="1" anchor="t">
            <a:noAutofit/>
          </a:bodyPr>
          <a:lstStyle/>
          <a:p>
            <a:pPr defTabSz="1828800"/>
            <a:endParaRPr sz="36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DC83F566-3F73-5AAA-95C4-AEC5FA098DDB}"/>
              </a:ext>
            </a:extLst>
          </p:cNvPr>
          <p:cNvSpPr txBox="1"/>
          <p:nvPr/>
        </p:nvSpPr>
        <p:spPr>
          <a:xfrm>
            <a:off x="16196635" y="10215429"/>
            <a:ext cx="3806957" cy="3065455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 defTabSz="914400" hangingPunct="1">
              <a:lnSpc>
                <a:spcPct val="115000"/>
              </a:lnSpc>
            </a:pPr>
            <a:r>
              <a:rPr lang="ru-RU" sz="2400" kern="1200" dirty="0" smtClean="0">
                <a:solidFill>
                  <a:srgbClr val="0069B5"/>
                </a:solidFill>
                <a:latin typeface="Montserrat ExtraBold" pitchFamily="2" charset="-52"/>
                <a:cs typeface="Times New Roman"/>
              </a:rPr>
              <a:t>Конкурс «Лучшая </a:t>
            </a:r>
            <a:r>
              <a:rPr lang="ru-RU" sz="2400" kern="1200" dirty="0">
                <a:solidFill>
                  <a:srgbClr val="0069B5"/>
                </a:solidFill>
                <a:latin typeface="Montserrat ExtraBold" pitchFamily="2" charset="-52"/>
                <a:cs typeface="Times New Roman"/>
              </a:rPr>
              <a:t>академическая группа КФУ», номинация «Лучший куратор </a:t>
            </a:r>
            <a:r>
              <a:rPr lang="ru-RU" sz="2400" kern="1200" dirty="0">
                <a:solidFill>
                  <a:srgbClr val="0069B5"/>
                </a:solidFill>
                <a:latin typeface="Montserrat ExtraBold" pitchFamily="2" charset="-52"/>
                <a:cs typeface="Times New Roman" pitchFamily="18" charset="0"/>
              </a:rPr>
              <a:t>академической группы» </a:t>
            </a:r>
            <a:endParaRPr lang="ru-RU" sz="2400" kern="1200" dirty="0" smtClean="0">
              <a:solidFill>
                <a:srgbClr val="0069B5"/>
              </a:solidFill>
              <a:latin typeface="Montserrat ExtraBold" pitchFamily="2" charset="-52"/>
              <a:cs typeface="Times New Roman" pitchFamily="18" charset="0"/>
            </a:endParaRPr>
          </a:p>
          <a:p>
            <a:pPr algn="just" defTabSz="914400" hangingPunct="1">
              <a:lnSpc>
                <a:spcPct val="115000"/>
              </a:lnSpc>
            </a:pPr>
            <a:r>
              <a:rPr lang="ru-RU" sz="2400" kern="1200" dirty="0" smtClean="0">
                <a:solidFill>
                  <a:srgbClr val="0069B5"/>
                </a:solidFill>
                <a:latin typeface="Montserrat ExtraBold" pitchFamily="2" charset="-52"/>
                <a:cs typeface="Times New Roman" pitchFamily="18" charset="0"/>
              </a:rPr>
              <a:t>(</a:t>
            </a:r>
            <a:r>
              <a:rPr lang="ru-RU" sz="2400" kern="1200" dirty="0">
                <a:solidFill>
                  <a:srgbClr val="0069B5"/>
                </a:solidFill>
                <a:latin typeface="Montserrat ExtraBold" pitchFamily="2" charset="-52"/>
                <a:cs typeface="Times New Roman" pitchFamily="18" charset="0"/>
              </a:rPr>
              <a:t>Нуриева А.Р.)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8CED3208-639E-F1E3-1746-5DA6201EC5DF}"/>
              </a:ext>
            </a:extLst>
          </p:cNvPr>
          <p:cNvSpPr txBox="1"/>
          <p:nvPr/>
        </p:nvSpPr>
        <p:spPr>
          <a:xfrm>
            <a:off x="11322278" y="943912"/>
            <a:ext cx="4339047" cy="3914918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914400" hangingPunct="1">
              <a:lnSpc>
                <a:spcPct val="115000"/>
              </a:lnSpc>
            </a:pPr>
            <a:r>
              <a:rPr lang="ru-RU" sz="2400" kern="1200" dirty="0" smtClean="0">
                <a:solidFill>
                  <a:srgbClr val="0069B5"/>
                </a:solidFill>
                <a:latin typeface="Montserrat ExtraBold" pitchFamily="2" charset="-52"/>
                <a:cs typeface="Times New Roman"/>
              </a:rPr>
              <a:t>Организация </a:t>
            </a:r>
            <a:r>
              <a:rPr lang="ru-RU" sz="2400" kern="1200" dirty="0">
                <a:solidFill>
                  <a:srgbClr val="0069B5"/>
                </a:solidFill>
                <a:latin typeface="Montserrat ExtraBold" pitchFamily="2" charset="-52"/>
                <a:cs typeface="Times New Roman"/>
              </a:rPr>
              <a:t>выставки игрового и дидактического оборудования в рамках Всероссийского форума работников дошкольного образования «Территория детства:       вызовы – </a:t>
            </a:r>
            <a:r>
              <a:rPr lang="ru-RU" sz="2400" kern="1200" dirty="0" smtClean="0">
                <a:solidFill>
                  <a:srgbClr val="0069B5"/>
                </a:solidFill>
                <a:latin typeface="Montserrat ExtraBold" pitchFamily="2" charset="-52"/>
                <a:cs typeface="Times New Roman"/>
              </a:rPr>
              <a:t>2024»</a:t>
            </a:r>
            <a:endParaRPr lang="ru-RU" sz="2400" kern="1200" dirty="0">
              <a:solidFill>
                <a:srgbClr val="0069B5"/>
              </a:solidFill>
              <a:latin typeface="Montserrat ExtraBold" pitchFamily="2" charset="-52"/>
              <a:cs typeface="Times New Roman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783284CB-270F-A950-BC51-F1372193F912}"/>
              </a:ext>
            </a:extLst>
          </p:cNvPr>
          <p:cNvSpPr txBox="1"/>
          <p:nvPr/>
        </p:nvSpPr>
        <p:spPr>
          <a:xfrm>
            <a:off x="18293571" y="1940379"/>
            <a:ext cx="4390072" cy="4375044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914400" hangingPunct="1">
              <a:lnSpc>
                <a:spcPct val="115000"/>
              </a:lnSpc>
            </a:pPr>
            <a:r>
              <a:rPr lang="ru-RU" sz="2200" kern="1200" dirty="0">
                <a:solidFill>
                  <a:srgbClr val="0069B5"/>
                </a:solidFill>
                <a:latin typeface="Montserrat ExtraBold" pitchFamily="2" charset="-52"/>
                <a:cs typeface="Times New Roman"/>
              </a:rPr>
              <a:t>Статус федерального </a:t>
            </a:r>
            <a:endParaRPr lang="ru-RU" sz="2200" kern="1200" dirty="0" smtClean="0">
              <a:solidFill>
                <a:srgbClr val="0069B5"/>
              </a:solidFill>
              <a:latin typeface="Montserrat ExtraBold" pitchFamily="2" charset="-52"/>
              <a:cs typeface="Times New Roman"/>
            </a:endParaRPr>
          </a:p>
          <a:p>
            <a:pPr defTabSz="914400" hangingPunct="1">
              <a:lnSpc>
                <a:spcPct val="115000"/>
              </a:lnSpc>
            </a:pPr>
            <a:r>
              <a:rPr lang="ru-RU" sz="2200" kern="1200" dirty="0" smtClean="0">
                <a:solidFill>
                  <a:srgbClr val="0069B5"/>
                </a:solidFill>
                <a:latin typeface="Montserrat ExtraBold" pitchFamily="2" charset="-52"/>
                <a:cs typeface="Times New Roman"/>
              </a:rPr>
              <a:t>эксперта</a:t>
            </a:r>
            <a:r>
              <a:rPr lang="ru-RU" sz="2200" kern="1200" dirty="0">
                <a:solidFill>
                  <a:srgbClr val="0069B5"/>
                </a:solidFill>
                <a:latin typeface="Montserrat ExtraBold" pitchFamily="2" charset="-52"/>
                <a:cs typeface="Times New Roman"/>
              </a:rPr>
              <a:t>: АРОО – </a:t>
            </a:r>
            <a:endParaRPr lang="ru-RU" sz="2200" kern="1200" dirty="0" smtClean="0">
              <a:solidFill>
                <a:srgbClr val="0069B5"/>
              </a:solidFill>
              <a:latin typeface="Montserrat ExtraBold" pitchFamily="2" charset="-52"/>
              <a:cs typeface="Times New Roman"/>
            </a:endParaRPr>
          </a:p>
          <a:p>
            <a:pPr defTabSz="914400" hangingPunct="1">
              <a:lnSpc>
                <a:spcPct val="115000"/>
              </a:lnSpc>
            </a:pPr>
            <a:r>
              <a:rPr lang="ru-RU" sz="2200" kern="1200" dirty="0" err="1" smtClean="0">
                <a:solidFill>
                  <a:srgbClr val="0069B5"/>
                </a:solidFill>
                <a:latin typeface="Montserrat ExtraBold" pitchFamily="2" charset="-52"/>
                <a:cs typeface="Times New Roman"/>
              </a:rPr>
              <a:t>Еремеева</a:t>
            </a:r>
            <a:r>
              <a:rPr lang="ru-RU" sz="2200" kern="1200" dirty="0" smtClean="0">
                <a:solidFill>
                  <a:srgbClr val="0069B5"/>
                </a:solidFill>
                <a:latin typeface="Montserrat ExtraBold" pitchFamily="2" charset="-52"/>
                <a:cs typeface="Times New Roman"/>
              </a:rPr>
              <a:t> </a:t>
            </a:r>
            <a:r>
              <a:rPr lang="ru-RU" sz="2200" kern="1200" dirty="0">
                <a:solidFill>
                  <a:srgbClr val="0069B5"/>
                </a:solidFill>
                <a:latin typeface="Montserrat ExtraBold" pitchFamily="2" charset="-52"/>
                <a:cs typeface="Times New Roman"/>
              </a:rPr>
              <a:t>О.А., </a:t>
            </a:r>
            <a:endParaRPr lang="ru-RU" sz="2200" kern="1200" dirty="0" smtClean="0">
              <a:solidFill>
                <a:srgbClr val="0069B5"/>
              </a:solidFill>
              <a:latin typeface="Montserrat ExtraBold" pitchFamily="2" charset="-52"/>
              <a:cs typeface="Times New Roman"/>
            </a:endParaRPr>
          </a:p>
          <a:p>
            <a:pPr defTabSz="914400" hangingPunct="1">
              <a:lnSpc>
                <a:spcPct val="115000"/>
              </a:lnSpc>
            </a:pPr>
            <a:r>
              <a:rPr lang="ru-RU" sz="2200" kern="1200" dirty="0" smtClean="0">
                <a:solidFill>
                  <a:srgbClr val="0069B5"/>
                </a:solidFill>
                <a:latin typeface="Montserrat ExtraBold" pitchFamily="2" charset="-52"/>
                <a:cs typeface="Times New Roman"/>
              </a:rPr>
              <a:t>всероссийский </a:t>
            </a:r>
            <a:r>
              <a:rPr lang="ru-RU" sz="2200" kern="1200" dirty="0">
                <a:solidFill>
                  <a:srgbClr val="0069B5"/>
                </a:solidFill>
                <a:latin typeface="Montserrat ExtraBold" pitchFamily="2" charset="-52"/>
                <a:cs typeface="Times New Roman"/>
              </a:rPr>
              <a:t>конкурс «Воспитать Человека» – </a:t>
            </a:r>
            <a:r>
              <a:rPr lang="ru-RU" sz="2200" kern="1200" dirty="0" err="1">
                <a:solidFill>
                  <a:srgbClr val="0069B5"/>
                </a:solidFill>
                <a:latin typeface="Montserrat ExtraBold" pitchFamily="2" charset="-52"/>
                <a:cs typeface="Times New Roman"/>
              </a:rPr>
              <a:t>Миннуллина</a:t>
            </a:r>
            <a:r>
              <a:rPr lang="ru-RU" sz="2200" kern="1200" dirty="0">
                <a:solidFill>
                  <a:srgbClr val="0069B5"/>
                </a:solidFill>
                <a:latin typeface="Montserrat ExtraBold" pitchFamily="2" charset="-52"/>
                <a:cs typeface="Times New Roman"/>
              </a:rPr>
              <a:t> Р.Ф., всероссийский профессиональный </a:t>
            </a:r>
            <a:endParaRPr lang="ru-RU" sz="2200" kern="1200" dirty="0" smtClean="0">
              <a:solidFill>
                <a:srgbClr val="0069B5"/>
              </a:solidFill>
              <a:latin typeface="Montserrat ExtraBold" pitchFamily="2" charset="-52"/>
              <a:cs typeface="Times New Roman"/>
            </a:endParaRPr>
          </a:p>
          <a:p>
            <a:pPr defTabSz="914400" hangingPunct="1">
              <a:lnSpc>
                <a:spcPct val="115000"/>
              </a:lnSpc>
            </a:pPr>
            <a:r>
              <a:rPr lang="ru-RU" sz="2200" kern="1200" dirty="0" smtClean="0">
                <a:solidFill>
                  <a:srgbClr val="0069B5"/>
                </a:solidFill>
                <a:latin typeface="Montserrat ExtraBold" pitchFamily="2" charset="-52"/>
                <a:cs typeface="Times New Roman"/>
              </a:rPr>
              <a:t>конкурс </a:t>
            </a:r>
            <a:r>
              <a:rPr lang="ru-RU" sz="2200" kern="1200" dirty="0">
                <a:solidFill>
                  <a:srgbClr val="0069B5"/>
                </a:solidFill>
                <a:latin typeface="Montserrat ExtraBold" pitchFamily="2" charset="-52"/>
                <a:cs typeface="Times New Roman"/>
              </a:rPr>
              <a:t>воспитателей </a:t>
            </a:r>
            <a:endParaRPr lang="ru-RU" sz="2200" kern="1200" dirty="0" smtClean="0">
              <a:solidFill>
                <a:srgbClr val="0069B5"/>
              </a:solidFill>
              <a:latin typeface="Montserrat ExtraBold" pitchFamily="2" charset="-52"/>
              <a:cs typeface="Times New Roman"/>
            </a:endParaRPr>
          </a:p>
          <a:p>
            <a:pPr defTabSz="914400" hangingPunct="1">
              <a:lnSpc>
                <a:spcPct val="115000"/>
              </a:lnSpc>
            </a:pPr>
            <a:r>
              <a:rPr lang="ru-RU" sz="2200" kern="1200" dirty="0" smtClean="0">
                <a:solidFill>
                  <a:srgbClr val="0069B5"/>
                </a:solidFill>
                <a:latin typeface="Montserrat ExtraBold" pitchFamily="2" charset="-52"/>
                <a:cs typeface="Times New Roman"/>
              </a:rPr>
              <a:t>родного языка – </a:t>
            </a:r>
          </a:p>
          <a:p>
            <a:pPr defTabSz="914400" hangingPunct="1">
              <a:lnSpc>
                <a:spcPct val="115000"/>
              </a:lnSpc>
            </a:pPr>
            <a:r>
              <a:rPr lang="ru-RU" sz="2200" kern="1200" dirty="0" err="1" smtClean="0">
                <a:solidFill>
                  <a:srgbClr val="0069B5"/>
                </a:solidFill>
                <a:latin typeface="Montserrat ExtraBold" pitchFamily="2" charset="-52"/>
                <a:cs typeface="Times New Roman"/>
              </a:rPr>
              <a:t>Газизова</a:t>
            </a:r>
            <a:r>
              <a:rPr lang="ru-RU" sz="2200" kern="1200" dirty="0" smtClean="0">
                <a:solidFill>
                  <a:srgbClr val="0069B5"/>
                </a:solidFill>
                <a:latin typeface="Montserrat ExtraBold" pitchFamily="2" charset="-52"/>
                <a:cs typeface="Times New Roman"/>
              </a:rPr>
              <a:t> </a:t>
            </a:r>
            <a:r>
              <a:rPr lang="ru-RU" sz="2200" kern="1200" dirty="0">
                <a:solidFill>
                  <a:srgbClr val="0069B5"/>
                </a:solidFill>
                <a:latin typeface="Montserrat ExtraBold" pitchFamily="2" charset="-52"/>
                <a:cs typeface="Times New Roman"/>
              </a:rPr>
              <a:t>Ф.С.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2B6E7510-AC1F-6E54-E793-0103E29391E5}"/>
              </a:ext>
            </a:extLst>
          </p:cNvPr>
          <p:cNvSpPr txBox="1"/>
          <p:nvPr/>
        </p:nvSpPr>
        <p:spPr>
          <a:xfrm>
            <a:off x="19228715" y="8068026"/>
            <a:ext cx="4510737" cy="1384995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1828800"/>
            <a:r>
              <a:rPr lang="ru-RU" sz="2800" dirty="0" smtClean="0">
                <a:solidFill>
                  <a:srgbClr val="0069B5"/>
                </a:solidFill>
                <a:latin typeface="Montserrat ExtraBold" pitchFamily="2" charset="-52"/>
                <a:cs typeface="Times New Roman" panose="02020603050405020304" pitchFamily="18" charset="0"/>
              </a:rPr>
              <a:t>Победа в гранте «Алгарыш-2024»</a:t>
            </a:r>
          </a:p>
          <a:p>
            <a:pPr algn="ctr" defTabSz="1828800"/>
            <a:r>
              <a:rPr lang="ru-RU" sz="2800" dirty="0" err="1" smtClean="0">
                <a:solidFill>
                  <a:srgbClr val="0069B5"/>
                </a:solidFill>
                <a:latin typeface="Montserrat ExtraBold" pitchFamily="2" charset="-52"/>
                <a:cs typeface="Times New Roman" panose="02020603050405020304" pitchFamily="18" charset="0"/>
              </a:rPr>
              <a:t>Еремеева</a:t>
            </a:r>
            <a:r>
              <a:rPr lang="ru-RU" sz="2800" dirty="0" smtClean="0">
                <a:solidFill>
                  <a:srgbClr val="0069B5"/>
                </a:solidFill>
                <a:latin typeface="Montserrat ExtraBold" pitchFamily="2" charset="-52"/>
                <a:cs typeface="Times New Roman" panose="02020603050405020304" pitchFamily="18" charset="0"/>
              </a:rPr>
              <a:t> О.А.</a:t>
            </a:r>
            <a:endParaRPr lang="ru-RU" sz="2800" dirty="0">
              <a:solidFill>
                <a:srgbClr val="0069B5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3D2B6FE1-D53B-7C52-CAA4-7A44176EE33C}"/>
              </a:ext>
            </a:extLst>
          </p:cNvPr>
          <p:cNvSpPr txBox="1"/>
          <p:nvPr/>
        </p:nvSpPr>
        <p:spPr>
          <a:xfrm>
            <a:off x="5758280" y="10215429"/>
            <a:ext cx="5842000" cy="101566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 defTabSz="914400" hangingPunct="1"/>
            <a:r>
              <a:rPr lang="ru-RU" sz="2000" kern="1200" dirty="0">
                <a:solidFill>
                  <a:srgbClr val="F9FAF9"/>
                </a:solidFill>
                <a:latin typeface="Montserrat ExtraBold" pitchFamily="2" charset="-52"/>
                <a:ea typeface="+mn-ea"/>
                <a:cs typeface="Times New Roman" pitchFamily="18" charset="0"/>
              </a:rPr>
              <a:t>Островский </a:t>
            </a:r>
            <a:r>
              <a:rPr lang="ru-RU" sz="2000" kern="1200" dirty="0" smtClean="0">
                <a:solidFill>
                  <a:srgbClr val="F9FAF9"/>
                </a:solidFill>
                <a:latin typeface="Montserrat ExtraBold" pitchFamily="2" charset="-52"/>
                <a:ea typeface="+mn-ea"/>
                <a:cs typeface="Times New Roman" pitchFamily="18" charset="0"/>
              </a:rPr>
              <a:t>В.Б., </a:t>
            </a:r>
            <a:r>
              <a:rPr lang="ru-RU" sz="2000" kern="1200" dirty="0">
                <a:solidFill>
                  <a:srgbClr val="F9FAF9"/>
                </a:solidFill>
                <a:latin typeface="Montserrat ExtraBold" pitchFamily="2" charset="-52"/>
                <a:ea typeface="+mn-ea"/>
                <a:cs typeface="Times New Roman" pitchFamily="18" charset="0"/>
              </a:rPr>
              <a:t>коммерческий директор ООО "ТД" СВЕТОЧ", г. Самара - Конструктор «ЭКОПРИЗ</a:t>
            </a:r>
            <a:r>
              <a:rPr lang="ru-RU" sz="2000" kern="1200" dirty="0" smtClean="0">
                <a:solidFill>
                  <a:srgbClr val="F9FAF9"/>
                </a:solidFill>
                <a:latin typeface="Montserrat ExtraBold" pitchFamily="2" charset="-52"/>
                <a:ea typeface="+mn-ea"/>
                <a:cs typeface="Times New Roman" pitchFamily="18" charset="0"/>
              </a:rPr>
              <a:t>».</a:t>
            </a:r>
            <a:endParaRPr lang="ru-RU" sz="1200" kern="1200" dirty="0">
              <a:solidFill>
                <a:prstClr val="black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19CB65E9-DA8D-BCD8-85A0-12FBC0B913C9}"/>
              </a:ext>
            </a:extLst>
          </p:cNvPr>
          <p:cNvSpPr txBox="1"/>
          <p:nvPr/>
        </p:nvSpPr>
        <p:spPr>
          <a:xfrm>
            <a:off x="4261311" y="7764252"/>
            <a:ext cx="7306110" cy="1631216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 defTabSz="914400" hangingPunct="1"/>
            <a:r>
              <a:rPr lang="ru-RU" sz="2000" kern="1200" dirty="0">
                <a:solidFill>
                  <a:srgbClr val="F9FAF9"/>
                </a:solidFill>
                <a:latin typeface="Montserrat ExtraBold" pitchFamily="2" charset="-52"/>
                <a:ea typeface="+mn-ea"/>
                <a:cs typeface="Times New Roman" pitchFamily="18" charset="0"/>
              </a:rPr>
              <a:t>Шубин </a:t>
            </a:r>
            <a:r>
              <a:rPr lang="ru-RU" sz="2000" kern="1200" dirty="0" smtClean="0">
                <a:solidFill>
                  <a:srgbClr val="F9FAF9"/>
                </a:solidFill>
                <a:latin typeface="Montserrat ExtraBold" pitchFamily="2" charset="-52"/>
                <a:ea typeface="+mn-ea"/>
                <a:cs typeface="Times New Roman" pitchFamily="18" charset="0"/>
              </a:rPr>
              <a:t>Д.Н., </a:t>
            </a:r>
            <a:r>
              <a:rPr lang="ru-RU" sz="2000" kern="1200" dirty="0">
                <a:solidFill>
                  <a:srgbClr val="F9FAF9"/>
                </a:solidFill>
                <a:latin typeface="Montserrat ExtraBold" pitchFamily="2" charset="-52"/>
                <a:ea typeface="+mn-ea"/>
                <a:cs typeface="Times New Roman" pitchFamily="18" charset="0"/>
              </a:rPr>
              <a:t>руководитель бренда "Сиреневая </a:t>
            </a:r>
            <a:r>
              <a:rPr lang="ru-RU" sz="2000" kern="1200" dirty="0" err="1">
                <a:solidFill>
                  <a:srgbClr val="F9FAF9"/>
                </a:solidFill>
                <a:latin typeface="Montserrat ExtraBold" pitchFamily="2" charset="-52"/>
                <a:ea typeface="+mn-ea"/>
                <a:cs typeface="Times New Roman" pitchFamily="18" charset="0"/>
              </a:rPr>
              <a:t>Мультстудия</a:t>
            </a:r>
            <a:r>
              <a:rPr lang="ru-RU" sz="2000" kern="1200" dirty="0">
                <a:solidFill>
                  <a:srgbClr val="F9FAF9"/>
                </a:solidFill>
                <a:latin typeface="Montserrat ExtraBold" pitchFamily="2" charset="-52"/>
                <a:ea typeface="+mn-ea"/>
                <a:cs typeface="Times New Roman" pitchFamily="18" charset="0"/>
              </a:rPr>
              <a:t>", г. Москва. Представитель - Фатеева Наталья Юрьевна, методист - куратор образовательных проектов бренда «Сиреневая </a:t>
            </a:r>
            <a:r>
              <a:rPr lang="ru-RU" sz="2000" kern="1200" dirty="0" err="1">
                <a:solidFill>
                  <a:srgbClr val="F9FAF9"/>
                </a:solidFill>
                <a:latin typeface="Montserrat ExtraBold" pitchFamily="2" charset="-52"/>
                <a:ea typeface="+mn-ea"/>
                <a:cs typeface="Times New Roman" pitchFamily="18" charset="0"/>
              </a:rPr>
              <a:t>мультстудия</a:t>
            </a:r>
            <a:r>
              <a:rPr lang="ru-RU" sz="2000" kern="1200" dirty="0">
                <a:solidFill>
                  <a:srgbClr val="F9FAF9"/>
                </a:solidFill>
                <a:latin typeface="Montserrat ExtraBold" pitchFamily="2" charset="-52"/>
                <a:ea typeface="+mn-ea"/>
                <a:cs typeface="Times New Roman" pitchFamily="18" charset="0"/>
              </a:rPr>
              <a:t>» - полный набор </a:t>
            </a:r>
            <a:r>
              <a:rPr lang="ru-RU" sz="2000" kern="1200" dirty="0" err="1" smtClean="0">
                <a:solidFill>
                  <a:srgbClr val="F9FAF9"/>
                </a:solidFill>
                <a:latin typeface="Montserrat ExtraBold" pitchFamily="2" charset="-52"/>
                <a:ea typeface="+mn-ea"/>
                <a:cs typeface="Times New Roman" pitchFamily="18" charset="0"/>
              </a:rPr>
              <a:t>Мультстудии</a:t>
            </a:r>
            <a:endParaRPr lang="ru-RU" sz="2000" kern="1200" dirty="0">
              <a:solidFill>
                <a:srgbClr val="F9FAF9"/>
              </a:solidFill>
              <a:latin typeface="Montserrat ExtraBold" pitchFamily="2" charset="-52"/>
              <a:ea typeface="+mn-ea"/>
              <a:cs typeface="Times New Roman" pitchFamily="18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130C4875-2D77-8F54-EC0E-B5879E32618E}"/>
              </a:ext>
            </a:extLst>
          </p:cNvPr>
          <p:cNvSpPr txBox="1"/>
          <p:nvPr/>
        </p:nvSpPr>
        <p:spPr>
          <a:xfrm>
            <a:off x="2738297" y="3113737"/>
            <a:ext cx="6523391" cy="1754326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1828800"/>
            <a:r>
              <a:rPr lang="ru-RU" sz="5400" dirty="0" smtClean="0">
                <a:solidFill>
                  <a:srgbClr val="002B5D"/>
                </a:solidFill>
                <a:latin typeface="Montserrat ExtraBold" pitchFamily="2" charset="-52"/>
                <a:cs typeface="Times New Roman" panose="02020603050405020304" pitchFamily="18" charset="0"/>
              </a:rPr>
              <a:t>Достижения кафедры - 2024</a:t>
            </a:r>
            <a:endParaRPr lang="ru-RU" sz="5400" dirty="0">
              <a:solidFill>
                <a:srgbClr val="002B5D"/>
              </a:solidFill>
              <a:latin typeface="Montserrat ExtraBold" pitchFamily="2" charset="-52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0" y="-1"/>
            <a:ext cx="1715396" cy="13716001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 hangingPunct="1"/>
            <a:endParaRPr lang="ru-RU" sz="1800" kern="1200" smtClean="0">
              <a:solidFill>
                <a:prstClr val="white"/>
              </a:solidFill>
              <a:ea typeface="+mn-ea"/>
              <a:cs typeface="Helvetica"/>
            </a:endParaRPr>
          </a:p>
        </p:txBody>
      </p:sp>
      <p:pic>
        <p:nvPicPr>
          <p:cNvPr id="32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6" y="302094"/>
            <a:ext cx="1437534" cy="1403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00009" y="231482"/>
            <a:ext cx="6138200" cy="1099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 rot="10800000" flipV="1">
            <a:off x="6427083" y="11828343"/>
            <a:ext cx="495246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828800"/>
            <a:r>
              <a:rPr lang="ru-RU" sz="2000" kern="1200" dirty="0">
                <a:solidFill>
                  <a:srgbClr val="F9FAF9"/>
                </a:solidFill>
                <a:latin typeface="Montserrat ExtraBold" pitchFamily="2" charset="-52"/>
                <a:ea typeface="+mn-ea"/>
                <a:cs typeface="Times New Roman" pitchFamily="18" charset="0"/>
              </a:rPr>
              <a:t>Авдеев </a:t>
            </a:r>
            <a:r>
              <a:rPr lang="ru-RU" sz="2000" kern="1200" dirty="0" smtClean="0">
                <a:solidFill>
                  <a:srgbClr val="F9FAF9"/>
                </a:solidFill>
                <a:latin typeface="Montserrat ExtraBold" pitchFamily="2" charset="-52"/>
                <a:ea typeface="+mn-ea"/>
                <a:cs typeface="Times New Roman" pitchFamily="18" charset="0"/>
              </a:rPr>
              <a:t>А.А., </a:t>
            </a:r>
            <a:r>
              <a:rPr lang="ru-RU" sz="2000" kern="1200" dirty="0">
                <a:solidFill>
                  <a:srgbClr val="F9FAF9"/>
                </a:solidFill>
                <a:latin typeface="Montserrat ExtraBold" pitchFamily="2" charset="-52"/>
                <a:ea typeface="+mn-ea"/>
                <a:cs typeface="Times New Roman" pitchFamily="18" charset="0"/>
              </a:rPr>
              <a:t>руководитель проектов ООО Компания «Новый стиль» г. Ярославль - конструктор Робот </a:t>
            </a:r>
            <a:r>
              <a:rPr lang="ru-RU" sz="2000" kern="1200" dirty="0" err="1">
                <a:solidFill>
                  <a:srgbClr val="F9FAF9"/>
                </a:solidFill>
                <a:latin typeface="Montserrat ExtraBold" pitchFamily="2" charset="-52"/>
                <a:ea typeface="+mn-ea"/>
                <a:cs typeface="Times New Roman" pitchFamily="18" charset="0"/>
              </a:rPr>
              <a:t>Мабот</a:t>
            </a:r>
            <a:endParaRPr lang="ru-RU" sz="2000" dirty="0">
              <a:solidFill>
                <a:srgbClr val="F9FAF9"/>
              </a:solidFill>
              <a:latin typeface="Montserrat ExtraBold" pitchFamily="2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21151" y="11557673"/>
            <a:ext cx="2485388" cy="1878184"/>
          </a:xfrm>
          <a:prstGeom prst="rect">
            <a:avLst/>
          </a:prstGeom>
          <a:solidFill>
            <a:schemeClr val="bg1"/>
          </a:solidFill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defTabSz="1828800"/>
            <a:endParaRPr lang="ru-RU" sz="3600"/>
          </a:p>
        </p:txBody>
      </p:sp>
      <p:pic>
        <p:nvPicPr>
          <p:cNvPr id="5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6" y="320997"/>
            <a:ext cx="1437534" cy="1403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22" y="2197314"/>
            <a:ext cx="1431925" cy="140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263603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FA9B55D-A471-13D1-FAF2-A457E0770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715396" cy="13716000"/>
          </a:xfrm>
          <a:prstGeom prst="rect">
            <a:avLst/>
          </a:prstGeom>
        </p:spPr>
      </p:pic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66CE23B3-27A5-B1B3-F16E-6EA450EFBFB4}"/>
              </a:ext>
            </a:extLst>
          </p:cNvPr>
          <p:cNvSpPr/>
          <p:nvPr/>
        </p:nvSpPr>
        <p:spPr>
          <a:xfrm>
            <a:off x="22710710" y="2061381"/>
            <a:ext cx="1074342" cy="3791584"/>
          </a:xfrm>
          <a:prstGeom prst="ellipse">
            <a:avLst/>
          </a:prstGeom>
          <a:solidFill>
            <a:srgbClr val="FAFAF9"/>
          </a:solidFill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defTabSz="1828800"/>
            <a:endParaRPr lang="ru-RU" sz="360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B2114C1A-6C4F-730B-5979-C94094CEF1A2}"/>
              </a:ext>
            </a:extLst>
          </p:cNvPr>
          <p:cNvGrpSpPr/>
          <p:nvPr/>
        </p:nvGrpSpPr>
        <p:grpSpPr>
          <a:xfrm>
            <a:off x="1662459" y="3808903"/>
            <a:ext cx="22452004" cy="5420053"/>
            <a:chOff x="2083089" y="6858000"/>
            <a:chExt cx="19348905" cy="5869517"/>
          </a:xfrm>
        </p:grpSpPr>
        <p:sp>
          <p:nvSpPr>
            <p:cNvPr id="27" name="Rounded Rectangle">
              <a:extLst>
                <a:ext uri="{FF2B5EF4-FFF2-40B4-BE49-F238E27FC236}">
                  <a16:creationId xmlns:a16="http://schemas.microsoft.com/office/drawing/2014/main" xmlns="" id="{A088B8ED-5B9D-2250-7831-D621A3D43AB2}"/>
                </a:ext>
              </a:extLst>
            </p:cNvPr>
            <p:cNvSpPr/>
            <p:nvPr/>
          </p:nvSpPr>
          <p:spPr>
            <a:xfrm>
              <a:off x="7075067" y="7104812"/>
              <a:ext cx="4683639" cy="5612382"/>
            </a:xfrm>
            <a:prstGeom prst="roundRect">
              <a:avLst>
                <a:gd name="adj" fmla="val 50000"/>
              </a:avLst>
            </a:prstGeom>
            <a:solidFill>
              <a:srgbClr val="B4B6BA">
                <a:alpha val="28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defTabSz="1828800"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  <a:sym typeface="Helvetica Neue Medium"/>
              </a:endParaRPr>
            </a:p>
          </p:txBody>
        </p:sp>
        <p:sp>
          <p:nvSpPr>
            <p:cNvPr id="25" name="Graphic 18">
              <a:extLst>
                <a:ext uri="{FF2B5EF4-FFF2-40B4-BE49-F238E27FC236}">
                  <a16:creationId xmlns:a16="http://schemas.microsoft.com/office/drawing/2014/main" xmlns="" id="{C3B5B7EA-6C5D-D1AE-33DD-90C4C76616D2}"/>
                </a:ext>
              </a:extLst>
            </p:cNvPr>
            <p:cNvSpPr/>
            <p:nvPr/>
          </p:nvSpPr>
          <p:spPr>
            <a:xfrm rot="5400000">
              <a:off x="12389947" y="6979706"/>
              <a:ext cx="979157" cy="877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2" y="7"/>
                    <a:pt x="21593" y="4838"/>
                    <a:pt x="21600" y="10800"/>
                  </a:cubicBezTo>
                  <a:close/>
                  <a:moveTo>
                    <a:pt x="2234" y="10800"/>
                  </a:moveTo>
                  <a:cubicBezTo>
                    <a:pt x="2234" y="15531"/>
                    <a:pt x="6069" y="19366"/>
                    <a:pt x="10800" y="19366"/>
                  </a:cubicBezTo>
                  <a:cubicBezTo>
                    <a:pt x="15531" y="19366"/>
                    <a:pt x="19366" y="15531"/>
                    <a:pt x="19366" y="10800"/>
                  </a:cubicBezTo>
                  <a:cubicBezTo>
                    <a:pt x="19366" y="6069"/>
                    <a:pt x="15531" y="2234"/>
                    <a:pt x="10800" y="2234"/>
                  </a:cubicBezTo>
                  <a:cubicBezTo>
                    <a:pt x="6072" y="2240"/>
                    <a:pt x="2240" y="6072"/>
                    <a:pt x="2234" y="10800"/>
                  </a:cubicBezTo>
                  <a:close/>
                  <a:moveTo>
                    <a:pt x="16059" y="10010"/>
                  </a:moveTo>
                  <a:lnTo>
                    <a:pt x="12335" y="6286"/>
                  </a:lnTo>
                  <a:cubicBezTo>
                    <a:pt x="11899" y="5849"/>
                    <a:pt x="11191" y="5849"/>
                    <a:pt x="10755" y="6286"/>
                  </a:cubicBezTo>
                  <a:cubicBezTo>
                    <a:pt x="10318" y="6722"/>
                    <a:pt x="10318" y="7430"/>
                    <a:pt x="10755" y="7866"/>
                  </a:cubicBezTo>
                  <a:lnTo>
                    <a:pt x="12572" y="9683"/>
                  </a:lnTo>
                  <a:lnTo>
                    <a:pt x="6331" y="9683"/>
                  </a:lnTo>
                  <a:cubicBezTo>
                    <a:pt x="5714" y="9683"/>
                    <a:pt x="5214" y="10183"/>
                    <a:pt x="5214" y="10800"/>
                  </a:cubicBezTo>
                  <a:cubicBezTo>
                    <a:pt x="5214" y="11417"/>
                    <a:pt x="5714" y="11917"/>
                    <a:pt x="6331" y="11917"/>
                  </a:cubicBezTo>
                  <a:lnTo>
                    <a:pt x="12572" y="11917"/>
                  </a:lnTo>
                  <a:lnTo>
                    <a:pt x="10755" y="13734"/>
                  </a:lnTo>
                  <a:cubicBezTo>
                    <a:pt x="10318" y="14170"/>
                    <a:pt x="10318" y="14878"/>
                    <a:pt x="10755" y="15314"/>
                  </a:cubicBezTo>
                  <a:cubicBezTo>
                    <a:pt x="11191" y="15751"/>
                    <a:pt x="11899" y="15751"/>
                    <a:pt x="12335" y="15314"/>
                  </a:cubicBezTo>
                  <a:lnTo>
                    <a:pt x="16059" y="11590"/>
                  </a:lnTo>
                  <a:cubicBezTo>
                    <a:pt x="16265" y="11378"/>
                    <a:pt x="16382" y="11095"/>
                    <a:pt x="16386" y="10800"/>
                  </a:cubicBezTo>
                  <a:cubicBezTo>
                    <a:pt x="16382" y="10505"/>
                    <a:pt x="16265" y="10222"/>
                    <a:pt x="16059" y="10010"/>
                  </a:cubicBezTo>
                  <a:close/>
                </a:path>
              </a:pathLst>
            </a:custGeom>
            <a:solidFill>
              <a:srgbClr val="0069B5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defTabSz="1828800"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  <a:sym typeface="Helvetica Neue Medium"/>
              </a:endParaRPr>
            </a:p>
          </p:txBody>
        </p:sp>
        <p:grpSp>
          <p:nvGrpSpPr>
            <p:cNvPr id="11" name="Group 5">
              <a:extLst>
                <a:ext uri="{FF2B5EF4-FFF2-40B4-BE49-F238E27FC236}">
                  <a16:creationId xmlns:a16="http://schemas.microsoft.com/office/drawing/2014/main" xmlns="" id="{1DF5415D-7991-C05D-BA1D-6D441CFFC3A8}"/>
                </a:ext>
              </a:extLst>
            </p:cNvPr>
            <p:cNvGrpSpPr/>
            <p:nvPr/>
          </p:nvGrpSpPr>
          <p:grpSpPr>
            <a:xfrm>
              <a:off x="16785564" y="6949792"/>
              <a:ext cx="4646430" cy="5681155"/>
              <a:chOff x="14675334" y="5980863"/>
              <a:chExt cx="5298572" cy="6399669"/>
            </a:xfrm>
          </p:grpSpPr>
          <p:sp>
            <p:nvSpPr>
              <p:cNvPr id="21" name="Rounded Rectangle">
                <a:extLst>
                  <a:ext uri="{FF2B5EF4-FFF2-40B4-BE49-F238E27FC236}">
                    <a16:creationId xmlns:a16="http://schemas.microsoft.com/office/drawing/2014/main" xmlns="" id="{190361AF-5E55-FD16-EB3B-FCCE4B9CE7C0}"/>
                  </a:ext>
                </a:extLst>
              </p:cNvPr>
              <p:cNvSpPr/>
              <p:nvPr/>
            </p:nvSpPr>
            <p:spPr>
              <a:xfrm>
                <a:off x="14675334" y="6046705"/>
                <a:ext cx="5298572" cy="6333827"/>
              </a:xfrm>
              <a:prstGeom prst="roundRect">
                <a:avLst>
                  <a:gd name="adj" fmla="val 50000"/>
                </a:avLst>
              </a:prstGeom>
              <a:solidFill>
                <a:srgbClr val="B4B6BA">
                  <a:alpha val="28000"/>
                </a:srgb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1828800"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22" name="Graphic 18">
                <a:extLst>
                  <a:ext uri="{FF2B5EF4-FFF2-40B4-BE49-F238E27FC236}">
                    <a16:creationId xmlns:a16="http://schemas.microsoft.com/office/drawing/2014/main" xmlns="" id="{F2ED1D23-A4E5-B7CB-D933-6FC17CEECC5E}"/>
                  </a:ext>
                </a:extLst>
              </p:cNvPr>
              <p:cNvSpPr/>
              <p:nvPr/>
            </p:nvSpPr>
            <p:spPr>
              <a:xfrm rot="16200000">
                <a:off x="15333287" y="5980863"/>
                <a:ext cx="1000282" cy="10002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2" y="7"/>
                      <a:pt x="21593" y="4838"/>
                      <a:pt x="21600" y="10800"/>
                    </a:cubicBezTo>
                    <a:close/>
                    <a:moveTo>
                      <a:pt x="2234" y="10800"/>
                    </a:moveTo>
                    <a:cubicBezTo>
                      <a:pt x="2234" y="15531"/>
                      <a:pt x="6069" y="19366"/>
                      <a:pt x="10800" y="19366"/>
                    </a:cubicBezTo>
                    <a:cubicBezTo>
                      <a:pt x="15531" y="19366"/>
                      <a:pt x="19366" y="15531"/>
                      <a:pt x="19366" y="10800"/>
                    </a:cubicBezTo>
                    <a:cubicBezTo>
                      <a:pt x="19366" y="6069"/>
                      <a:pt x="15531" y="2234"/>
                      <a:pt x="10800" y="2234"/>
                    </a:cubicBezTo>
                    <a:cubicBezTo>
                      <a:pt x="6072" y="2240"/>
                      <a:pt x="2240" y="6072"/>
                      <a:pt x="2234" y="10800"/>
                    </a:cubicBezTo>
                    <a:close/>
                    <a:moveTo>
                      <a:pt x="16059" y="10010"/>
                    </a:moveTo>
                    <a:lnTo>
                      <a:pt x="12335" y="6286"/>
                    </a:lnTo>
                    <a:cubicBezTo>
                      <a:pt x="11899" y="5849"/>
                      <a:pt x="11191" y="5849"/>
                      <a:pt x="10755" y="6286"/>
                    </a:cubicBezTo>
                    <a:cubicBezTo>
                      <a:pt x="10318" y="6722"/>
                      <a:pt x="10318" y="7430"/>
                      <a:pt x="10755" y="7866"/>
                    </a:cubicBezTo>
                    <a:lnTo>
                      <a:pt x="12572" y="9683"/>
                    </a:lnTo>
                    <a:lnTo>
                      <a:pt x="6331" y="9683"/>
                    </a:lnTo>
                    <a:cubicBezTo>
                      <a:pt x="5714" y="9683"/>
                      <a:pt x="5214" y="10183"/>
                      <a:pt x="5214" y="10800"/>
                    </a:cubicBezTo>
                    <a:cubicBezTo>
                      <a:pt x="5214" y="11417"/>
                      <a:pt x="5714" y="11917"/>
                      <a:pt x="6331" y="11917"/>
                    </a:cubicBezTo>
                    <a:lnTo>
                      <a:pt x="12572" y="11917"/>
                    </a:lnTo>
                    <a:lnTo>
                      <a:pt x="10755" y="13734"/>
                    </a:lnTo>
                    <a:cubicBezTo>
                      <a:pt x="10318" y="14170"/>
                      <a:pt x="10318" y="14878"/>
                      <a:pt x="10755" y="15314"/>
                    </a:cubicBezTo>
                    <a:cubicBezTo>
                      <a:pt x="11191" y="15751"/>
                      <a:pt x="11899" y="15751"/>
                      <a:pt x="12335" y="15314"/>
                    </a:cubicBezTo>
                    <a:lnTo>
                      <a:pt x="16059" y="11590"/>
                    </a:lnTo>
                    <a:cubicBezTo>
                      <a:pt x="16265" y="11378"/>
                      <a:pt x="16382" y="11095"/>
                      <a:pt x="16386" y="10800"/>
                    </a:cubicBezTo>
                    <a:cubicBezTo>
                      <a:pt x="16382" y="10505"/>
                      <a:pt x="16265" y="10222"/>
                      <a:pt x="16059" y="10010"/>
                    </a:cubicBezTo>
                    <a:close/>
                  </a:path>
                </a:pathLst>
              </a:custGeom>
              <a:solidFill>
                <a:srgbClr val="0069B5"/>
              </a:solidFill>
              <a:ln w="12700">
                <a:miter lim="400000"/>
              </a:ln>
            </p:spPr>
            <p:txBody>
              <a:bodyPr lIns="45719" rIns="45719" anchor="ctr"/>
              <a:lstStyle/>
              <a:p>
                <a:pPr defTabSz="1828800"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</p:grpSp>
        <p:grpSp>
          <p:nvGrpSpPr>
            <p:cNvPr id="12" name="Group 3">
              <a:extLst>
                <a:ext uri="{FF2B5EF4-FFF2-40B4-BE49-F238E27FC236}">
                  <a16:creationId xmlns:a16="http://schemas.microsoft.com/office/drawing/2014/main" xmlns="" id="{3DB3483E-3C6E-871D-A84A-D85DD68AF6C1}"/>
                </a:ext>
              </a:extLst>
            </p:cNvPr>
            <p:cNvGrpSpPr/>
            <p:nvPr/>
          </p:nvGrpSpPr>
          <p:grpSpPr>
            <a:xfrm>
              <a:off x="11886012" y="6968910"/>
              <a:ext cx="4671787" cy="5701609"/>
              <a:chOff x="9088121" y="6002398"/>
              <a:chExt cx="5327490" cy="6422710"/>
            </a:xfrm>
          </p:grpSpPr>
          <p:sp>
            <p:nvSpPr>
              <p:cNvPr id="18" name="Rounded Rectangle">
                <a:extLst>
                  <a:ext uri="{FF2B5EF4-FFF2-40B4-BE49-F238E27FC236}">
                    <a16:creationId xmlns:a16="http://schemas.microsoft.com/office/drawing/2014/main" xmlns="" id="{3FF67876-05AB-A54E-067E-5D47456BD689}"/>
                  </a:ext>
                </a:extLst>
              </p:cNvPr>
              <p:cNvSpPr/>
              <p:nvPr/>
            </p:nvSpPr>
            <p:spPr>
              <a:xfrm>
                <a:off x="9088121" y="6002398"/>
                <a:ext cx="5327490" cy="6422710"/>
              </a:xfrm>
              <a:prstGeom prst="roundRect">
                <a:avLst>
                  <a:gd name="adj" fmla="val 50000"/>
                </a:avLst>
              </a:prstGeom>
              <a:solidFill>
                <a:srgbClr val="B4B6BA">
                  <a:alpha val="28000"/>
                </a:srgb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1828800"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20" name="Circle">
                <a:extLst>
                  <a:ext uri="{FF2B5EF4-FFF2-40B4-BE49-F238E27FC236}">
                    <a16:creationId xmlns:a16="http://schemas.microsoft.com/office/drawing/2014/main" xmlns="" id="{5C34068B-1926-597C-1996-F51229ED008F}"/>
                  </a:ext>
                </a:extLst>
              </p:cNvPr>
              <p:cNvSpPr/>
              <p:nvPr/>
            </p:nvSpPr>
            <p:spPr>
              <a:xfrm>
                <a:off x="10151360" y="7200475"/>
                <a:ext cx="158510" cy="158511"/>
              </a:xfrm>
              <a:prstGeom prst="ellipse">
                <a:avLst/>
              </a:prstGeom>
              <a:solidFill>
                <a:srgbClr val="0069B5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1828800"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</p:grpSp>
        <p:sp>
          <p:nvSpPr>
            <p:cNvPr id="16" name="Graphic 18">
              <a:extLst>
                <a:ext uri="{FF2B5EF4-FFF2-40B4-BE49-F238E27FC236}">
                  <a16:creationId xmlns:a16="http://schemas.microsoft.com/office/drawing/2014/main" xmlns="" id="{AB7031EC-C509-B6D1-F97C-8E3A6507D196}"/>
                </a:ext>
              </a:extLst>
            </p:cNvPr>
            <p:cNvSpPr/>
            <p:nvPr/>
          </p:nvSpPr>
          <p:spPr>
            <a:xfrm rot="16200000">
              <a:off x="7800567" y="6974312"/>
              <a:ext cx="887974" cy="877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2" y="7"/>
                    <a:pt x="21593" y="4838"/>
                    <a:pt x="21600" y="10800"/>
                  </a:cubicBezTo>
                  <a:close/>
                  <a:moveTo>
                    <a:pt x="2234" y="10800"/>
                  </a:moveTo>
                  <a:cubicBezTo>
                    <a:pt x="2234" y="15531"/>
                    <a:pt x="6069" y="19366"/>
                    <a:pt x="10800" y="19366"/>
                  </a:cubicBezTo>
                  <a:cubicBezTo>
                    <a:pt x="15531" y="19366"/>
                    <a:pt x="19366" y="15531"/>
                    <a:pt x="19366" y="10800"/>
                  </a:cubicBezTo>
                  <a:cubicBezTo>
                    <a:pt x="19366" y="6069"/>
                    <a:pt x="15531" y="2234"/>
                    <a:pt x="10800" y="2234"/>
                  </a:cubicBezTo>
                  <a:cubicBezTo>
                    <a:pt x="6072" y="2240"/>
                    <a:pt x="2240" y="6072"/>
                    <a:pt x="2234" y="10800"/>
                  </a:cubicBezTo>
                  <a:close/>
                  <a:moveTo>
                    <a:pt x="16059" y="10010"/>
                  </a:moveTo>
                  <a:lnTo>
                    <a:pt x="12335" y="6286"/>
                  </a:lnTo>
                  <a:cubicBezTo>
                    <a:pt x="11899" y="5849"/>
                    <a:pt x="11191" y="5849"/>
                    <a:pt x="10755" y="6286"/>
                  </a:cubicBezTo>
                  <a:cubicBezTo>
                    <a:pt x="10318" y="6722"/>
                    <a:pt x="10318" y="7430"/>
                    <a:pt x="10755" y="7866"/>
                  </a:cubicBezTo>
                  <a:lnTo>
                    <a:pt x="12572" y="9683"/>
                  </a:lnTo>
                  <a:lnTo>
                    <a:pt x="6331" y="9683"/>
                  </a:lnTo>
                  <a:cubicBezTo>
                    <a:pt x="5714" y="9683"/>
                    <a:pt x="5214" y="10183"/>
                    <a:pt x="5214" y="10800"/>
                  </a:cubicBezTo>
                  <a:cubicBezTo>
                    <a:pt x="5214" y="11417"/>
                    <a:pt x="5714" y="11917"/>
                    <a:pt x="6331" y="11917"/>
                  </a:cubicBezTo>
                  <a:lnTo>
                    <a:pt x="12572" y="11917"/>
                  </a:lnTo>
                  <a:lnTo>
                    <a:pt x="10755" y="13734"/>
                  </a:lnTo>
                  <a:cubicBezTo>
                    <a:pt x="10318" y="14170"/>
                    <a:pt x="10318" y="14878"/>
                    <a:pt x="10755" y="15314"/>
                  </a:cubicBezTo>
                  <a:cubicBezTo>
                    <a:pt x="11191" y="15751"/>
                    <a:pt x="11899" y="15751"/>
                    <a:pt x="12335" y="15314"/>
                  </a:cubicBezTo>
                  <a:lnTo>
                    <a:pt x="16059" y="11590"/>
                  </a:lnTo>
                  <a:cubicBezTo>
                    <a:pt x="16265" y="11378"/>
                    <a:pt x="16382" y="11095"/>
                    <a:pt x="16386" y="10800"/>
                  </a:cubicBezTo>
                  <a:cubicBezTo>
                    <a:pt x="16382" y="10505"/>
                    <a:pt x="16265" y="10222"/>
                    <a:pt x="16059" y="10010"/>
                  </a:cubicBezTo>
                  <a:close/>
                </a:path>
              </a:pathLst>
            </a:custGeom>
            <a:solidFill>
              <a:srgbClr val="0069B5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defTabSz="1828800"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  <a:sym typeface="Helvetica Neue Medium"/>
              </a:endParaRPr>
            </a:p>
          </p:txBody>
        </p:sp>
        <p:grpSp>
          <p:nvGrpSpPr>
            <p:cNvPr id="61" name="Group 2">
              <a:extLst>
                <a:ext uri="{FF2B5EF4-FFF2-40B4-BE49-F238E27FC236}">
                  <a16:creationId xmlns:a16="http://schemas.microsoft.com/office/drawing/2014/main" xmlns="" id="{FF92E656-11DE-A2AF-D636-BD307D887EEF}"/>
                </a:ext>
              </a:extLst>
            </p:cNvPr>
            <p:cNvGrpSpPr/>
            <p:nvPr/>
          </p:nvGrpSpPr>
          <p:grpSpPr>
            <a:xfrm>
              <a:off x="2083089" y="6858000"/>
              <a:ext cx="4908537" cy="5869517"/>
              <a:chOff x="6103180" y="5877462"/>
              <a:chExt cx="5597465" cy="6611853"/>
            </a:xfrm>
          </p:grpSpPr>
          <p:sp>
            <p:nvSpPr>
              <p:cNvPr id="62" name="Rounded Rectangle">
                <a:extLst>
                  <a:ext uri="{FF2B5EF4-FFF2-40B4-BE49-F238E27FC236}">
                    <a16:creationId xmlns:a16="http://schemas.microsoft.com/office/drawing/2014/main" xmlns="" id="{08F599A5-793B-5245-BA8D-9A0C0B42099D}"/>
                  </a:ext>
                </a:extLst>
              </p:cNvPr>
              <p:cNvSpPr/>
              <p:nvPr/>
            </p:nvSpPr>
            <p:spPr>
              <a:xfrm>
                <a:off x="6103180" y="6155486"/>
                <a:ext cx="5597465" cy="6333829"/>
              </a:xfrm>
              <a:prstGeom prst="roundRect">
                <a:avLst>
                  <a:gd name="adj" fmla="val 50000"/>
                </a:avLst>
              </a:prstGeom>
              <a:solidFill>
                <a:srgbClr val="B4B6BA">
                  <a:alpha val="28000"/>
                </a:srgb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1828800"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63" name="Graphic 18">
                <a:extLst>
                  <a:ext uri="{FF2B5EF4-FFF2-40B4-BE49-F238E27FC236}">
                    <a16:creationId xmlns:a16="http://schemas.microsoft.com/office/drawing/2014/main" xmlns="" id="{5A08E453-4C5A-D54B-347C-6870538AA016}"/>
                  </a:ext>
                </a:extLst>
              </p:cNvPr>
              <p:cNvSpPr/>
              <p:nvPr/>
            </p:nvSpPr>
            <p:spPr>
              <a:xfrm rot="5400000">
                <a:off x="7451809" y="5877463"/>
                <a:ext cx="1000283" cy="10002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2" y="7"/>
                      <a:pt x="21593" y="4838"/>
                      <a:pt x="21600" y="10800"/>
                    </a:cubicBezTo>
                    <a:close/>
                    <a:moveTo>
                      <a:pt x="2234" y="10800"/>
                    </a:moveTo>
                    <a:cubicBezTo>
                      <a:pt x="2234" y="15531"/>
                      <a:pt x="6069" y="19366"/>
                      <a:pt x="10800" y="19366"/>
                    </a:cubicBezTo>
                    <a:cubicBezTo>
                      <a:pt x="15531" y="19366"/>
                      <a:pt x="19366" y="15531"/>
                      <a:pt x="19366" y="10800"/>
                    </a:cubicBezTo>
                    <a:cubicBezTo>
                      <a:pt x="19366" y="6069"/>
                      <a:pt x="15531" y="2234"/>
                      <a:pt x="10800" y="2234"/>
                    </a:cubicBezTo>
                    <a:cubicBezTo>
                      <a:pt x="6072" y="2240"/>
                      <a:pt x="2240" y="6072"/>
                      <a:pt x="2234" y="10800"/>
                    </a:cubicBezTo>
                    <a:close/>
                    <a:moveTo>
                      <a:pt x="16059" y="10010"/>
                    </a:moveTo>
                    <a:lnTo>
                      <a:pt x="12335" y="6286"/>
                    </a:lnTo>
                    <a:cubicBezTo>
                      <a:pt x="11899" y="5849"/>
                      <a:pt x="11191" y="5849"/>
                      <a:pt x="10755" y="6286"/>
                    </a:cubicBezTo>
                    <a:cubicBezTo>
                      <a:pt x="10318" y="6722"/>
                      <a:pt x="10318" y="7430"/>
                      <a:pt x="10755" y="7866"/>
                    </a:cubicBezTo>
                    <a:lnTo>
                      <a:pt x="12572" y="9683"/>
                    </a:lnTo>
                    <a:lnTo>
                      <a:pt x="6331" y="9683"/>
                    </a:lnTo>
                    <a:cubicBezTo>
                      <a:pt x="5714" y="9683"/>
                      <a:pt x="5214" y="10183"/>
                      <a:pt x="5214" y="10800"/>
                    </a:cubicBezTo>
                    <a:cubicBezTo>
                      <a:pt x="5214" y="11417"/>
                      <a:pt x="5714" y="11917"/>
                      <a:pt x="6331" y="11917"/>
                    </a:cubicBezTo>
                    <a:lnTo>
                      <a:pt x="12572" y="11917"/>
                    </a:lnTo>
                    <a:lnTo>
                      <a:pt x="10755" y="13734"/>
                    </a:lnTo>
                    <a:cubicBezTo>
                      <a:pt x="10318" y="14170"/>
                      <a:pt x="10318" y="14878"/>
                      <a:pt x="10755" y="15314"/>
                    </a:cubicBezTo>
                    <a:cubicBezTo>
                      <a:pt x="11191" y="15751"/>
                      <a:pt x="11899" y="15751"/>
                      <a:pt x="12335" y="15314"/>
                    </a:cubicBezTo>
                    <a:lnTo>
                      <a:pt x="16059" y="11590"/>
                    </a:lnTo>
                    <a:cubicBezTo>
                      <a:pt x="16265" y="11378"/>
                      <a:pt x="16382" y="11095"/>
                      <a:pt x="16386" y="10800"/>
                    </a:cubicBezTo>
                    <a:cubicBezTo>
                      <a:pt x="16382" y="10505"/>
                      <a:pt x="16265" y="10222"/>
                      <a:pt x="16059" y="10010"/>
                    </a:cubicBezTo>
                    <a:close/>
                  </a:path>
                </a:pathLst>
              </a:custGeom>
              <a:solidFill>
                <a:srgbClr val="0069B5"/>
              </a:solidFill>
              <a:ln w="12700">
                <a:miter lim="400000"/>
              </a:ln>
            </p:spPr>
            <p:txBody>
              <a:bodyPr lIns="45719" rIns="45719" anchor="ctr"/>
              <a:lstStyle/>
              <a:p>
                <a:pPr defTabSz="1828800"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64" name="Circle">
                <a:extLst>
                  <a:ext uri="{FF2B5EF4-FFF2-40B4-BE49-F238E27FC236}">
                    <a16:creationId xmlns:a16="http://schemas.microsoft.com/office/drawing/2014/main" xmlns="" id="{569CDEC4-08BA-58C4-C6B0-8025649A9CFA}"/>
                  </a:ext>
                </a:extLst>
              </p:cNvPr>
              <p:cNvSpPr/>
              <p:nvPr/>
            </p:nvSpPr>
            <p:spPr>
              <a:xfrm>
                <a:off x="7877205" y="7074975"/>
                <a:ext cx="158509" cy="158511"/>
              </a:xfrm>
              <a:prstGeom prst="ellipse">
                <a:avLst/>
              </a:prstGeom>
              <a:solidFill>
                <a:srgbClr val="0069B5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1828800"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</p:grp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23C213BB-88E1-FABA-70A6-FB9E7301D9E9}"/>
              </a:ext>
            </a:extLst>
          </p:cNvPr>
          <p:cNvSpPr txBox="1"/>
          <p:nvPr/>
        </p:nvSpPr>
        <p:spPr>
          <a:xfrm>
            <a:off x="1918446" y="1598545"/>
            <a:ext cx="19833758" cy="1754326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914400" hangingPunct="1"/>
            <a:r>
              <a:rPr lang="ru-RU" sz="5400" kern="1200" dirty="0">
                <a:solidFill>
                  <a:srgbClr val="0069B5"/>
                </a:solidFill>
                <a:latin typeface="Montserrat ExtraBold" pitchFamily="2" charset="-52"/>
                <a:ea typeface="+mn-ea"/>
                <a:cs typeface="+mn-cs"/>
              </a:rPr>
              <a:t>Сетевое взаимодействие с образовательными </a:t>
            </a:r>
            <a:r>
              <a:rPr lang="ru-RU" sz="5400" kern="1200" dirty="0" smtClean="0">
                <a:solidFill>
                  <a:srgbClr val="0069B5"/>
                </a:solidFill>
                <a:latin typeface="Montserrat ExtraBold" pitchFamily="2" charset="-52"/>
                <a:ea typeface="+mn-ea"/>
                <a:cs typeface="+mn-cs"/>
              </a:rPr>
              <a:t>организациями</a:t>
            </a:r>
            <a:r>
              <a:rPr lang="ru-RU" sz="5400" dirty="0" smtClean="0">
                <a:solidFill>
                  <a:srgbClr val="0069B5"/>
                </a:solidFill>
                <a:latin typeface="Montserrat ExtraBold" pitchFamily="2" charset="-52"/>
                <a:cs typeface="Times New Roman" panose="02020603050405020304" pitchFamily="18" charset="0"/>
              </a:rPr>
              <a:t>:</a:t>
            </a:r>
            <a:endParaRPr lang="ru-RU" sz="5400" dirty="0">
              <a:solidFill>
                <a:srgbClr val="0069B5"/>
              </a:solidFill>
              <a:latin typeface="Montserrat ExtraBold" pitchFamily="2" charset="-52"/>
              <a:cs typeface="Times New Roman" panose="02020603050405020304" pitchFamily="18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884BFC80-27B5-7A87-C25B-69A7318E6859}"/>
              </a:ext>
            </a:extLst>
          </p:cNvPr>
          <p:cNvSpPr txBox="1"/>
          <p:nvPr/>
        </p:nvSpPr>
        <p:spPr>
          <a:xfrm>
            <a:off x="8698572" y="5366429"/>
            <a:ext cx="3152315" cy="2554545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1828800"/>
            <a:r>
              <a:rPr lang="ru-RU" sz="3200" dirty="0" smtClean="0">
                <a:solidFill>
                  <a:srgbClr val="002B5D"/>
                </a:solidFill>
                <a:latin typeface="Montserrat ExtraBold" pitchFamily="2" charset="-52"/>
                <a:cs typeface="Times New Roman" panose="02020603050405020304" pitchFamily="18" charset="0"/>
              </a:rPr>
              <a:t>ЧУ ДО «Замок Детства» Московская область</a:t>
            </a:r>
            <a:endParaRPr lang="ru-RU" sz="3200" dirty="0">
              <a:solidFill>
                <a:srgbClr val="002B5D"/>
              </a:solidFill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B21644B0-D40E-AAC6-9455-8A375F91590A}"/>
              </a:ext>
            </a:extLst>
          </p:cNvPr>
          <p:cNvSpPr txBox="1"/>
          <p:nvPr/>
        </p:nvSpPr>
        <p:spPr>
          <a:xfrm>
            <a:off x="3030668" y="5481372"/>
            <a:ext cx="3788087" cy="2554545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914400" hangingPunct="1"/>
            <a:r>
              <a:rPr lang="ru-RU" sz="3200" kern="1200" dirty="0">
                <a:solidFill>
                  <a:srgbClr val="002B5D"/>
                </a:solidFill>
                <a:latin typeface="Montserrat ExtraBold" pitchFamily="2" charset="-52"/>
                <a:ea typeface="+mn-ea"/>
                <a:cs typeface="Times New Roman" pitchFamily="18" charset="0"/>
              </a:rPr>
              <a:t>ДОУ №98 «Планета детства» </a:t>
            </a:r>
            <a:r>
              <a:rPr lang="ru-RU" sz="3200" kern="1200" dirty="0" err="1" smtClean="0">
                <a:solidFill>
                  <a:srgbClr val="002B5D"/>
                </a:solidFill>
                <a:latin typeface="Montserrat ExtraBold" pitchFamily="2" charset="-52"/>
                <a:ea typeface="+mn-ea"/>
                <a:cs typeface="Times New Roman" pitchFamily="18" charset="0"/>
              </a:rPr>
              <a:t>г.Набережные</a:t>
            </a:r>
            <a:r>
              <a:rPr lang="ru-RU" sz="3200" kern="1200" dirty="0" smtClean="0">
                <a:solidFill>
                  <a:srgbClr val="002B5D"/>
                </a:solidFill>
                <a:latin typeface="Montserrat ExtraBold" pitchFamily="2" charset="-52"/>
                <a:ea typeface="+mn-ea"/>
                <a:cs typeface="Times New Roman" pitchFamily="18" charset="0"/>
              </a:rPr>
              <a:t> Челны</a:t>
            </a:r>
            <a:endParaRPr lang="ru-RU" sz="3200" kern="1200" dirty="0">
              <a:solidFill>
                <a:srgbClr val="002B5D"/>
              </a:solidFill>
              <a:latin typeface="Montserrat ExtraBold" pitchFamily="2" charset="-52"/>
              <a:ea typeface="+mn-ea"/>
              <a:cs typeface="Times New Roman" pitchFamily="18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7CD27101-05E7-60CC-D5BF-18EAFBE348C2}"/>
              </a:ext>
            </a:extLst>
          </p:cNvPr>
          <p:cNvSpPr txBox="1"/>
          <p:nvPr/>
        </p:nvSpPr>
        <p:spPr>
          <a:xfrm>
            <a:off x="13768643" y="5355893"/>
            <a:ext cx="4080961" cy="2677656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 defTabSz="1828800"/>
            <a:r>
              <a:rPr lang="ru-RU" sz="2800" dirty="0">
                <a:solidFill>
                  <a:srgbClr val="002B5D"/>
                </a:solidFill>
                <a:latin typeface="Montserrat ExtraBold" pitchFamily="2" charset="-52"/>
                <a:cs typeface="Times New Roman" pitchFamily="18" charset="0"/>
              </a:rPr>
              <a:t>Ресурсный центр - Детский сад комбинированного вида № 595 «Казачок» </a:t>
            </a:r>
            <a:endParaRPr lang="ru-RU" sz="2800" dirty="0" smtClean="0">
              <a:solidFill>
                <a:srgbClr val="002B5D"/>
              </a:solidFill>
              <a:latin typeface="Montserrat ExtraBold" pitchFamily="2" charset="-52"/>
              <a:cs typeface="Times New Roman" pitchFamily="18" charset="0"/>
            </a:endParaRPr>
          </a:p>
          <a:p>
            <a:pPr algn="just" defTabSz="1828800"/>
            <a:r>
              <a:rPr lang="ru-RU" sz="2800" dirty="0" err="1" smtClean="0">
                <a:solidFill>
                  <a:srgbClr val="002B5D"/>
                </a:solidFill>
                <a:latin typeface="Montserrat ExtraBold" pitchFamily="2" charset="-52"/>
                <a:cs typeface="Times New Roman" pitchFamily="18" charset="0"/>
              </a:rPr>
              <a:t>г.Екатеринбург</a:t>
            </a:r>
            <a:endParaRPr lang="ru-RU" sz="2800" dirty="0">
              <a:solidFill>
                <a:srgbClr val="002B5D"/>
              </a:solidFill>
              <a:latin typeface="Montserrat ExtraBold" pitchFamily="2" charset="-52"/>
              <a:cs typeface="Times New Roman" pitchFamily="18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3184846C-4E39-D55D-AC04-B01F422B9B4A}"/>
              </a:ext>
            </a:extLst>
          </p:cNvPr>
          <p:cNvSpPr txBox="1"/>
          <p:nvPr/>
        </p:nvSpPr>
        <p:spPr>
          <a:xfrm>
            <a:off x="19398953" y="5499999"/>
            <a:ext cx="4037539" cy="2246769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1828800"/>
            <a:r>
              <a:rPr lang="ru-RU" sz="2800" kern="1200" dirty="0">
                <a:solidFill>
                  <a:srgbClr val="002B5D"/>
                </a:solidFill>
                <a:latin typeface="Montserrat ExtraBold" pitchFamily="2" charset="-52"/>
                <a:ea typeface="+mn-ea"/>
                <a:cs typeface="Times New Roman" pitchFamily="18" charset="0"/>
              </a:rPr>
              <a:t>ГБДОУ «Детский сад №62» Приморского района </a:t>
            </a:r>
            <a:endParaRPr lang="ru-RU" sz="2800" kern="1200" dirty="0" smtClean="0">
              <a:solidFill>
                <a:srgbClr val="002B5D"/>
              </a:solidFill>
              <a:latin typeface="Montserrat ExtraBold" pitchFamily="2" charset="-52"/>
              <a:ea typeface="+mn-ea"/>
              <a:cs typeface="Times New Roman" pitchFamily="18" charset="0"/>
            </a:endParaRPr>
          </a:p>
          <a:p>
            <a:pPr algn="ctr" defTabSz="1828800"/>
            <a:r>
              <a:rPr lang="ru-RU" sz="2800" kern="1200" dirty="0" err="1" smtClean="0">
                <a:solidFill>
                  <a:srgbClr val="002B5D"/>
                </a:solidFill>
                <a:latin typeface="Montserrat ExtraBold" pitchFamily="2" charset="-52"/>
                <a:ea typeface="+mn-ea"/>
                <a:cs typeface="Times New Roman" pitchFamily="18" charset="0"/>
              </a:rPr>
              <a:t>г.Санкт</a:t>
            </a:r>
            <a:r>
              <a:rPr lang="ru-RU" sz="2800" kern="1200" dirty="0" smtClean="0">
                <a:solidFill>
                  <a:srgbClr val="002B5D"/>
                </a:solidFill>
                <a:latin typeface="Montserrat ExtraBold" pitchFamily="2" charset="-52"/>
                <a:ea typeface="+mn-ea"/>
                <a:cs typeface="Times New Roman" pitchFamily="18" charset="0"/>
              </a:rPr>
              <a:t>-Петербург</a:t>
            </a:r>
            <a:endParaRPr lang="ru-RU" sz="2800" dirty="0">
              <a:solidFill>
                <a:srgbClr val="002B5D"/>
              </a:solidFill>
              <a:latin typeface="Montserrat ExtraBold" pitchFamily="2" charset="-52"/>
            </a:endParaRPr>
          </a:p>
        </p:txBody>
      </p:sp>
      <p:sp>
        <p:nvSpPr>
          <p:cNvPr id="80" name="Rounded Rectangle">
            <a:extLst>
              <a:ext uri="{FF2B5EF4-FFF2-40B4-BE49-F238E27FC236}">
                <a16:creationId xmlns:a16="http://schemas.microsoft.com/office/drawing/2014/main" xmlns="" id="{0C36CA93-254E-CC96-1C46-E4FFDB5E6A8D}"/>
              </a:ext>
            </a:extLst>
          </p:cNvPr>
          <p:cNvSpPr/>
          <p:nvPr/>
        </p:nvSpPr>
        <p:spPr>
          <a:xfrm rot="20051857">
            <a:off x="1616196" y="9811173"/>
            <a:ext cx="6444785" cy="3090430"/>
          </a:xfrm>
          <a:prstGeom prst="roundRect">
            <a:avLst>
              <a:gd name="adj" fmla="val 50000"/>
            </a:avLst>
          </a:prstGeom>
          <a:solidFill>
            <a:srgbClr val="B4B6BA">
              <a:alpha val="28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182880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dirty="0">
              <a:solidFill>
                <a:srgbClr val="FFFFFF"/>
              </a:solidFill>
              <a:latin typeface="Arial Black" panose="020B0604020202020204" pitchFamily="34" charset="0"/>
              <a:ea typeface="+mn-ea"/>
              <a:cs typeface="Arial Black" panose="020B0604020202020204" pitchFamily="34" charset="0"/>
              <a:sym typeface="Helvetica Neue Medium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xmlns="" id="{AA6A3AE0-8344-0F63-CEEE-622B79095192}"/>
              </a:ext>
            </a:extLst>
          </p:cNvPr>
          <p:cNvSpPr txBox="1"/>
          <p:nvPr/>
        </p:nvSpPr>
        <p:spPr>
          <a:xfrm rot="20147756">
            <a:off x="2491612" y="10250038"/>
            <a:ext cx="5164794" cy="2246769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1828800"/>
            <a:r>
              <a:rPr lang="ru-RU" sz="2800" b="1" dirty="0" smtClean="0">
                <a:solidFill>
                  <a:srgbClr val="002B5D"/>
                </a:solidFill>
                <a:latin typeface="Montserrat ExtraBold" pitchFamily="2" charset="-52"/>
                <a:cs typeface="Times New Roman" panose="02020603050405020304" pitchFamily="18" charset="0"/>
              </a:rPr>
              <a:t>ФГБОУ ВО «Пермский государственный гуманитарно-педагогический университет» </a:t>
            </a:r>
            <a:r>
              <a:rPr lang="ru-RU" sz="2800" b="1" dirty="0" err="1" smtClean="0">
                <a:solidFill>
                  <a:srgbClr val="002B5D"/>
                </a:solidFill>
                <a:latin typeface="Montserrat ExtraBold" pitchFamily="2" charset="-52"/>
                <a:cs typeface="Times New Roman" panose="02020603050405020304" pitchFamily="18" charset="0"/>
              </a:rPr>
              <a:t>г.Пермь</a:t>
            </a:r>
            <a:endParaRPr lang="ru-RU" sz="2800" b="1" dirty="0">
              <a:solidFill>
                <a:srgbClr val="002B5D"/>
              </a:solidFill>
            </a:endParaRPr>
          </a:p>
        </p:txBody>
      </p:sp>
      <p:sp>
        <p:nvSpPr>
          <p:cNvPr id="86" name="Graphic 18">
            <a:extLst>
              <a:ext uri="{FF2B5EF4-FFF2-40B4-BE49-F238E27FC236}">
                <a16:creationId xmlns:a16="http://schemas.microsoft.com/office/drawing/2014/main" xmlns="" id="{09171CB9-A232-FA43-CD71-52D115E65E9F}"/>
              </a:ext>
            </a:extLst>
          </p:cNvPr>
          <p:cNvSpPr/>
          <p:nvPr/>
        </p:nvSpPr>
        <p:spPr>
          <a:xfrm rot="5400000">
            <a:off x="2091085" y="10021696"/>
            <a:ext cx="859194" cy="10178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2" y="7"/>
                  <a:pt x="21593" y="4838"/>
                  <a:pt x="21600" y="10800"/>
                </a:cubicBezTo>
                <a:close/>
                <a:moveTo>
                  <a:pt x="2234" y="10800"/>
                </a:moveTo>
                <a:cubicBezTo>
                  <a:pt x="2234" y="15531"/>
                  <a:pt x="6069" y="19366"/>
                  <a:pt x="10800" y="19366"/>
                </a:cubicBezTo>
                <a:cubicBezTo>
                  <a:pt x="15531" y="19366"/>
                  <a:pt x="19366" y="15531"/>
                  <a:pt x="19366" y="10800"/>
                </a:cubicBezTo>
                <a:cubicBezTo>
                  <a:pt x="19366" y="6069"/>
                  <a:pt x="15531" y="2234"/>
                  <a:pt x="10800" y="2234"/>
                </a:cubicBezTo>
                <a:cubicBezTo>
                  <a:pt x="6072" y="2240"/>
                  <a:pt x="2240" y="6072"/>
                  <a:pt x="2234" y="10800"/>
                </a:cubicBezTo>
                <a:close/>
                <a:moveTo>
                  <a:pt x="16059" y="10010"/>
                </a:moveTo>
                <a:lnTo>
                  <a:pt x="12335" y="6286"/>
                </a:lnTo>
                <a:cubicBezTo>
                  <a:pt x="11899" y="5849"/>
                  <a:pt x="11191" y="5849"/>
                  <a:pt x="10755" y="6286"/>
                </a:cubicBezTo>
                <a:cubicBezTo>
                  <a:pt x="10318" y="6722"/>
                  <a:pt x="10318" y="7430"/>
                  <a:pt x="10755" y="7866"/>
                </a:cubicBezTo>
                <a:lnTo>
                  <a:pt x="12572" y="9683"/>
                </a:lnTo>
                <a:lnTo>
                  <a:pt x="6331" y="9683"/>
                </a:lnTo>
                <a:cubicBezTo>
                  <a:pt x="5714" y="9683"/>
                  <a:pt x="5214" y="10183"/>
                  <a:pt x="5214" y="10800"/>
                </a:cubicBezTo>
                <a:cubicBezTo>
                  <a:pt x="5214" y="11417"/>
                  <a:pt x="5714" y="11917"/>
                  <a:pt x="6331" y="11917"/>
                </a:cubicBezTo>
                <a:lnTo>
                  <a:pt x="12572" y="11917"/>
                </a:lnTo>
                <a:lnTo>
                  <a:pt x="10755" y="13734"/>
                </a:lnTo>
                <a:cubicBezTo>
                  <a:pt x="10318" y="14170"/>
                  <a:pt x="10318" y="14878"/>
                  <a:pt x="10755" y="15314"/>
                </a:cubicBezTo>
                <a:cubicBezTo>
                  <a:pt x="11191" y="15751"/>
                  <a:pt x="11899" y="15751"/>
                  <a:pt x="12335" y="15314"/>
                </a:cubicBezTo>
                <a:lnTo>
                  <a:pt x="16059" y="11590"/>
                </a:lnTo>
                <a:cubicBezTo>
                  <a:pt x="16265" y="11378"/>
                  <a:pt x="16382" y="11095"/>
                  <a:pt x="16386" y="10800"/>
                </a:cubicBezTo>
                <a:cubicBezTo>
                  <a:pt x="16382" y="10505"/>
                  <a:pt x="16265" y="10222"/>
                  <a:pt x="16059" y="10010"/>
                </a:cubicBezTo>
                <a:close/>
              </a:path>
            </a:pathLst>
          </a:custGeom>
          <a:solidFill>
            <a:srgbClr val="0069B5"/>
          </a:solidFill>
          <a:ln w="12700">
            <a:miter lim="400000"/>
          </a:ln>
        </p:spPr>
        <p:txBody>
          <a:bodyPr lIns="45719" rIns="45719" anchor="ctr"/>
          <a:lstStyle/>
          <a:p>
            <a:pPr defTabSz="182880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dirty="0">
              <a:solidFill>
                <a:srgbClr val="FFFFFF"/>
              </a:solidFill>
              <a:latin typeface="Arial Black" panose="020B0604020202020204" pitchFamily="34" charset="0"/>
              <a:ea typeface="+mn-ea"/>
              <a:cs typeface="Arial Black" panose="020B0604020202020204" pitchFamily="34" charset="0"/>
              <a:sym typeface="Helvetica Neue Medium"/>
            </a:endParaRPr>
          </a:p>
        </p:txBody>
      </p:sp>
      <p:sp>
        <p:nvSpPr>
          <p:cNvPr id="87" name="Circle">
            <a:extLst>
              <a:ext uri="{FF2B5EF4-FFF2-40B4-BE49-F238E27FC236}">
                <a16:creationId xmlns:a16="http://schemas.microsoft.com/office/drawing/2014/main" xmlns="" id="{74CFD847-1CC7-F70D-D885-CC3AAB0AA9CC}"/>
              </a:ext>
            </a:extLst>
          </p:cNvPr>
          <p:cNvSpPr/>
          <p:nvPr/>
        </p:nvSpPr>
        <p:spPr>
          <a:xfrm>
            <a:off x="2141859" y="11243484"/>
            <a:ext cx="161292" cy="129939"/>
          </a:xfrm>
          <a:prstGeom prst="ellipse">
            <a:avLst/>
          </a:prstGeom>
          <a:solidFill>
            <a:srgbClr val="0069B5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182880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dirty="0">
              <a:solidFill>
                <a:srgbClr val="FFFFFF"/>
              </a:solidFill>
              <a:latin typeface="Arial Black" panose="020B0604020202020204" pitchFamily="34" charset="0"/>
              <a:ea typeface="+mn-ea"/>
              <a:cs typeface="Arial Black" panose="020B0604020202020204" pitchFamily="34" charset="0"/>
              <a:sym typeface="Helvetica Neue Medium"/>
            </a:endParaRPr>
          </a:p>
        </p:txBody>
      </p:sp>
      <p:sp>
        <p:nvSpPr>
          <p:cNvPr id="88" name="Graphic 18">
            <a:extLst>
              <a:ext uri="{FF2B5EF4-FFF2-40B4-BE49-F238E27FC236}">
                <a16:creationId xmlns:a16="http://schemas.microsoft.com/office/drawing/2014/main" xmlns="" id="{60A6F1CB-3DD4-A5C4-7A73-E5C4AA207596}"/>
              </a:ext>
            </a:extLst>
          </p:cNvPr>
          <p:cNvSpPr/>
          <p:nvPr/>
        </p:nvSpPr>
        <p:spPr>
          <a:xfrm rot="16200000">
            <a:off x="8110847" y="9899462"/>
            <a:ext cx="819979" cy="10178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2" y="7"/>
                  <a:pt x="21593" y="4838"/>
                  <a:pt x="21600" y="10800"/>
                </a:cubicBezTo>
                <a:close/>
                <a:moveTo>
                  <a:pt x="2234" y="10800"/>
                </a:moveTo>
                <a:cubicBezTo>
                  <a:pt x="2234" y="15531"/>
                  <a:pt x="6069" y="19366"/>
                  <a:pt x="10800" y="19366"/>
                </a:cubicBezTo>
                <a:cubicBezTo>
                  <a:pt x="15531" y="19366"/>
                  <a:pt x="19366" y="15531"/>
                  <a:pt x="19366" y="10800"/>
                </a:cubicBezTo>
                <a:cubicBezTo>
                  <a:pt x="19366" y="6069"/>
                  <a:pt x="15531" y="2234"/>
                  <a:pt x="10800" y="2234"/>
                </a:cubicBezTo>
                <a:cubicBezTo>
                  <a:pt x="6072" y="2240"/>
                  <a:pt x="2240" y="6072"/>
                  <a:pt x="2234" y="10800"/>
                </a:cubicBezTo>
                <a:close/>
                <a:moveTo>
                  <a:pt x="16059" y="10010"/>
                </a:moveTo>
                <a:lnTo>
                  <a:pt x="12335" y="6286"/>
                </a:lnTo>
                <a:cubicBezTo>
                  <a:pt x="11899" y="5849"/>
                  <a:pt x="11191" y="5849"/>
                  <a:pt x="10755" y="6286"/>
                </a:cubicBezTo>
                <a:cubicBezTo>
                  <a:pt x="10318" y="6722"/>
                  <a:pt x="10318" y="7430"/>
                  <a:pt x="10755" y="7866"/>
                </a:cubicBezTo>
                <a:lnTo>
                  <a:pt x="12572" y="9683"/>
                </a:lnTo>
                <a:lnTo>
                  <a:pt x="6331" y="9683"/>
                </a:lnTo>
                <a:cubicBezTo>
                  <a:pt x="5714" y="9683"/>
                  <a:pt x="5214" y="10183"/>
                  <a:pt x="5214" y="10800"/>
                </a:cubicBezTo>
                <a:cubicBezTo>
                  <a:pt x="5214" y="11417"/>
                  <a:pt x="5714" y="11917"/>
                  <a:pt x="6331" y="11917"/>
                </a:cubicBezTo>
                <a:lnTo>
                  <a:pt x="12572" y="11917"/>
                </a:lnTo>
                <a:lnTo>
                  <a:pt x="10755" y="13734"/>
                </a:lnTo>
                <a:cubicBezTo>
                  <a:pt x="10318" y="14170"/>
                  <a:pt x="10318" y="14878"/>
                  <a:pt x="10755" y="15314"/>
                </a:cubicBezTo>
                <a:cubicBezTo>
                  <a:pt x="11191" y="15751"/>
                  <a:pt x="11899" y="15751"/>
                  <a:pt x="12335" y="15314"/>
                </a:cubicBezTo>
                <a:lnTo>
                  <a:pt x="16059" y="11590"/>
                </a:lnTo>
                <a:cubicBezTo>
                  <a:pt x="16265" y="11378"/>
                  <a:pt x="16382" y="11095"/>
                  <a:pt x="16386" y="10800"/>
                </a:cubicBezTo>
                <a:cubicBezTo>
                  <a:pt x="16382" y="10505"/>
                  <a:pt x="16265" y="10222"/>
                  <a:pt x="16059" y="10010"/>
                </a:cubicBezTo>
                <a:close/>
              </a:path>
            </a:pathLst>
          </a:custGeom>
          <a:solidFill>
            <a:srgbClr val="0069B5"/>
          </a:solidFill>
          <a:ln w="12700">
            <a:miter lim="400000"/>
          </a:ln>
        </p:spPr>
        <p:txBody>
          <a:bodyPr lIns="45719" rIns="45719" anchor="ctr"/>
          <a:lstStyle/>
          <a:p>
            <a:pPr defTabSz="182880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dirty="0">
              <a:solidFill>
                <a:srgbClr val="FFFFFF"/>
              </a:solidFill>
              <a:latin typeface="Arial Black" panose="020B0604020202020204" pitchFamily="34" charset="0"/>
              <a:ea typeface="+mn-ea"/>
              <a:cs typeface="Arial Black" panose="020B0604020202020204" pitchFamily="34" charset="0"/>
              <a:sym typeface="Helvetica Neue Medium"/>
            </a:endParaRPr>
          </a:p>
        </p:txBody>
      </p:sp>
      <p:sp>
        <p:nvSpPr>
          <p:cNvPr id="89" name="Circle">
            <a:extLst>
              <a:ext uri="{FF2B5EF4-FFF2-40B4-BE49-F238E27FC236}">
                <a16:creationId xmlns:a16="http://schemas.microsoft.com/office/drawing/2014/main" xmlns="" id="{4D0AA119-A25B-65BA-D0F7-3BFC69F0CD68}"/>
              </a:ext>
            </a:extLst>
          </p:cNvPr>
          <p:cNvSpPr/>
          <p:nvPr/>
        </p:nvSpPr>
        <p:spPr>
          <a:xfrm>
            <a:off x="8412295" y="10967384"/>
            <a:ext cx="161293" cy="129939"/>
          </a:xfrm>
          <a:prstGeom prst="ellipse">
            <a:avLst/>
          </a:prstGeom>
          <a:solidFill>
            <a:srgbClr val="0069B5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182880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dirty="0">
              <a:solidFill>
                <a:srgbClr val="FFFFFF"/>
              </a:solidFill>
              <a:latin typeface="Arial Black" panose="020B0604020202020204" pitchFamily="34" charset="0"/>
              <a:ea typeface="+mn-ea"/>
              <a:cs typeface="Arial Black" panose="020B0604020202020204" pitchFamily="34" charset="0"/>
              <a:sym typeface="Helvetica Neue Medium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0" y="-1"/>
            <a:ext cx="1715396" cy="13716001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 hangingPunct="1"/>
            <a:endParaRPr lang="ru-RU" sz="1800" kern="1200" smtClean="0">
              <a:solidFill>
                <a:prstClr val="white"/>
              </a:solidFill>
              <a:ea typeface="+mn-ea"/>
              <a:cs typeface="Helvetica"/>
            </a:endParaRPr>
          </a:p>
        </p:txBody>
      </p:sp>
      <p:pic>
        <p:nvPicPr>
          <p:cNvPr id="47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31" y="320997"/>
            <a:ext cx="1437534" cy="1403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0802" y="231483"/>
            <a:ext cx="5353661" cy="911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" name="Circle">
            <a:extLst>
              <a:ext uri="{FF2B5EF4-FFF2-40B4-BE49-F238E27FC236}">
                <a16:creationId xmlns:a16="http://schemas.microsoft.com/office/drawing/2014/main" xmlns="" id="{69E1DC96-C305-7AC0-80ED-2EFBFD5F6C1D}"/>
              </a:ext>
            </a:extLst>
          </p:cNvPr>
          <p:cNvSpPr/>
          <p:nvPr/>
        </p:nvSpPr>
        <p:spPr>
          <a:xfrm>
            <a:off x="8778633" y="4900412"/>
            <a:ext cx="161292" cy="129939"/>
          </a:xfrm>
          <a:prstGeom prst="ellipse">
            <a:avLst/>
          </a:prstGeom>
          <a:solidFill>
            <a:srgbClr val="0069B5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182880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dirty="0">
              <a:solidFill>
                <a:srgbClr val="FFFFFF"/>
              </a:solidFill>
              <a:latin typeface="Arial Black" panose="020B0604020202020204" pitchFamily="34" charset="0"/>
              <a:ea typeface="+mn-ea"/>
              <a:cs typeface="Arial Black" panose="020B0604020202020204" pitchFamily="34" charset="0"/>
              <a:sym typeface="Helvetica Neue Medium"/>
            </a:endParaRPr>
          </a:p>
        </p:txBody>
      </p:sp>
      <p:sp>
        <p:nvSpPr>
          <p:cNvPr id="50" name="Circle">
            <a:extLst>
              <a:ext uri="{FF2B5EF4-FFF2-40B4-BE49-F238E27FC236}">
                <a16:creationId xmlns:a16="http://schemas.microsoft.com/office/drawing/2014/main" xmlns="" id="{5C34068B-1926-597C-1996-F51229ED008F}"/>
              </a:ext>
            </a:extLst>
          </p:cNvPr>
          <p:cNvSpPr/>
          <p:nvPr/>
        </p:nvSpPr>
        <p:spPr>
          <a:xfrm>
            <a:off x="19842300" y="4853884"/>
            <a:ext cx="161293" cy="129939"/>
          </a:xfrm>
          <a:prstGeom prst="ellipse">
            <a:avLst/>
          </a:prstGeom>
          <a:solidFill>
            <a:srgbClr val="0069B5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182880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dirty="0">
              <a:solidFill>
                <a:srgbClr val="FFFFFF"/>
              </a:solidFill>
              <a:latin typeface="Arial Black" panose="020B0604020202020204" pitchFamily="34" charset="0"/>
              <a:ea typeface="+mn-ea"/>
              <a:cs typeface="Arial Black" panose="020B0604020202020204" pitchFamily="34" charset="0"/>
              <a:sym typeface="Helvetica Neue Medium"/>
            </a:endParaRPr>
          </a:p>
        </p:txBody>
      </p:sp>
      <p:sp>
        <p:nvSpPr>
          <p:cNvPr id="52" name="Rounded Rectangle">
            <a:extLst>
              <a:ext uri="{FF2B5EF4-FFF2-40B4-BE49-F238E27FC236}">
                <a16:creationId xmlns:a16="http://schemas.microsoft.com/office/drawing/2014/main" xmlns="" id="{0C36CA93-254E-CC96-1C46-E4FFDB5E6A8D}"/>
              </a:ext>
            </a:extLst>
          </p:cNvPr>
          <p:cNvSpPr/>
          <p:nvPr/>
        </p:nvSpPr>
        <p:spPr>
          <a:xfrm rot="20051857">
            <a:off x="6950028" y="9800485"/>
            <a:ext cx="6444785" cy="3090430"/>
          </a:xfrm>
          <a:prstGeom prst="roundRect">
            <a:avLst>
              <a:gd name="adj" fmla="val 50000"/>
            </a:avLst>
          </a:prstGeom>
          <a:solidFill>
            <a:srgbClr val="B4B6BA">
              <a:alpha val="28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182880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dirty="0">
              <a:solidFill>
                <a:srgbClr val="FFFFFF"/>
              </a:solidFill>
              <a:latin typeface="Arial Black" panose="020B0604020202020204" pitchFamily="34" charset="0"/>
              <a:ea typeface="+mn-ea"/>
              <a:cs typeface="Arial Black" panose="020B0604020202020204" pitchFamily="34" charset="0"/>
              <a:sym typeface="Helvetica Neue Medium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AA6A3AE0-8344-0F63-CEEE-622B79095192}"/>
              </a:ext>
            </a:extLst>
          </p:cNvPr>
          <p:cNvSpPr txBox="1"/>
          <p:nvPr/>
        </p:nvSpPr>
        <p:spPr>
          <a:xfrm rot="20015891">
            <a:off x="7801427" y="10300056"/>
            <a:ext cx="5164794" cy="2246769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1828800"/>
            <a:r>
              <a:rPr lang="ru-RU" sz="2800" b="1" dirty="0" smtClean="0">
                <a:solidFill>
                  <a:srgbClr val="002B5D"/>
                </a:solidFill>
                <a:latin typeface="Montserrat ExtraBold" pitchFamily="2" charset="-52"/>
                <a:cs typeface="Times New Roman" panose="02020603050405020304" pitchFamily="18" charset="0"/>
              </a:rPr>
              <a:t>ФГБОУ ВО «Уральский государственный педагогический университет» </a:t>
            </a:r>
            <a:r>
              <a:rPr lang="ru-RU" sz="2800" b="1" dirty="0" err="1" smtClean="0">
                <a:solidFill>
                  <a:srgbClr val="002B5D"/>
                </a:solidFill>
                <a:latin typeface="Montserrat ExtraBold" pitchFamily="2" charset="-52"/>
                <a:cs typeface="Times New Roman" panose="02020603050405020304" pitchFamily="18" charset="0"/>
              </a:rPr>
              <a:t>г.Екатеринбург</a:t>
            </a:r>
            <a:endParaRPr lang="ru-RU" sz="2800" b="1" dirty="0">
              <a:solidFill>
                <a:srgbClr val="002B5D"/>
              </a:solidFill>
            </a:endParaRPr>
          </a:p>
        </p:txBody>
      </p:sp>
      <p:sp>
        <p:nvSpPr>
          <p:cNvPr id="54" name="Rounded Rectangle">
            <a:extLst>
              <a:ext uri="{FF2B5EF4-FFF2-40B4-BE49-F238E27FC236}">
                <a16:creationId xmlns:a16="http://schemas.microsoft.com/office/drawing/2014/main" xmlns="" id="{0C36CA93-254E-CC96-1C46-E4FFDB5E6A8D}"/>
              </a:ext>
            </a:extLst>
          </p:cNvPr>
          <p:cNvSpPr/>
          <p:nvPr/>
        </p:nvSpPr>
        <p:spPr>
          <a:xfrm rot="20051857">
            <a:off x="17971379" y="9801080"/>
            <a:ext cx="6444785" cy="3090430"/>
          </a:xfrm>
          <a:prstGeom prst="roundRect">
            <a:avLst>
              <a:gd name="adj" fmla="val 50000"/>
            </a:avLst>
          </a:prstGeom>
          <a:solidFill>
            <a:srgbClr val="B4B6BA">
              <a:alpha val="28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182880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dirty="0">
              <a:solidFill>
                <a:srgbClr val="FFFFFF"/>
              </a:solidFill>
              <a:latin typeface="Arial Black" panose="020B0604020202020204" pitchFamily="34" charset="0"/>
              <a:ea typeface="+mn-ea"/>
              <a:cs typeface="Arial Black" panose="020B0604020202020204" pitchFamily="34" charset="0"/>
              <a:sym typeface="Helvetica Neue Medium"/>
            </a:endParaRPr>
          </a:p>
        </p:txBody>
      </p:sp>
      <p:sp>
        <p:nvSpPr>
          <p:cNvPr id="55" name="Rounded Rectangle">
            <a:extLst>
              <a:ext uri="{FF2B5EF4-FFF2-40B4-BE49-F238E27FC236}">
                <a16:creationId xmlns:a16="http://schemas.microsoft.com/office/drawing/2014/main" xmlns="" id="{0C36CA93-254E-CC96-1C46-E4FFDB5E6A8D}"/>
              </a:ext>
            </a:extLst>
          </p:cNvPr>
          <p:cNvSpPr/>
          <p:nvPr/>
        </p:nvSpPr>
        <p:spPr>
          <a:xfrm rot="20051857">
            <a:off x="12584975" y="9655876"/>
            <a:ext cx="6938105" cy="3090430"/>
          </a:xfrm>
          <a:prstGeom prst="roundRect">
            <a:avLst>
              <a:gd name="adj" fmla="val 50000"/>
            </a:avLst>
          </a:prstGeom>
          <a:solidFill>
            <a:srgbClr val="B4B6BA">
              <a:alpha val="28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182880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dirty="0">
              <a:solidFill>
                <a:srgbClr val="FFFFFF"/>
              </a:solidFill>
              <a:latin typeface="Arial Black" panose="020B0604020202020204" pitchFamily="34" charset="0"/>
              <a:ea typeface="+mn-ea"/>
              <a:cs typeface="Arial Black" panose="020B0604020202020204" pitchFamily="34" charset="0"/>
              <a:sym typeface="Helvetica Neue Medium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AA6A3AE0-8344-0F63-CEEE-622B79095192}"/>
              </a:ext>
            </a:extLst>
          </p:cNvPr>
          <p:cNvSpPr txBox="1"/>
          <p:nvPr/>
        </p:nvSpPr>
        <p:spPr>
          <a:xfrm rot="20015891">
            <a:off x="18917074" y="9969626"/>
            <a:ext cx="5164794" cy="2677656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1828800"/>
            <a:r>
              <a:rPr lang="ru-RU" sz="2800" b="1" dirty="0" smtClean="0">
                <a:solidFill>
                  <a:srgbClr val="002B5D"/>
                </a:solidFill>
                <a:latin typeface="Montserrat ExtraBold" pitchFamily="2" charset="-52"/>
                <a:cs typeface="Times New Roman" panose="02020603050405020304" pitchFamily="18" charset="0"/>
              </a:rPr>
              <a:t>ФГАОУ ВО «Северо-Восточный федеральный университет </a:t>
            </a:r>
            <a:r>
              <a:rPr lang="ru-RU" sz="2800" b="1" dirty="0" err="1" smtClean="0">
                <a:solidFill>
                  <a:srgbClr val="002B5D"/>
                </a:solidFill>
                <a:latin typeface="Montserrat ExtraBold" pitchFamily="2" charset="-52"/>
                <a:cs typeface="Times New Roman" panose="02020603050405020304" pitchFamily="18" charset="0"/>
              </a:rPr>
              <a:t>им.М.К.Аммосова</a:t>
            </a:r>
            <a:r>
              <a:rPr lang="ru-RU" sz="2800" b="1" dirty="0" smtClean="0">
                <a:solidFill>
                  <a:srgbClr val="002B5D"/>
                </a:solidFill>
                <a:latin typeface="Montserrat ExtraBold" pitchFamily="2" charset="-52"/>
                <a:cs typeface="Times New Roman" panose="02020603050405020304" pitchFamily="18" charset="0"/>
              </a:rPr>
              <a:t>» </a:t>
            </a:r>
            <a:r>
              <a:rPr lang="ru-RU" sz="2800" b="1" dirty="0" err="1" smtClean="0">
                <a:solidFill>
                  <a:srgbClr val="002B5D"/>
                </a:solidFill>
                <a:latin typeface="Montserrat ExtraBold" pitchFamily="2" charset="-52"/>
                <a:cs typeface="Times New Roman" panose="02020603050405020304" pitchFamily="18" charset="0"/>
              </a:rPr>
              <a:t>г.Якутск</a:t>
            </a:r>
            <a:endParaRPr lang="ru-RU" sz="2800" b="1" dirty="0">
              <a:solidFill>
                <a:srgbClr val="002B5D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AA6A3AE0-8344-0F63-CEEE-622B79095192}"/>
              </a:ext>
            </a:extLst>
          </p:cNvPr>
          <p:cNvSpPr txBox="1"/>
          <p:nvPr/>
        </p:nvSpPr>
        <p:spPr>
          <a:xfrm rot="20015891">
            <a:off x="13299467" y="9772782"/>
            <a:ext cx="6188825" cy="2677656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1828800"/>
            <a:r>
              <a:rPr lang="ru-RU" sz="2800" b="1" dirty="0" smtClean="0">
                <a:solidFill>
                  <a:srgbClr val="002B5D"/>
                </a:solidFill>
                <a:latin typeface="Montserrat ExtraBold" pitchFamily="2" charset="-52"/>
                <a:cs typeface="Times New Roman" panose="02020603050405020304" pitchFamily="18" charset="0"/>
              </a:rPr>
              <a:t>Институт детства </a:t>
            </a:r>
          </a:p>
          <a:p>
            <a:pPr defTabSz="1828800"/>
            <a:r>
              <a:rPr lang="ru-RU" sz="2800" b="1" dirty="0" smtClean="0">
                <a:solidFill>
                  <a:srgbClr val="002B5D"/>
                </a:solidFill>
                <a:latin typeface="Montserrat ExtraBold" pitchFamily="2" charset="-52"/>
                <a:cs typeface="Times New Roman" panose="02020603050405020304" pitchFamily="18" charset="0"/>
              </a:rPr>
              <a:t>ФГАОУ ВО «Российский государственный педагогический университет </a:t>
            </a:r>
            <a:r>
              <a:rPr lang="ru-RU" sz="2800" b="1" dirty="0" err="1" smtClean="0">
                <a:solidFill>
                  <a:srgbClr val="002B5D"/>
                </a:solidFill>
                <a:latin typeface="Montserrat ExtraBold" pitchFamily="2" charset="-52"/>
                <a:cs typeface="Times New Roman" panose="02020603050405020304" pitchFamily="18" charset="0"/>
              </a:rPr>
              <a:t>им.А.И.Герцена</a:t>
            </a:r>
            <a:r>
              <a:rPr lang="ru-RU" sz="2800" b="1" dirty="0" smtClean="0">
                <a:solidFill>
                  <a:srgbClr val="002B5D"/>
                </a:solidFill>
                <a:latin typeface="Montserrat ExtraBold" pitchFamily="2" charset="-52"/>
                <a:cs typeface="Times New Roman" panose="02020603050405020304" pitchFamily="18" charset="0"/>
              </a:rPr>
              <a:t>» </a:t>
            </a:r>
            <a:r>
              <a:rPr lang="ru-RU" sz="2800" b="1" dirty="0" err="1" smtClean="0">
                <a:solidFill>
                  <a:srgbClr val="002B5D"/>
                </a:solidFill>
                <a:latin typeface="Montserrat ExtraBold" pitchFamily="2" charset="-52"/>
                <a:cs typeface="Times New Roman" panose="02020603050405020304" pitchFamily="18" charset="0"/>
              </a:rPr>
              <a:t>г.Санкт</a:t>
            </a:r>
            <a:r>
              <a:rPr lang="ru-RU" sz="2800" b="1" dirty="0" smtClean="0">
                <a:solidFill>
                  <a:srgbClr val="002B5D"/>
                </a:solidFill>
                <a:latin typeface="Montserrat ExtraBold" pitchFamily="2" charset="-52"/>
                <a:cs typeface="Times New Roman" panose="02020603050405020304" pitchFamily="18" charset="0"/>
              </a:rPr>
              <a:t>-Петербург</a:t>
            </a:r>
            <a:endParaRPr lang="ru-RU" sz="2800" b="1" dirty="0">
              <a:solidFill>
                <a:srgbClr val="002B5D"/>
              </a:solidFill>
            </a:endParaRPr>
          </a:p>
        </p:txBody>
      </p:sp>
      <p:sp>
        <p:nvSpPr>
          <p:cNvPr id="58" name="Graphic 18">
            <a:extLst>
              <a:ext uri="{FF2B5EF4-FFF2-40B4-BE49-F238E27FC236}">
                <a16:creationId xmlns:a16="http://schemas.microsoft.com/office/drawing/2014/main" xmlns="" id="{09171CB9-A232-FA43-CD71-52D115E65E9F}"/>
              </a:ext>
            </a:extLst>
          </p:cNvPr>
          <p:cNvSpPr/>
          <p:nvPr/>
        </p:nvSpPr>
        <p:spPr>
          <a:xfrm rot="5400000">
            <a:off x="13113000" y="9883119"/>
            <a:ext cx="819980" cy="10178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2" y="7"/>
                  <a:pt x="21593" y="4838"/>
                  <a:pt x="21600" y="10800"/>
                </a:cubicBezTo>
                <a:close/>
                <a:moveTo>
                  <a:pt x="2234" y="10800"/>
                </a:moveTo>
                <a:cubicBezTo>
                  <a:pt x="2234" y="15531"/>
                  <a:pt x="6069" y="19366"/>
                  <a:pt x="10800" y="19366"/>
                </a:cubicBezTo>
                <a:cubicBezTo>
                  <a:pt x="15531" y="19366"/>
                  <a:pt x="19366" y="15531"/>
                  <a:pt x="19366" y="10800"/>
                </a:cubicBezTo>
                <a:cubicBezTo>
                  <a:pt x="19366" y="6069"/>
                  <a:pt x="15531" y="2234"/>
                  <a:pt x="10800" y="2234"/>
                </a:cubicBezTo>
                <a:cubicBezTo>
                  <a:pt x="6072" y="2240"/>
                  <a:pt x="2240" y="6072"/>
                  <a:pt x="2234" y="10800"/>
                </a:cubicBezTo>
                <a:close/>
                <a:moveTo>
                  <a:pt x="16059" y="10010"/>
                </a:moveTo>
                <a:lnTo>
                  <a:pt x="12335" y="6286"/>
                </a:lnTo>
                <a:cubicBezTo>
                  <a:pt x="11899" y="5849"/>
                  <a:pt x="11191" y="5849"/>
                  <a:pt x="10755" y="6286"/>
                </a:cubicBezTo>
                <a:cubicBezTo>
                  <a:pt x="10318" y="6722"/>
                  <a:pt x="10318" y="7430"/>
                  <a:pt x="10755" y="7866"/>
                </a:cubicBezTo>
                <a:lnTo>
                  <a:pt x="12572" y="9683"/>
                </a:lnTo>
                <a:lnTo>
                  <a:pt x="6331" y="9683"/>
                </a:lnTo>
                <a:cubicBezTo>
                  <a:pt x="5714" y="9683"/>
                  <a:pt x="5214" y="10183"/>
                  <a:pt x="5214" y="10800"/>
                </a:cubicBezTo>
                <a:cubicBezTo>
                  <a:pt x="5214" y="11417"/>
                  <a:pt x="5714" y="11917"/>
                  <a:pt x="6331" y="11917"/>
                </a:cubicBezTo>
                <a:lnTo>
                  <a:pt x="12572" y="11917"/>
                </a:lnTo>
                <a:lnTo>
                  <a:pt x="10755" y="13734"/>
                </a:lnTo>
                <a:cubicBezTo>
                  <a:pt x="10318" y="14170"/>
                  <a:pt x="10318" y="14878"/>
                  <a:pt x="10755" y="15314"/>
                </a:cubicBezTo>
                <a:cubicBezTo>
                  <a:pt x="11191" y="15751"/>
                  <a:pt x="11899" y="15751"/>
                  <a:pt x="12335" y="15314"/>
                </a:cubicBezTo>
                <a:lnTo>
                  <a:pt x="16059" y="11590"/>
                </a:lnTo>
                <a:cubicBezTo>
                  <a:pt x="16265" y="11378"/>
                  <a:pt x="16382" y="11095"/>
                  <a:pt x="16386" y="10800"/>
                </a:cubicBezTo>
                <a:cubicBezTo>
                  <a:pt x="16382" y="10505"/>
                  <a:pt x="16265" y="10222"/>
                  <a:pt x="16059" y="10010"/>
                </a:cubicBezTo>
                <a:close/>
              </a:path>
            </a:pathLst>
          </a:custGeom>
          <a:solidFill>
            <a:srgbClr val="0069B5"/>
          </a:solidFill>
          <a:ln w="12700">
            <a:miter lim="400000"/>
          </a:ln>
        </p:spPr>
        <p:txBody>
          <a:bodyPr lIns="45719" rIns="45719" anchor="ctr"/>
          <a:lstStyle/>
          <a:p>
            <a:pPr defTabSz="182880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dirty="0">
              <a:solidFill>
                <a:srgbClr val="FFFFFF"/>
              </a:solidFill>
              <a:latin typeface="Arial Black" panose="020B0604020202020204" pitchFamily="34" charset="0"/>
              <a:ea typeface="+mn-ea"/>
              <a:cs typeface="Arial Black" panose="020B0604020202020204" pitchFamily="34" charset="0"/>
              <a:sym typeface="Helvetica Neue Medium"/>
            </a:endParaRPr>
          </a:p>
        </p:txBody>
      </p:sp>
      <p:sp>
        <p:nvSpPr>
          <p:cNvPr id="59" name="Circle">
            <a:extLst>
              <a:ext uri="{FF2B5EF4-FFF2-40B4-BE49-F238E27FC236}">
                <a16:creationId xmlns:a16="http://schemas.microsoft.com/office/drawing/2014/main" xmlns="" id="{74CFD847-1CC7-F70D-D885-CC3AAB0AA9CC}"/>
              </a:ext>
            </a:extLst>
          </p:cNvPr>
          <p:cNvSpPr/>
          <p:nvPr/>
        </p:nvSpPr>
        <p:spPr>
          <a:xfrm>
            <a:off x="13452864" y="11016757"/>
            <a:ext cx="161292" cy="129939"/>
          </a:xfrm>
          <a:prstGeom prst="ellipse">
            <a:avLst/>
          </a:prstGeom>
          <a:solidFill>
            <a:srgbClr val="0069B5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182880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dirty="0">
              <a:solidFill>
                <a:srgbClr val="FFFFFF"/>
              </a:solidFill>
              <a:latin typeface="Arial Black" panose="020B0604020202020204" pitchFamily="34" charset="0"/>
              <a:ea typeface="+mn-ea"/>
              <a:cs typeface="Arial Black" panose="020B0604020202020204" pitchFamily="34" charset="0"/>
              <a:sym typeface="Helvetica Neue Medium"/>
            </a:endParaRPr>
          </a:p>
        </p:txBody>
      </p:sp>
      <p:sp>
        <p:nvSpPr>
          <p:cNvPr id="60" name="Circle">
            <a:extLst>
              <a:ext uri="{FF2B5EF4-FFF2-40B4-BE49-F238E27FC236}">
                <a16:creationId xmlns:a16="http://schemas.microsoft.com/office/drawing/2014/main" xmlns="" id="{74CFD847-1CC7-F70D-D885-CC3AAB0AA9CC}"/>
              </a:ext>
            </a:extLst>
          </p:cNvPr>
          <p:cNvSpPr/>
          <p:nvPr/>
        </p:nvSpPr>
        <p:spPr>
          <a:xfrm>
            <a:off x="19425299" y="10627170"/>
            <a:ext cx="161292" cy="129939"/>
          </a:xfrm>
          <a:prstGeom prst="ellipse">
            <a:avLst/>
          </a:prstGeom>
          <a:solidFill>
            <a:srgbClr val="0069B5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182880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dirty="0">
              <a:solidFill>
                <a:srgbClr val="FFFFFF"/>
              </a:solidFill>
              <a:latin typeface="Arial Black" panose="020B0604020202020204" pitchFamily="34" charset="0"/>
              <a:ea typeface="+mn-ea"/>
              <a:cs typeface="Arial Black" panose="020B0604020202020204" pitchFamily="34" charset="0"/>
              <a:sym typeface="Helvetica Neue Medium"/>
            </a:endParaRPr>
          </a:p>
        </p:txBody>
      </p:sp>
      <p:sp>
        <p:nvSpPr>
          <p:cNvPr id="66" name="Graphic 18">
            <a:extLst>
              <a:ext uri="{FF2B5EF4-FFF2-40B4-BE49-F238E27FC236}">
                <a16:creationId xmlns:a16="http://schemas.microsoft.com/office/drawing/2014/main" xmlns="" id="{60A6F1CB-3DD4-A5C4-7A73-E5C4AA207596}"/>
              </a:ext>
            </a:extLst>
          </p:cNvPr>
          <p:cNvSpPr/>
          <p:nvPr/>
        </p:nvSpPr>
        <p:spPr>
          <a:xfrm rot="16200000">
            <a:off x="19432310" y="9634125"/>
            <a:ext cx="819979" cy="10178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2" y="7"/>
                  <a:pt x="21593" y="4838"/>
                  <a:pt x="21600" y="10800"/>
                </a:cubicBezTo>
                <a:close/>
                <a:moveTo>
                  <a:pt x="2234" y="10800"/>
                </a:moveTo>
                <a:cubicBezTo>
                  <a:pt x="2234" y="15531"/>
                  <a:pt x="6069" y="19366"/>
                  <a:pt x="10800" y="19366"/>
                </a:cubicBezTo>
                <a:cubicBezTo>
                  <a:pt x="15531" y="19366"/>
                  <a:pt x="19366" y="15531"/>
                  <a:pt x="19366" y="10800"/>
                </a:cubicBezTo>
                <a:cubicBezTo>
                  <a:pt x="19366" y="6069"/>
                  <a:pt x="15531" y="2234"/>
                  <a:pt x="10800" y="2234"/>
                </a:cubicBezTo>
                <a:cubicBezTo>
                  <a:pt x="6072" y="2240"/>
                  <a:pt x="2240" y="6072"/>
                  <a:pt x="2234" y="10800"/>
                </a:cubicBezTo>
                <a:close/>
                <a:moveTo>
                  <a:pt x="16059" y="10010"/>
                </a:moveTo>
                <a:lnTo>
                  <a:pt x="12335" y="6286"/>
                </a:lnTo>
                <a:cubicBezTo>
                  <a:pt x="11899" y="5849"/>
                  <a:pt x="11191" y="5849"/>
                  <a:pt x="10755" y="6286"/>
                </a:cubicBezTo>
                <a:cubicBezTo>
                  <a:pt x="10318" y="6722"/>
                  <a:pt x="10318" y="7430"/>
                  <a:pt x="10755" y="7866"/>
                </a:cubicBezTo>
                <a:lnTo>
                  <a:pt x="12572" y="9683"/>
                </a:lnTo>
                <a:lnTo>
                  <a:pt x="6331" y="9683"/>
                </a:lnTo>
                <a:cubicBezTo>
                  <a:pt x="5714" y="9683"/>
                  <a:pt x="5214" y="10183"/>
                  <a:pt x="5214" y="10800"/>
                </a:cubicBezTo>
                <a:cubicBezTo>
                  <a:pt x="5214" y="11417"/>
                  <a:pt x="5714" y="11917"/>
                  <a:pt x="6331" y="11917"/>
                </a:cubicBezTo>
                <a:lnTo>
                  <a:pt x="12572" y="11917"/>
                </a:lnTo>
                <a:lnTo>
                  <a:pt x="10755" y="13734"/>
                </a:lnTo>
                <a:cubicBezTo>
                  <a:pt x="10318" y="14170"/>
                  <a:pt x="10318" y="14878"/>
                  <a:pt x="10755" y="15314"/>
                </a:cubicBezTo>
                <a:cubicBezTo>
                  <a:pt x="11191" y="15751"/>
                  <a:pt x="11899" y="15751"/>
                  <a:pt x="12335" y="15314"/>
                </a:cubicBezTo>
                <a:lnTo>
                  <a:pt x="16059" y="11590"/>
                </a:lnTo>
                <a:cubicBezTo>
                  <a:pt x="16265" y="11378"/>
                  <a:pt x="16382" y="11095"/>
                  <a:pt x="16386" y="10800"/>
                </a:cubicBezTo>
                <a:cubicBezTo>
                  <a:pt x="16382" y="10505"/>
                  <a:pt x="16265" y="10222"/>
                  <a:pt x="16059" y="10010"/>
                </a:cubicBezTo>
                <a:close/>
              </a:path>
            </a:pathLst>
          </a:custGeom>
          <a:solidFill>
            <a:srgbClr val="0069B5"/>
          </a:solidFill>
          <a:ln w="12700">
            <a:miter lim="400000"/>
          </a:ln>
        </p:spPr>
        <p:txBody>
          <a:bodyPr lIns="45719" rIns="45719" anchor="ctr"/>
          <a:lstStyle/>
          <a:p>
            <a:pPr defTabSz="182880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dirty="0">
              <a:solidFill>
                <a:srgbClr val="FFFFFF"/>
              </a:solidFill>
              <a:latin typeface="Arial Black" panose="020B0604020202020204" pitchFamily="34" charset="0"/>
              <a:ea typeface="+mn-ea"/>
              <a:cs typeface="Arial Black" panose="020B0604020202020204" pitchFamily="34" charset="0"/>
              <a:sym typeface="Helvetica Neue Medium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27" y="1944758"/>
            <a:ext cx="1431925" cy="140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977582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ircle">
            <a:extLst>
              <a:ext uri="{FF2B5EF4-FFF2-40B4-BE49-F238E27FC236}">
                <a16:creationId xmlns="" xmlns:a16="http://schemas.microsoft.com/office/drawing/2014/main" id="{ED0544BF-A91B-A3C5-0C46-07FA52EF4160}"/>
              </a:ext>
            </a:extLst>
          </p:cNvPr>
          <p:cNvSpPr/>
          <p:nvPr/>
        </p:nvSpPr>
        <p:spPr>
          <a:xfrm>
            <a:off x="1831547" y="7415748"/>
            <a:ext cx="13549968" cy="6300253"/>
          </a:xfrm>
          <a:prstGeom prst="ellipse">
            <a:avLst/>
          </a:prstGeom>
          <a:solidFill>
            <a:srgbClr val="002B5D"/>
          </a:solidFill>
          <a:ln w="127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dirty="0">
              <a:solidFill>
                <a:srgbClr val="FFFFFF"/>
              </a:solidFill>
              <a:latin typeface="Montserrat ExtraBold" pitchFamily="2" charset="-52"/>
              <a:ea typeface="+mn-ea"/>
              <a:cs typeface="Arial Black" panose="020B0604020202020204" pitchFamily="34" charset="0"/>
              <a:sym typeface="Helvetica Neue Medium"/>
            </a:endParaRPr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B5212A51-5B57-B2CB-8983-1D7DC821DE13}"/>
              </a:ext>
            </a:extLst>
          </p:cNvPr>
          <p:cNvSpPr/>
          <p:nvPr/>
        </p:nvSpPr>
        <p:spPr>
          <a:xfrm>
            <a:off x="15809680" y="9405257"/>
            <a:ext cx="7975371" cy="2791436"/>
          </a:xfrm>
          <a:prstGeom prst="ellipse">
            <a:avLst/>
          </a:prstGeom>
          <a:solidFill>
            <a:srgbClr val="0069B5"/>
          </a:solidFill>
          <a:ln w="254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8" tIns="91438" rIns="91438" bIns="91438" numCol="1" spcCol="38100" rtlCol="0" anchor="ctr">
            <a:spAutoFit/>
          </a:bodyPr>
          <a:lstStyle/>
          <a:p>
            <a:endParaRPr lang="ru-RU">
              <a:solidFill>
                <a:srgbClr val="0069B5"/>
              </a:solidFill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="" xmlns:a16="http://schemas.microsoft.com/office/drawing/2014/main" id="{66CE23B3-27A5-B1B3-F16E-6EA450EFBFB4}"/>
              </a:ext>
            </a:extLst>
          </p:cNvPr>
          <p:cNvSpPr/>
          <p:nvPr/>
        </p:nvSpPr>
        <p:spPr>
          <a:xfrm>
            <a:off x="22710710" y="3423396"/>
            <a:ext cx="1074341" cy="1067555"/>
          </a:xfrm>
          <a:prstGeom prst="ellipse">
            <a:avLst/>
          </a:prstGeom>
          <a:solidFill>
            <a:srgbClr val="FAFAF9"/>
          </a:solidFill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8" tIns="91438" rIns="91438" bIns="91438" numCol="1" spcCol="38100" rtlCol="0" anchor="ctr">
            <a:spAutoFit/>
          </a:bodyPr>
          <a:lstStyle/>
          <a:p>
            <a:endParaRPr lang="ru-RU"/>
          </a:p>
        </p:txBody>
      </p:sp>
      <p:sp>
        <p:nvSpPr>
          <p:cNvPr id="3" name="Circle">
            <a:extLst>
              <a:ext uri="{FF2B5EF4-FFF2-40B4-BE49-F238E27FC236}">
                <a16:creationId xmlns="" xmlns:a16="http://schemas.microsoft.com/office/drawing/2014/main" id="{ED0544BF-A91B-A3C5-0C46-07FA52EF4160}"/>
              </a:ext>
            </a:extLst>
          </p:cNvPr>
          <p:cNvSpPr/>
          <p:nvPr/>
        </p:nvSpPr>
        <p:spPr>
          <a:xfrm>
            <a:off x="7834312" y="2208339"/>
            <a:ext cx="15950736" cy="6987701"/>
          </a:xfrm>
          <a:prstGeom prst="ellipse">
            <a:avLst/>
          </a:prstGeom>
          <a:solidFill>
            <a:srgbClr val="002B5D"/>
          </a:solidFill>
          <a:ln w="127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dirty="0">
              <a:solidFill>
                <a:srgbClr val="FFFFFF"/>
              </a:solidFill>
              <a:latin typeface="Montserrat ExtraBold" pitchFamily="2" charset="-52"/>
              <a:ea typeface="+mn-ea"/>
              <a:cs typeface="Arial Black" panose="020B0604020202020204" pitchFamily="34" charset="0"/>
              <a:sym typeface="Helvetica Neue Medium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4FA9B55D-A471-13D1-FAF2-A457E0770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715397" cy="13716000"/>
          </a:xfrm>
          <a:prstGeom prst="rect">
            <a:avLst/>
          </a:prstGeom>
        </p:spPr>
      </p:pic>
      <p:sp>
        <p:nvSpPr>
          <p:cNvPr id="9" name="Rounded Rectangle">
            <a:extLst>
              <a:ext uri="{FF2B5EF4-FFF2-40B4-BE49-F238E27FC236}">
                <a16:creationId xmlns="" xmlns:a16="http://schemas.microsoft.com/office/drawing/2014/main" id="{6B6A6639-C5EA-EB16-17D8-5BEC51C8E95C}"/>
              </a:ext>
            </a:extLst>
          </p:cNvPr>
          <p:cNvSpPr/>
          <p:nvPr/>
        </p:nvSpPr>
        <p:spPr>
          <a:xfrm>
            <a:off x="2318952" y="1750180"/>
            <a:ext cx="1270000" cy="1270003"/>
          </a:xfrm>
          <a:prstGeom prst="roundRect">
            <a:avLst>
              <a:gd name="adj" fmla="val 30239"/>
            </a:avLst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dirty="0">
              <a:solidFill>
                <a:srgbClr val="FFFFFF"/>
              </a:solidFill>
              <a:latin typeface="Arial Black" panose="020B0604020202020204" pitchFamily="34" charset="0"/>
              <a:ea typeface="+mn-ea"/>
              <a:cs typeface="Arial Black" panose="020B0604020202020204" pitchFamily="34" charset="0"/>
              <a:sym typeface="Helvetica Neue Medium"/>
            </a:endParaRPr>
          </a:p>
        </p:txBody>
      </p:sp>
      <p:sp>
        <p:nvSpPr>
          <p:cNvPr id="10" name="Rounded Rectangle">
            <a:extLst>
              <a:ext uri="{FF2B5EF4-FFF2-40B4-BE49-F238E27FC236}">
                <a16:creationId xmlns="" xmlns:a16="http://schemas.microsoft.com/office/drawing/2014/main" id="{C23DAD12-2FA0-5A1F-69A7-4DFA7D47A672}"/>
              </a:ext>
            </a:extLst>
          </p:cNvPr>
          <p:cNvSpPr/>
          <p:nvPr/>
        </p:nvSpPr>
        <p:spPr>
          <a:xfrm>
            <a:off x="2848848" y="4582964"/>
            <a:ext cx="1270000" cy="1270003"/>
          </a:xfrm>
          <a:prstGeom prst="roundRect">
            <a:avLst>
              <a:gd name="adj" fmla="val 30239"/>
            </a:avLst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dirty="0">
              <a:solidFill>
                <a:srgbClr val="FFFFFF"/>
              </a:solidFill>
              <a:latin typeface="Arial Black" panose="020B0604020202020204" pitchFamily="34" charset="0"/>
              <a:ea typeface="+mn-ea"/>
              <a:cs typeface="Arial Black" panose="020B0604020202020204" pitchFamily="34" charset="0"/>
              <a:sym typeface="Helvetica Neue Medium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04E9124-9BF2-DAAD-FA15-281563D50112}"/>
              </a:ext>
            </a:extLst>
          </p:cNvPr>
          <p:cNvSpPr txBox="1"/>
          <p:nvPr/>
        </p:nvSpPr>
        <p:spPr>
          <a:xfrm>
            <a:off x="9669355" y="3590808"/>
            <a:ext cx="12898757" cy="4688464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91438" tIns="45719" rIns="91438" bIns="45719">
            <a:spAutoFit/>
          </a:bodyPr>
          <a:lstStyle/>
          <a:p>
            <a:pPr marL="457189" indent="-457189" algn="just" defTabSz="914377" hangingPunct="1">
              <a:buFontTx/>
              <a:buChar char="-"/>
            </a:pPr>
            <a:r>
              <a:rPr lang="ru-RU" b="1" kern="1200" dirty="0" smtClean="0">
                <a:solidFill>
                  <a:srgbClr val="F9FAF9"/>
                </a:solidFill>
                <a:ea typeface="Times New Roman"/>
                <a:cs typeface="Times New Roman" pitchFamily="18" charset="0"/>
              </a:rPr>
              <a:t>Всероссийский конкурс </a:t>
            </a:r>
            <a:r>
              <a:rPr lang="ru-RU" b="1" kern="1200" dirty="0">
                <a:solidFill>
                  <a:srgbClr val="F9FAF9"/>
                </a:solidFill>
                <a:ea typeface="Times New Roman"/>
                <a:cs typeface="Times New Roman" pitchFamily="18" charset="0"/>
              </a:rPr>
              <a:t>семейных проектов «</a:t>
            </a:r>
            <a:r>
              <a:rPr lang="ru-RU" b="1" kern="1200" dirty="0" err="1">
                <a:solidFill>
                  <a:srgbClr val="F9FAF9"/>
                </a:solidFill>
                <a:ea typeface="Times New Roman"/>
                <a:cs typeface="Times New Roman" pitchFamily="18" charset="0"/>
              </a:rPr>
              <a:t>ТехноСемья</a:t>
            </a:r>
            <a:r>
              <a:rPr lang="ru-RU" b="1" kern="1200" dirty="0">
                <a:solidFill>
                  <a:srgbClr val="F9FAF9"/>
                </a:solidFill>
                <a:ea typeface="Times New Roman"/>
                <a:cs typeface="Times New Roman" pitchFamily="18" charset="0"/>
              </a:rPr>
              <a:t>» для начальной школы </a:t>
            </a:r>
            <a:r>
              <a:rPr lang="ru-RU" b="1" kern="1200" dirty="0" smtClean="0">
                <a:solidFill>
                  <a:srgbClr val="F9FAF9"/>
                </a:solidFill>
                <a:ea typeface="Times New Roman"/>
                <a:cs typeface="Times New Roman" pitchFamily="18" charset="0"/>
              </a:rPr>
              <a:t>(ноябрь, 2024)</a:t>
            </a:r>
          </a:p>
          <a:p>
            <a:pPr marL="457189" indent="-457189" algn="just" defTabSz="914377" hangingPunct="1">
              <a:buFontTx/>
              <a:buChar char="-"/>
            </a:pPr>
            <a:r>
              <a:rPr lang="ru-RU" b="1" kern="1200" dirty="0" smtClean="0">
                <a:solidFill>
                  <a:srgbClr val="F9FAF9"/>
                </a:solidFill>
                <a:ea typeface="+mn-ea"/>
                <a:cs typeface="Times New Roman" pitchFamily="18" charset="0"/>
              </a:rPr>
              <a:t>Республиканский </a:t>
            </a:r>
            <a:r>
              <a:rPr lang="ru-RU" b="1" kern="1200" dirty="0">
                <a:solidFill>
                  <a:srgbClr val="F9FAF9"/>
                </a:solidFill>
                <a:ea typeface="+mn-ea"/>
                <a:cs typeface="Times New Roman" pitchFamily="18" charset="0"/>
              </a:rPr>
              <a:t>фестиваль «Наука 0+» для педагогов дошкольного </a:t>
            </a:r>
            <a:r>
              <a:rPr lang="ru-RU" b="1" kern="1200" dirty="0" smtClean="0">
                <a:solidFill>
                  <a:srgbClr val="F9FAF9"/>
                </a:solidFill>
                <a:ea typeface="+mn-ea"/>
                <a:cs typeface="Times New Roman" pitchFamily="18" charset="0"/>
              </a:rPr>
              <a:t>образования (декабрь, 2024)</a:t>
            </a:r>
          </a:p>
          <a:p>
            <a:pPr marL="457189" indent="-457189" algn="just" defTabSz="914377" hangingPunct="1">
              <a:buFontTx/>
              <a:buChar char="-"/>
            </a:pPr>
            <a:r>
              <a:rPr lang="ru-RU" b="1" kern="1200" dirty="0" smtClean="0">
                <a:solidFill>
                  <a:srgbClr val="F9FAF9"/>
                </a:solidFill>
                <a:ea typeface="+mn-ea"/>
                <a:cs typeface="Times New Roman" pitchFamily="18" charset="0"/>
              </a:rPr>
              <a:t>Сопровождение </a:t>
            </a:r>
            <a:r>
              <a:rPr lang="ru-RU" b="1" kern="1200" dirty="0">
                <a:solidFill>
                  <a:srgbClr val="F9FAF9"/>
                </a:solidFill>
                <a:ea typeface="+mn-ea"/>
                <a:cs typeface="Times New Roman" pitchFamily="18" charset="0"/>
              </a:rPr>
              <a:t>проекта «</a:t>
            </a:r>
            <a:r>
              <a:rPr lang="ru-RU" b="1" kern="1200" dirty="0" err="1">
                <a:solidFill>
                  <a:srgbClr val="F9FAF9"/>
                </a:solidFill>
                <a:ea typeface="+mn-ea"/>
                <a:cs typeface="Times New Roman" pitchFamily="18" charset="0"/>
              </a:rPr>
              <a:t>Мульти-Робо-Техно-Сад</a:t>
            </a:r>
            <a:r>
              <a:rPr lang="ru-RU" b="1" kern="1200" dirty="0" smtClean="0">
                <a:solidFill>
                  <a:srgbClr val="F9FAF9"/>
                </a:solidFill>
                <a:ea typeface="+mn-ea"/>
                <a:cs typeface="Times New Roman" pitchFamily="18" charset="0"/>
              </a:rPr>
              <a:t>»  (октябрь, 2024)</a:t>
            </a:r>
            <a:endParaRPr lang="ru-RU" b="1" kern="1200" dirty="0">
              <a:solidFill>
                <a:srgbClr val="F9FAF9"/>
              </a:solidFill>
              <a:ea typeface="+mn-ea"/>
              <a:cs typeface="Times New Roman" pitchFamily="18" charset="0"/>
            </a:endParaRPr>
          </a:p>
          <a:p>
            <a:pPr marL="285742" indent="-285742" algn="just" defTabSz="914377" hangingPunct="1">
              <a:buFontTx/>
              <a:buChar char="-"/>
            </a:pPr>
            <a:r>
              <a:rPr lang="ru-RU" b="1" kern="1200" dirty="0" smtClean="0">
                <a:solidFill>
                  <a:srgbClr val="F9FAF9"/>
                </a:solidFill>
                <a:ea typeface="+mn-ea"/>
                <a:cs typeface="Times New Roman" pitchFamily="18" charset="0"/>
              </a:rPr>
              <a:t> III Всероссийский конкурс </a:t>
            </a:r>
            <a:r>
              <a:rPr lang="ru-RU" b="1" kern="1200" dirty="0">
                <a:solidFill>
                  <a:srgbClr val="F9FAF9"/>
                </a:solidFill>
                <a:ea typeface="+mn-ea"/>
                <a:cs typeface="Times New Roman" pitchFamily="18" charset="0"/>
              </a:rPr>
              <a:t>по конструктивно-модельной деятельности «Легоград-2024</a:t>
            </a:r>
            <a:r>
              <a:rPr lang="ru-RU" b="1" kern="1200" dirty="0" smtClean="0">
                <a:solidFill>
                  <a:srgbClr val="F9FAF9"/>
                </a:solidFill>
                <a:ea typeface="+mn-ea"/>
                <a:cs typeface="Times New Roman" pitchFamily="18" charset="0"/>
              </a:rPr>
              <a:t>» (апрель, 2024</a:t>
            </a:r>
            <a:r>
              <a:rPr lang="ru-RU" b="1" kern="1200" dirty="0" smtClean="0">
                <a:solidFill>
                  <a:srgbClr val="F9FAF9"/>
                </a:solidFill>
                <a:latin typeface="Montserrat ExtraBold" pitchFamily="2" charset="-52"/>
                <a:ea typeface="+mn-ea"/>
                <a:cs typeface="Times New Roman" pitchFamily="18" charset="0"/>
              </a:rPr>
              <a:t>)</a:t>
            </a:r>
            <a:endParaRPr lang="ru-RU" b="1" kern="1200" dirty="0">
              <a:solidFill>
                <a:srgbClr val="F9FAF9"/>
              </a:solidFill>
              <a:latin typeface="Montserrat ExtraBold" pitchFamily="2" charset="-52"/>
              <a:ea typeface="+mn-ea"/>
              <a:cs typeface="Times New Roman" pitchFamily="18" charset="0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="" xmlns:a16="http://schemas.microsoft.com/office/drawing/2014/main" id="{F44C28BC-8B2D-8854-F1EA-C7F726285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4676" y="221615"/>
            <a:ext cx="1268077" cy="1274173"/>
          </a:xfrm>
          <a:prstGeom prst="rect">
            <a:avLst/>
          </a:prstGeom>
        </p:spPr>
      </p:pic>
      <p:sp>
        <p:nvSpPr>
          <p:cNvPr id="5" name="Овал 4">
            <a:extLst>
              <a:ext uri="{FF2B5EF4-FFF2-40B4-BE49-F238E27FC236}">
                <a16:creationId xmlns="" xmlns:a16="http://schemas.microsoft.com/office/drawing/2014/main" id="{1A94876A-20DC-161F-A0F7-334CC14DEC83}"/>
              </a:ext>
            </a:extLst>
          </p:cNvPr>
          <p:cNvSpPr/>
          <p:nvPr/>
        </p:nvSpPr>
        <p:spPr>
          <a:xfrm>
            <a:off x="1831546" y="2913012"/>
            <a:ext cx="6300084" cy="2050874"/>
          </a:xfrm>
          <a:prstGeom prst="ellipse">
            <a:avLst/>
          </a:prstGeom>
          <a:solidFill>
            <a:srgbClr val="0078D2"/>
          </a:solidFill>
          <a:ln w="254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8" tIns="91438" rIns="91438" bIns="91438" numCol="1" spcCol="38100" rtlCol="0" anchor="ctr">
            <a:spAutoFit/>
          </a:bodyPr>
          <a:lstStyle/>
          <a:p>
            <a:endParaRPr lang="ru-RU">
              <a:solidFill>
                <a:srgbClr val="0069B5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26DCE764-3818-DF53-0650-C734D8BFFDA0}"/>
              </a:ext>
            </a:extLst>
          </p:cNvPr>
          <p:cNvSpPr txBox="1"/>
          <p:nvPr/>
        </p:nvSpPr>
        <p:spPr>
          <a:xfrm>
            <a:off x="2710544" y="3423396"/>
            <a:ext cx="5759644" cy="907939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91438" tIns="45719" rIns="91438" bIns="45719">
            <a:spAutoFit/>
          </a:bodyPr>
          <a:lstStyle/>
          <a:p>
            <a:r>
              <a:rPr lang="ru-RU" sz="5300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Год семьи –</a:t>
            </a:r>
            <a:r>
              <a:rPr lang="ru-RU" sz="5300" b="1" i="1" dirty="0">
                <a:solidFill>
                  <a:schemeClr val="bg1"/>
                </a:solidFill>
              </a:rPr>
              <a:t> 2024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8C844DDD-2C3C-C0D5-0703-99BA7D6DCD76}"/>
              </a:ext>
            </a:extLst>
          </p:cNvPr>
          <p:cNvSpPr txBox="1"/>
          <p:nvPr/>
        </p:nvSpPr>
        <p:spPr>
          <a:xfrm>
            <a:off x="16118733" y="10225840"/>
            <a:ext cx="7608008" cy="1723547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sz="5300" b="1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220-летие Казанского </a:t>
            </a:r>
            <a:endParaRPr lang="ru-RU" sz="5300" b="1" i="1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sz="5300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университета</a:t>
            </a:r>
            <a:endParaRPr lang="ru-RU" sz="5300" b="1" i="1" dirty="0">
              <a:solidFill>
                <a:schemeClr val="bg1"/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6275" y="231483"/>
            <a:ext cx="5658368" cy="976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0" y="0"/>
            <a:ext cx="1715397" cy="13716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lIns="91438" tIns="45719" rIns="91438" bIns="45719" rtlCol="0" anchor="ctr"/>
          <a:lstStyle/>
          <a:p>
            <a:pPr algn="ctr" defTabSz="914377" hangingPunct="1"/>
            <a:endParaRPr lang="ru-RU" sz="1900" kern="1200">
              <a:solidFill>
                <a:prstClr val="white"/>
              </a:solidFill>
              <a:ea typeface="+mn-ea"/>
              <a:cs typeface="Helvetica"/>
            </a:endParaRPr>
          </a:p>
        </p:txBody>
      </p:sp>
      <p:pic>
        <p:nvPicPr>
          <p:cNvPr id="20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8" y="302095"/>
            <a:ext cx="1437533" cy="140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Овал 20">
            <a:extLst>
              <a:ext uri="{FF2B5EF4-FFF2-40B4-BE49-F238E27FC236}">
                <a16:creationId xmlns="" xmlns:a16="http://schemas.microsoft.com/office/drawing/2014/main" id="{1A94876A-20DC-161F-A0F7-334CC14DEC83}"/>
              </a:ext>
            </a:extLst>
          </p:cNvPr>
          <p:cNvSpPr/>
          <p:nvPr/>
        </p:nvSpPr>
        <p:spPr>
          <a:xfrm>
            <a:off x="7506027" y="19503"/>
            <a:ext cx="8529824" cy="3765288"/>
          </a:xfrm>
          <a:prstGeom prst="ellipse">
            <a:avLst/>
          </a:prstGeom>
          <a:solidFill>
            <a:srgbClr val="0078D2"/>
          </a:solidFill>
          <a:ln w="254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8" tIns="91438" rIns="91438" bIns="91438" numCol="1" spcCol="38100" rtlCol="0" anchor="ctr">
            <a:spAutoFit/>
          </a:bodyPr>
          <a:lstStyle/>
          <a:p>
            <a:pPr algn="ctr"/>
            <a:r>
              <a:rPr lang="ru-RU" sz="5300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Год научно-технологического развития – 2024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038435" y="9016424"/>
            <a:ext cx="12249573" cy="4113947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marL="571487" indent="-571487" algn="just" defTabSz="914377" hangingPunct="1">
              <a:buFontTx/>
              <a:buChar char="-"/>
            </a:pPr>
            <a:r>
              <a:rPr lang="ru-RU" b="1" kern="1200" dirty="0" smtClean="0">
                <a:solidFill>
                  <a:srgbClr val="F9FAF9"/>
                </a:solidFill>
                <a:ea typeface="+mn-ea"/>
                <a:cs typeface="Times New Roman" pitchFamily="18" charset="0"/>
              </a:rPr>
              <a:t>Конкурс </a:t>
            </a:r>
            <a:r>
              <a:rPr lang="ru-RU" b="1" kern="1200" dirty="0" err="1">
                <a:solidFill>
                  <a:srgbClr val="F9FAF9"/>
                </a:solidFill>
                <a:ea typeface="+mn-ea"/>
                <a:cs typeface="Times New Roman" pitchFamily="18" charset="0"/>
              </a:rPr>
              <a:t>профмастерства</a:t>
            </a:r>
            <a:r>
              <a:rPr lang="ru-RU" b="1" kern="1200" dirty="0">
                <a:solidFill>
                  <a:srgbClr val="F9FAF9"/>
                </a:solidFill>
                <a:ea typeface="+mn-ea"/>
                <a:cs typeface="Times New Roman" pitchFamily="18" charset="0"/>
              </a:rPr>
              <a:t> </a:t>
            </a:r>
            <a:r>
              <a:rPr lang="ru-RU" b="1" kern="1200" dirty="0" smtClean="0">
                <a:solidFill>
                  <a:srgbClr val="F9FAF9"/>
                </a:solidFill>
                <a:ea typeface="+mn-ea"/>
                <a:cs typeface="Times New Roman" pitchFamily="18" charset="0"/>
              </a:rPr>
              <a:t>«</a:t>
            </a:r>
            <a:r>
              <a:rPr lang="ru-RU" b="1" kern="1200" dirty="0">
                <a:solidFill>
                  <a:srgbClr val="F9FAF9"/>
                </a:solidFill>
                <a:ea typeface="+mn-ea"/>
                <a:cs typeface="Times New Roman" pitchFamily="18" charset="0"/>
              </a:rPr>
              <a:t>Педагогический дебют» </a:t>
            </a:r>
            <a:endParaRPr lang="ru-RU" b="1" kern="1200" dirty="0" smtClean="0">
              <a:solidFill>
                <a:srgbClr val="F9FAF9"/>
              </a:solidFill>
              <a:ea typeface="+mn-ea"/>
              <a:cs typeface="Times New Roman" pitchFamily="18" charset="0"/>
            </a:endParaRPr>
          </a:p>
          <a:p>
            <a:pPr algn="just" defTabSz="914377" hangingPunct="1"/>
            <a:r>
              <a:rPr lang="ru-RU" b="1" kern="1200" dirty="0">
                <a:solidFill>
                  <a:srgbClr val="F9FAF9"/>
                </a:solidFill>
                <a:ea typeface="+mn-ea"/>
                <a:cs typeface="Times New Roman" pitchFamily="18" charset="0"/>
              </a:rPr>
              <a:t> </a:t>
            </a:r>
            <a:r>
              <a:rPr lang="ru-RU" b="1" kern="1200" dirty="0" smtClean="0">
                <a:solidFill>
                  <a:srgbClr val="F9FAF9"/>
                </a:solidFill>
                <a:ea typeface="+mn-ea"/>
                <a:cs typeface="Times New Roman" pitchFamily="18" charset="0"/>
              </a:rPr>
              <a:t>    (</a:t>
            </a:r>
            <a:r>
              <a:rPr lang="ru-RU" b="1" kern="1200" dirty="0">
                <a:solidFill>
                  <a:srgbClr val="F9FAF9"/>
                </a:solidFill>
                <a:ea typeface="+mn-ea"/>
                <a:cs typeface="Times New Roman" pitchFamily="18" charset="0"/>
              </a:rPr>
              <a:t>март, 2024)</a:t>
            </a:r>
          </a:p>
          <a:p>
            <a:pPr marL="571487" indent="-571487" algn="just" defTabSz="914377" hangingPunct="1">
              <a:buFontTx/>
              <a:buChar char="-"/>
            </a:pPr>
            <a:r>
              <a:rPr lang="ru-RU" b="1" kern="1200" dirty="0" smtClean="0">
                <a:solidFill>
                  <a:srgbClr val="F9FAF9"/>
                </a:solidFill>
                <a:ea typeface="+mn-ea"/>
                <a:cs typeface="Times New Roman" pitchFamily="18" charset="0"/>
              </a:rPr>
              <a:t>Интеллектуальная </a:t>
            </a:r>
            <a:r>
              <a:rPr lang="ru-RU" b="1" kern="1200" dirty="0">
                <a:solidFill>
                  <a:srgbClr val="F9FAF9"/>
                </a:solidFill>
                <a:ea typeface="+mn-ea"/>
                <a:cs typeface="Times New Roman" pitchFamily="18" charset="0"/>
              </a:rPr>
              <a:t>игра для студентов </a:t>
            </a:r>
            <a:r>
              <a:rPr lang="ru-RU" b="1" kern="1200" dirty="0" smtClean="0">
                <a:solidFill>
                  <a:srgbClr val="F9FAF9"/>
                </a:solidFill>
                <a:ea typeface="+mn-ea"/>
                <a:cs typeface="Times New Roman" pitchFamily="18" charset="0"/>
              </a:rPr>
              <a:t>«</a:t>
            </a:r>
            <a:r>
              <a:rPr lang="ru-RU" b="1" kern="1200" dirty="0">
                <a:solidFill>
                  <a:srgbClr val="F9FAF9"/>
                </a:solidFill>
                <a:ea typeface="+mn-ea"/>
                <a:cs typeface="Times New Roman" pitchFamily="18" charset="0"/>
              </a:rPr>
              <a:t>Научный маршрут» (ноябрь, </a:t>
            </a:r>
            <a:r>
              <a:rPr lang="ru-RU" b="1" kern="1200" dirty="0" smtClean="0">
                <a:solidFill>
                  <a:srgbClr val="F9FAF9"/>
                </a:solidFill>
                <a:ea typeface="+mn-ea"/>
                <a:cs typeface="Times New Roman" pitchFamily="18" charset="0"/>
              </a:rPr>
              <a:t>2024)</a:t>
            </a:r>
          </a:p>
          <a:p>
            <a:pPr marL="571487" indent="-571487" algn="just" defTabSz="914377" hangingPunct="1">
              <a:buFontTx/>
              <a:buChar char="-"/>
            </a:pPr>
            <a:r>
              <a:rPr lang="ru-RU" b="1" kern="1200" dirty="0" smtClean="0">
                <a:solidFill>
                  <a:srgbClr val="F9FAF9"/>
                </a:solidFill>
                <a:ea typeface="+mn-ea"/>
                <a:cs typeface="Times New Roman" pitchFamily="18" charset="0"/>
              </a:rPr>
              <a:t>Всероссийский форум работников ДО (декабрь, 2024)</a:t>
            </a:r>
          </a:p>
          <a:p>
            <a:pPr marL="571487" indent="-571487" algn="just" defTabSz="914377" hangingPunct="1">
              <a:buFontTx/>
              <a:buChar char="-"/>
            </a:pPr>
            <a:r>
              <a:rPr lang="ru-RU" b="1" kern="1200" dirty="0">
                <a:solidFill>
                  <a:srgbClr val="FAFAF9"/>
                </a:solidFill>
                <a:ea typeface="+mn-ea"/>
                <a:cs typeface="Helvetica"/>
              </a:rPr>
              <a:t>О</a:t>
            </a:r>
            <a:r>
              <a:rPr lang="ru-RU" b="1" kern="1200" dirty="0" smtClean="0">
                <a:solidFill>
                  <a:srgbClr val="FAFAF9"/>
                </a:solidFill>
                <a:ea typeface="+mn-ea"/>
                <a:cs typeface="Helvetica"/>
              </a:rPr>
              <a:t>ткрытие лаборатории «</a:t>
            </a:r>
            <a:r>
              <a:rPr lang="ru-RU" b="1" kern="1200" dirty="0" err="1" smtClean="0">
                <a:solidFill>
                  <a:srgbClr val="FAFAF9"/>
                </a:solidFill>
                <a:ea typeface="+mn-ea"/>
                <a:cs typeface="Helvetica"/>
              </a:rPr>
              <a:t>ЛаРС</a:t>
            </a:r>
            <a:r>
              <a:rPr lang="ru-RU" b="1" kern="1200" dirty="0" smtClean="0">
                <a:solidFill>
                  <a:srgbClr val="FAFAF9"/>
                </a:solidFill>
                <a:ea typeface="+mn-ea"/>
                <a:cs typeface="Helvetica"/>
              </a:rPr>
              <a:t>» (декабрь, 2024)</a:t>
            </a:r>
            <a:endParaRPr lang="ru-RU" b="1" kern="1200" dirty="0" smtClean="0">
              <a:solidFill>
                <a:srgbClr val="F9FAF9"/>
              </a:solidFill>
              <a:ea typeface="+mn-ea"/>
              <a:cs typeface="Times New Roman" pitchFamily="18" charset="0"/>
            </a:endParaRPr>
          </a:p>
          <a:p>
            <a:pPr marL="285742" indent="-285742" algn="just" defTabSz="914377" hangingPunct="1">
              <a:buFontTx/>
              <a:buChar char="-"/>
            </a:pPr>
            <a:endParaRPr lang="ru-RU" b="1" kern="1200" dirty="0">
              <a:solidFill>
                <a:srgbClr val="F9FAF9"/>
              </a:solidFill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68" y="1935089"/>
            <a:ext cx="1437533" cy="1405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871646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FA9B55D-A471-13D1-FAF2-A457E0770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715396" cy="13716000"/>
          </a:xfrm>
          <a:prstGeom prst="rect">
            <a:avLst/>
          </a:prstGeom>
        </p:spPr>
      </p:pic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66CE23B3-27A5-B1B3-F16E-6EA450EFBFB4}"/>
              </a:ext>
            </a:extLst>
          </p:cNvPr>
          <p:cNvSpPr/>
          <p:nvPr/>
        </p:nvSpPr>
        <p:spPr>
          <a:xfrm>
            <a:off x="22710710" y="2061381"/>
            <a:ext cx="1074342" cy="3791584"/>
          </a:xfrm>
          <a:prstGeom prst="ellipse">
            <a:avLst/>
          </a:prstGeom>
          <a:solidFill>
            <a:srgbClr val="FAFAF9"/>
          </a:solidFill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defTabSz="1828800"/>
            <a:endParaRPr lang="ru-RU" sz="3600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25785AF0-3C92-69F0-2D9C-FC1D1C20D7D8}"/>
              </a:ext>
            </a:extLst>
          </p:cNvPr>
          <p:cNvGrpSpPr/>
          <p:nvPr/>
        </p:nvGrpSpPr>
        <p:grpSpPr>
          <a:xfrm>
            <a:off x="2045632" y="1705709"/>
            <a:ext cx="19926753" cy="11434017"/>
            <a:chOff x="1634355" y="1340750"/>
            <a:chExt cx="13546185" cy="10307911"/>
          </a:xfrm>
        </p:grpSpPr>
        <p:grpSp>
          <p:nvGrpSpPr>
            <p:cNvPr id="11" name="Group 2">
              <a:extLst>
                <a:ext uri="{FF2B5EF4-FFF2-40B4-BE49-F238E27FC236}">
                  <a16:creationId xmlns:a16="http://schemas.microsoft.com/office/drawing/2014/main" xmlns="" id="{7841321A-AF6F-FC60-1A22-3FEE2DB44D1B}"/>
                </a:ext>
              </a:extLst>
            </p:cNvPr>
            <p:cNvGrpSpPr/>
            <p:nvPr/>
          </p:nvGrpSpPr>
          <p:grpSpPr>
            <a:xfrm>
              <a:off x="1884625" y="1340750"/>
              <a:ext cx="8261756" cy="9557724"/>
              <a:chOff x="1884625" y="1340750"/>
              <a:chExt cx="8261756" cy="9557724"/>
            </a:xfrm>
          </p:grpSpPr>
          <p:sp>
            <p:nvSpPr>
              <p:cNvPr id="82" name="Line">
                <a:extLst>
                  <a:ext uri="{FF2B5EF4-FFF2-40B4-BE49-F238E27FC236}">
                    <a16:creationId xmlns:a16="http://schemas.microsoft.com/office/drawing/2014/main" xmlns="" id="{5D90B65E-7C02-B9AE-510D-0449A4CF34FB}"/>
                  </a:ext>
                </a:extLst>
              </p:cNvPr>
              <p:cNvSpPr/>
              <p:nvPr/>
            </p:nvSpPr>
            <p:spPr>
              <a:xfrm>
                <a:off x="1884625" y="1340750"/>
                <a:ext cx="0" cy="9557724"/>
              </a:xfrm>
              <a:prstGeom prst="line">
                <a:avLst/>
              </a:prstGeom>
              <a:ln w="25400">
                <a:solidFill>
                  <a:schemeClr val="tx2"/>
                </a:solidFill>
                <a:custDash>
                  <a:ds d="200000" sp="200000"/>
                </a:custDash>
                <a:miter lim="400000"/>
              </a:ln>
            </p:spPr>
            <p:txBody>
              <a:bodyPr lIns="50800" tIns="50800" rIns="50800" bIns="50800" anchor="ctr"/>
              <a:lstStyle/>
              <a:p>
                <a:pPr defTabSz="1828800"/>
                <a:endParaRPr sz="3600" dirty="0">
                  <a:latin typeface="Montserrat Bold" pitchFamily="2" charset="-52"/>
                  <a:cs typeface="Arial" panose="020B0604020202020204" pitchFamily="34" charset="0"/>
                </a:endParaRPr>
              </a:p>
            </p:txBody>
          </p:sp>
          <p:sp>
            <p:nvSpPr>
              <p:cNvPr id="85" name="Lorem ipsum dolor sit amet, elit, sed do dolor sit eiusmod tempor">
                <a:extLst>
                  <a:ext uri="{FF2B5EF4-FFF2-40B4-BE49-F238E27FC236}">
                    <a16:creationId xmlns:a16="http://schemas.microsoft.com/office/drawing/2014/main" xmlns="" id="{833FE59D-04D4-54AF-CF32-B78446C2538A}"/>
                  </a:ext>
                </a:extLst>
              </p:cNvPr>
              <p:cNvSpPr txBox="1"/>
              <p:nvPr/>
            </p:nvSpPr>
            <p:spPr>
              <a:xfrm>
                <a:off x="4396247" y="3583367"/>
                <a:ext cx="5750134" cy="58342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>
                <a:spAutoFit/>
              </a:bodyPr>
              <a:lstStyle>
                <a:lvl1pPr algn="l" defTabSz="457200">
                  <a:lnSpc>
                    <a:spcPct val="120000"/>
                  </a:lnSpc>
                  <a:defRPr sz="2200" b="0">
                    <a:solidFill>
                      <a:srgbClr val="7F8189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endParaRPr lang="ru-RU" sz="3200" dirty="0">
                  <a:solidFill>
                    <a:srgbClr val="FF0000"/>
                  </a:solidFill>
                  <a:latin typeface="Montserrat Bold" pitchFamily="2" charset="-52"/>
                </a:endParaRPr>
              </a:p>
            </p:txBody>
          </p:sp>
        </p:grpSp>
        <p:sp>
          <p:nvSpPr>
            <p:cNvPr id="66" name="Rectangle">
              <a:extLst>
                <a:ext uri="{FF2B5EF4-FFF2-40B4-BE49-F238E27FC236}">
                  <a16:creationId xmlns:a16="http://schemas.microsoft.com/office/drawing/2014/main" xmlns="" id="{720D39C5-7766-9CEA-6C5D-CE00347544FE}"/>
                </a:ext>
              </a:extLst>
            </p:cNvPr>
            <p:cNvSpPr/>
            <p:nvPr/>
          </p:nvSpPr>
          <p:spPr>
            <a:xfrm>
              <a:off x="8876380" y="6537494"/>
              <a:ext cx="1270001" cy="1391166"/>
            </a:xfrm>
            <a:prstGeom prst="rect">
              <a:avLst/>
            </a:prstGeom>
            <a:noFill/>
            <a:ln w="12700">
              <a:miter lim="400000"/>
            </a:ln>
          </p:spPr>
          <p:txBody>
            <a:bodyPr lIns="0" tIns="0" rIns="0" bIns="0" anchor="ctr"/>
            <a:lstStyle/>
            <a:p>
              <a:pPr defTabSz="1828800"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Montserrat Bold" pitchFamily="2" charset="-52"/>
                <a:ea typeface="+mn-ea"/>
                <a:cs typeface="Arial Black" panose="020B0604020202020204" pitchFamily="34" charset="0"/>
                <a:sym typeface="Helvetica Neue Medium"/>
              </a:endParaRPr>
            </a:p>
          </p:txBody>
        </p:sp>
        <p:grpSp>
          <p:nvGrpSpPr>
            <p:cNvPr id="16" name="Group 1">
              <a:extLst>
                <a:ext uri="{FF2B5EF4-FFF2-40B4-BE49-F238E27FC236}">
                  <a16:creationId xmlns:a16="http://schemas.microsoft.com/office/drawing/2014/main" xmlns="" id="{9D78F520-DC74-A31F-DD43-8DD35A01D795}"/>
                </a:ext>
              </a:extLst>
            </p:cNvPr>
            <p:cNvGrpSpPr/>
            <p:nvPr/>
          </p:nvGrpSpPr>
          <p:grpSpPr>
            <a:xfrm>
              <a:off x="1634355" y="10910556"/>
              <a:ext cx="13546185" cy="738105"/>
              <a:chOff x="1634355" y="10910556"/>
              <a:chExt cx="13546185" cy="738105"/>
            </a:xfrm>
          </p:grpSpPr>
          <p:sp>
            <p:nvSpPr>
              <p:cNvPr id="17" name="Circle">
                <a:extLst>
                  <a:ext uri="{FF2B5EF4-FFF2-40B4-BE49-F238E27FC236}">
                    <a16:creationId xmlns:a16="http://schemas.microsoft.com/office/drawing/2014/main" xmlns="" id="{B2BC0E95-C4D9-D93E-C548-F91A0495CB3B}"/>
                  </a:ext>
                </a:extLst>
              </p:cNvPr>
              <p:cNvSpPr/>
              <p:nvPr/>
            </p:nvSpPr>
            <p:spPr>
              <a:xfrm>
                <a:off x="12627529" y="11269672"/>
                <a:ext cx="359353" cy="359353"/>
              </a:xfrm>
              <a:prstGeom prst="ellipse">
                <a:avLst/>
              </a:prstGeom>
              <a:solidFill>
                <a:schemeClr val="tx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1828800"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18" name="Circle">
                <a:extLst>
                  <a:ext uri="{FF2B5EF4-FFF2-40B4-BE49-F238E27FC236}">
                    <a16:creationId xmlns:a16="http://schemas.microsoft.com/office/drawing/2014/main" xmlns="" id="{0103F23D-9070-40B3-5C8D-2FE7E2F75C6D}"/>
                  </a:ext>
                </a:extLst>
              </p:cNvPr>
              <p:cNvSpPr/>
              <p:nvPr/>
            </p:nvSpPr>
            <p:spPr>
              <a:xfrm>
                <a:off x="2219155" y="11089996"/>
                <a:ext cx="359353" cy="359353"/>
              </a:xfrm>
              <a:prstGeom prst="ellipse">
                <a:avLst/>
              </a:prstGeom>
              <a:solidFill>
                <a:schemeClr val="tx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1828800"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19" name="Circle">
                <a:extLst>
                  <a:ext uri="{FF2B5EF4-FFF2-40B4-BE49-F238E27FC236}">
                    <a16:creationId xmlns:a16="http://schemas.microsoft.com/office/drawing/2014/main" xmlns="" id="{F07D8BDF-BD10-B676-7EE8-4E2459735490}"/>
                  </a:ext>
                </a:extLst>
              </p:cNvPr>
              <p:cNvSpPr/>
              <p:nvPr/>
            </p:nvSpPr>
            <p:spPr>
              <a:xfrm>
                <a:off x="2776851" y="11089996"/>
                <a:ext cx="359353" cy="359353"/>
              </a:xfrm>
              <a:prstGeom prst="ellipse">
                <a:avLst/>
              </a:prstGeom>
              <a:solidFill>
                <a:schemeClr val="tx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1828800"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20" name="Circle">
                <a:extLst>
                  <a:ext uri="{FF2B5EF4-FFF2-40B4-BE49-F238E27FC236}">
                    <a16:creationId xmlns:a16="http://schemas.microsoft.com/office/drawing/2014/main" xmlns="" id="{230B2078-7C92-65A6-2927-52C299263048}"/>
                  </a:ext>
                </a:extLst>
              </p:cNvPr>
              <p:cNvSpPr/>
              <p:nvPr/>
            </p:nvSpPr>
            <p:spPr>
              <a:xfrm>
                <a:off x="3324492" y="11085724"/>
                <a:ext cx="359354" cy="359353"/>
              </a:xfrm>
              <a:prstGeom prst="ellipse">
                <a:avLst/>
              </a:prstGeom>
              <a:solidFill>
                <a:schemeClr val="tx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1828800"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21" name="Circle">
                <a:extLst>
                  <a:ext uri="{FF2B5EF4-FFF2-40B4-BE49-F238E27FC236}">
                    <a16:creationId xmlns:a16="http://schemas.microsoft.com/office/drawing/2014/main" xmlns="" id="{7168E036-A6C7-2140-5B49-8CCF09C25A0E}"/>
                  </a:ext>
                </a:extLst>
              </p:cNvPr>
              <p:cNvSpPr/>
              <p:nvPr/>
            </p:nvSpPr>
            <p:spPr>
              <a:xfrm>
                <a:off x="1634355" y="10950478"/>
                <a:ext cx="508472" cy="651073"/>
              </a:xfrm>
              <a:prstGeom prst="ellipse">
                <a:avLst/>
              </a:prstGeom>
              <a:solidFill>
                <a:srgbClr val="002B5D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1828800"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22" name="1">
                <a:extLst>
                  <a:ext uri="{FF2B5EF4-FFF2-40B4-BE49-F238E27FC236}">
                    <a16:creationId xmlns:a16="http://schemas.microsoft.com/office/drawing/2014/main" xmlns="" id="{C9D80A4F-2C78-02DD-1FF7-81CF3EF9A2F5}"/>
                  </a:ext>
                </a:extLst>
              </p:cNvPr>
              <p:cNvSpPr txBox="1"/>
              <p:nvPr/>
            </p:nvSpPr>
            <p:spPr>
              <a:xfrm>
                <a:off x="1743342" y="11052785"/>
                <a:ext cx="330854" cy="49203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>
                <a:spAutoFit/>
              </a:bodyPr>
              <a:lstStyle>
                <a:lvl1pPr defTabSz="457200">
                  <a:lnSpc>
                    <a:spcPct val="120000"/>
                  </a:lnSpc>
                  <a:defRPr sz="1400">
                    <a:solidFill>
                      <a:srgbClr val="F0F0F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algn="ctr"/>
                <a:r>
                  <a:rPr lang="ru-RU" sz="2400" dirty="0">
                    <a:solidFill>
                      <a:srgbClr val="D7D8D7"/>
                    </a:solidFill>
                    <a:latin typeface="Montserrat ExtraBold" pitchFamily="2" charset="-52"/>
                  </a:rPr>
                  <a:t>2</a:t>
                </a:r>
                <a:endParaRPr sz="2400" dirty="0">
                  <a:solidFill>
                    <a:srgbClr val="D7D8D7"/>
                  </a:solidFill>
                  <a:latin typeface="Montserrat ExtraBold" pitchFamily="2" charset="-52"/>
                </a:endParaRPr>
              </a:p>
            </p:txBody>
          </p:sp>
          <p:sp>
            <p:nvSpPr>
              <p:cNvPr id="23" name="Circle">
                <a:extLst>
                  <a:ext uri="{FF2B5EF4-FFF2-40B4-BE49-F238E27FC236}">
                    <a16:creationId xmlns:a16="http://schemas.microsoft.com/office/drawing/2014/main" xmlns="" id="{863ED6D9-0843-1243-A6B5-7C3CFBBDA7EA}"/>
                  </a:ext>
                </a:extLst>
              </p:cNvPr>
              <p:cNvSpPr/>
              <p:nvPr/>
            </p:nvSpPr>
            <p:spPr>
              <a:xfrm>
                <a:off x="4427851" y="11089996"/>
                <a:ext cx="359353" cy="359353"/>
              </a:xfrm>
              <a:prstGeom prst="ellipse">
                <a:avLst/>
              </a:prstGeom>
              <a:solidFill>
                <a:schemeClr val="tx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1828800"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24" name="Circle">
                <a:extLst>
                  <a:ext uri="{FF2B5EF4-FFF2-40B4-BE49-F238E27FC236}">
                    <a16:creationId xmlns:a16="http://schemas.microsoft.com/office/drawing/2014/main" xmlns="" id="{862CF093-9237-A038-55FD-9EA5F4A26011}"/>
                  </a:ext>
                </a:extLst>
              </p:cNvPr>
              <p:cNvSpPr/>
              <p:nvPr/>
            </p:nvSpPr>
            <p:spPr>
              <a:xfrm>
                <a:off x="6624991" y="11085724"/>
                <a:ext cx="359353" cy="359353"/>
              </a:xfrm>
              <a:prstGeom prst="ellipse">
                <a:avLst/>
              </a:prstGeom>
              <a:solidFill>
                <a:schemeClr val="tx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1828800"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25" name="Circle">
                <a:extLst>
                  <a:ext uri="{FF2B5EF4-FFF2-40B4-BE49-F238E27FC236}">
                    <a16:creationId xmlns:a16="http://schemas.microsoft.com/office/drawing/2014/main" xmlns="" id="{DF82B312-E5E0-3E89-DE01-A7DAA59AF0F3}"/>
                  </a:ext>
                </a:extLst>
              </p:cNvPr>
              <p:cNvSpPr/>
              <p:nvPr/>
            </p:nvSpPr>
            <p:spPr>
              <a:xfrm>
                <a:off x="5357812" y="11289308"/>
                <a:ext cx="359353" cy="359353"/>
              </a:xfrm>
              <a:prstGeom prst="ellipse">
                <a:avLst/>
              </a:prstGeom>
              <a:solidFill>
                <a:schemeClr val="tx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1828800"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26" name="Circle">
                <a:extLst>
                  <a:ext uri="{FF2B5EF4-FFF2-40B4-BE49-F238E27FC236}">
                    <a16:creationId xmlns:a16="http://schemas.microsoft.com/office/drawing/2014/main" xmlns="" id="{87D5CBEB-BBD2-A55E-5B45-C88FF58AA89E}"/>
                  </a:ext>
                </a:extLst>
              </p:cNvPr>
              <p:cNvSpPr/>
              <p:nvPr/>
            </p:nvSpPr>
            <p:spPr>
              <a:xfrm>
                <a:off x="6100938" y="11089996"/>
                <a:ext cx="359354" cy="359353"/>
              </a:xfrm>
              <a:prstGeom prst="ellipse">
                <a:avLst/>
              </a:prstGeom>
              <a:solidFill>
                <a:schemeClr val="tx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1828800"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27" name="Circle">
                <a:extLst>
                  <a:ext uri="{FF2B5EF4-FFF2-40B4-BE49-F238E27FC236}">
                    <a16:creationId xmlns:a16="http://schemas.microsoft.com/office/drawing/2014/main" xmlns="" id="{9819C661-BE6E-BCCE-6511-891951E99B58}"/>
                  </a:ext>
                </a:extLst>
              </p:cNvPr>
              <p:cNvSpPr/>
              <p:nvPr/>
            </p:nvSpPr>
            <p:spPr>
              <a:xfrm>
                <a:off x="4920914" y="10910556"/>
                <a:ext cx="508472" cy="651073"/>
              </a:xfrm>
              <a:prstGeom prst="ellipse">
                <a:avLst/>
              </a:prstGeom>
              <a:solidFill>
                <a:srgbClr val="002B5D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1828800"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29" name="Circle">
                <a:extLst>
                  <a:ext uri="{FF2B5EF4-FFF2-40B4-BE49-F238E27FC236}">
                    <a16:creationId xmlns:a16="http://schemas.microsoft.com/office/drawing/2014/main" xmlns="" id="{A155C764-4C92-83F3-F99C-155CEF8D3892}"/>
                  </a:ext>
                </a:extLst>
              </p:cNvPr>
              <p:cNvSpPr/>
              <p:nvPr/>
            </p:nvSpPr>
            <p:spPr>
              <a:xfrm>
                <a:off x="7194242" y="11089996"/>
                <a:ext cx="359353" cy="359353"/>
              </a:xfrm>
              <a:prstGeom prst="ellipse">
                <a:avLst/>
              </a:prstGeom>
              <a:solidFill>
                <a:schemeClr val="tx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1828800"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30" name="Circle">
                <a:extLst>
                  <a:ext uri="{FF2B5EF4-FFF2-40B4-BE49-F238E27FC236}">
                    <a16:creationId xmlns:a16="http://schemas.microsoft.com/office/drawing/2014/main" xmlns="" id="{AE1EC396-A592-E5EF-5029-3DA0FE99E706}"/>
                  </a:ext>
                </a:extLst>
              </p:cNvPr>
              <p:cNvSpPr/>
              <p:nvPr/>
            </p:nvSpPr>
            <p:spPr>
              <a:xfrm>
                <a:off x="7751937" y="11089996"/>
                <a:ext cx="359353" cy="359353"/>
              </a:xfrm>
              <a:prstGeom prst="ellipse">
                <a:avLst/>
              </a:prstGeom>
              <a:solidFill>
                <a:schemeClr val="tx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1828800"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31" name="Circle">
                <a:extLst>
                  <a:ext uri="{FF2B5EF4-FFF2-40B4-BE49-F238E27FC236}">
                    <a16:creationId xmlns:a16="http://schemas.microsoft.com/office/drawing/2014/main" xmlns="" id="{BF259AA8-D13F-81E7-55B7-C9BA5D386A5D}"/>
                  </a:ext>
                </a:extLst>
              </p:cNvPr>
              <p:cNvSpPr/>
              <p:nvPr/>
            </p:nvSpPr>
            <p:spPr>
              <a:xfrm>
                <a:off x="8309633" y="11089996"/>
                <a:ext cx="359354" cy="359353"/>
              </a:xfrm>
              <a:prstGeom prst="ellipse">
                <a:avLst/>
              </a:prstGeom>
              <a:solidFill>
                <a:schemeClr val="tx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1828800"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35" name="Circle">
                <a:extLst>
                  <a:ext uri="{FF2B5EF4-FFF2-40B4-BE49-F238E27FC236}">
                    <a16:creationId xmlns:a16="http://schemas.microsoft.com/office/drawing/2014/main" xmlns="" id="{92E989D4-EED4-AB92-7BD3-99698D5055F6}"/>
                  </a:ext>
                </a:extLst>
              </p:cNvPr>
              <p:cNvSpPr/>
              <p:nvPr/>
            </p:nvSpPr>
            <p:spPr>
              <a:xfrm>
                <a:off x="11221212" y="11091055"/>
                <a:ext cx="359354" cy="359353"/>
              </a:xfrm>
              <a:prstGeom prst="ellipse">
                <a:avLst/>
              </a:prstGeom>
              <a:solidFill>
                <a:schemeClr val="tx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1828800"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36" name="Circle">
                <a:extLst>
                  <a:ext uri="{FF2B5EF4-FFF2-40B4-BE49-F238E27FC236}">
                    <a16:creationId xmlns:a16="http://schemas.microsoft.com/office/drawing/2014/main" xmlns="" id="{31D9CFD5-D021-8BF7-D14F-3CC123037C23}"/>
                  </a:ext>
                </a:extLst>
              </p:cNvPr>
              <p:cNvSpPr/>
              <p:nvPr/>
            </p:nvSpPr>
            <p:spPr>
              <a:xfrm>
                <a:off x="8975241" y="11230353"/>
                <a:ext cx="359353" cy="359353"/>
              </a:xfrm>
              <a:prstGeom prst="ellipse">
                <a:avLst/>
              </a:prstGeom>
              <a:solidFill>
                <a:schemeClr val="tx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1828800"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37" name="Circle">
                <a:extLst>
                  <a:ext uri="{FF2B5EF4-FFF2-40B4-BE49-F238E27FC236}">
                    <a16:creationId xmlns:a16="http://schemas.microsoft.com/office/drawing/2014/main" xmlns="" id="{65311F09-8C5C-DA8E-6992-A2982466A5CD}"/>
                  </a:ext>
                </a:extLst>
              </p:cNvPr>
              <p:cNvSpPr/>
              <p:nvPr/>
            </p:nvSpPr>
            <p:spPr>
              <a:xfrm>
                <a:off x="10001701" y="11090754"/>
                <a:ext cx="359353" cy="359353"/>
              </a:xfrm>
              <a:prstGeom prst="ellipse">
                <a:avLst/>
              </a:prstGeom>
              <a:solidFill>
                <a:schemeClr val="tx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1828800"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38" name="Circle">
                <a:extLst>
                  <a:ext uri="{FF2B5EF4-FFF2-40B4-BE49-F238E27FC236}">
                    <a16:creationId xmlns:a16="http://schemas.microsoft.com/office/drawing/2014/main" xmlns="" id="{A421606E-4FAE-0814-3300-A25DE7095B80}"/>
                  </a:ext>
                </a:extLst>
              </p:cNvPr>
              <p:cNvSpPr/>
              <p:nvPr/>
            </p:nvSpPr>
            <p:spPr>
              <a:xfrm>
                <a:off x="14821186" y="11085724"/>
                <a:ext cx="359354" cy="359353"/>
              </a:xfrm>
              <a:prstGeom prst="ellipse">
                <a:avLst/>
              </a:prstGeom>
              <a:solidFill>
                <a:schemeClr val="tx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1828800"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</p:grp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47EA5E00-1EC7-BE6F-7466-9A472AD6921A}"/>
              </a:ext>
            </a:extLst>
          </p:cNvPr>
          <p:cNvSpPr txBox="1"/>
          <p:nvPr/>
        </p:nvSpPr>
        <p:spPr>
          <a:xfrm>
            <a:off x="1982908" y="498531"/>
            <a:ext cx="7103214" cy="92333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1828800"/>
            <a:r>
              <a:rPr lang="ru-RU" sz="5400" dirty="0" smtClean="0">
                <a:solidFill>
                  <a:srgbClr val="0069B5"/>
                </a:solidFill>
                <a:latin typeface="Montserrat ExtraBold" pitchFamily="2" charset="-52"/>
                <a:cs typeface="Times New Roman" panose="02020603050405020304" pitchFamily="18" charset="0"/>
              </a:rPr>
              <a:t>Проекты – 2024:</a:t>
            </a:r>
            <a:r>
              <a:rPr lang="ru-RU" sz="5400" dirty="0" smtClean="0">
                <a:solidFill>
                  <a:srgbClr val="0069B5"/>
                </a:solidFill>
              </a:rPr>
              <a:t> </a:t>
            </a:r>
            <a:endParaRPr lang="ru-RU" sz="5400" dirty="0" smtClean="0">
              <a:solidFill>
                <a:srgbClr val="0069B5"/>
              </a:solidFill>
              <a:latin typeface="Montserrat ExtraBold" pitchFamily="2" charset="-52"/>
              <a:cs typeface="Times New Roman" panose="02020603050405020304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0" y="-1"/>
            <a:ext cx="1715396" cy="13716001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 hangingPunct="1"/>
            <a:endParaRPr lang="ru-RU" sz="1800" kern="1200" smtClean="0">
              <a:solidFill>
                <a:prstClr val="white"/>
              </a:solidFill>
              <a:ea typeface="+mn-ea"/>
              <a:cs typeface="Helvetica"/>
            </a:endParaRPr>
          </a:p>
        </p:txBody>
      </p:sp>
      <p:pic>
        <p:nvPicPr>
          <p:cNvPr id="44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6" y="302094"/>
            <a:ext cx="1437534" cy="1403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89943" y="175696"/>
            <a:ext cx="6131414" cy="109793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0143" y="12519130"/>
            <a:ext cx="530398" cy="396274"/>
          </a:xfrm>
          <a:prstGeom prst="rect">
            <a:avLst/>
          </a:prstGeom>
        </p:spPr>
      </p:pic>
      <p:sp>
        <p:nvSpPr>
          <p:cNvPr id="50" name="Circle">
            <a:extLst>
              <a:ext uri="{FF2B5EF4-FFF2-40B4-BE49-F238E27FC236}">
                <a16:creationId xmlns:a16="http://schemas.microsoft.com/office/drawing/2014/main" xmlns="" id="{AE1EC396-A592-E5EF-5029-3DA0FE99E706}"/>
              </a:ext>
            </a:extLst>
          </p:cNvPr>
          <p:cNvSpPr/>
          <p:nvPr/>
        </p:nvSpPr>
        <p:spPr>
          <a:xfrm>
            <a:off x="19676378" y="12533022"/>
            <a:ext cx="528617" cy="398611"/>
          </a:xfrm>
          <a:prstGeom prst="ellipse">
            <a:avLst/>
          </a:prstGeom>
          <a:solidFill>
            <a:schemeClr val="tx1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182880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dirty="0">
              <a:solidFill>
                <a:srgbClr val="FFFFFF"/>
              </a:solidFill>
              <a:latin typeface="Arial Black" panose="020B0604020202020204" pitchFamily="34" charset="0"/>
              <a:ea typeface="+mn-ea"/>
              <a:cs typeface="Arial Black" panose="020B0604020202020204" pitchFamily="34" charset="0"/>
              <a:sym typeface="Helvetica Neue Medium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99135" y="12529839"/>
            <a:ext cx="530398" cy="39627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264969" y="1753209"/>
            <a:ext cx="119763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914400" hangingPunct="1"/>
            <a:r>
              <a:rPr lang="ru-RU" sz="4400" kern="1200" dirty="0" smtClean="0">
                <a:solidFill>
                  <a:srgbClr val="92D050"/>
                </a:solidFill>
                <a:latin typeface="Montserrat ExtraBold" pitchFamily="2" charset="-52"/>
                <a:ea typeface="+mn-ea"/>
                <a:cs typeface="Helvetica"/>
              </a:rPr>
              <a:t>Мобильный лекторий для студентов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346722" y="2522650"/>
            <a:ext cx="2217274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hangingPunct="1"/>
            <a:r>
              <a:rPr lang="ru-RU" sz="2800" kern="1200" dirty="0">
                <a:solidFill>
                  <a:srgbClr val="002B5D"/>
                </a:solidFill>
                <a:latin typeface="Montserrat ExtraBold" pitchFamily="2" charset="-52"/>
                <a:ea typeface="+mn-ea"/>
                <a:cs typeface="Times New Roman" pitchFamily="18" charset="0"/>
              </a:rPr>
              <a:t>Цель: </a:t>
            </a:r>
            <a:r>
              <a:rPr lang="ru-RU" sz="2800" kern="1200" dirty="0" smtClean="0">
                <a:solidFill>
                  <a:srgbClr val="002B5D"/>
                </a:solidFill>
                <a:latin typeface="Montserrat ExtraBold" pitchFamily="2" charset="-52"/>
                <a:ea typeface="+mn-ea"/>
                <a:cs typeface="Times New Roman" pitchFamily="18" charset="0"/>
              </a:rPr>
              <a:t>создать дополнительную </a:t>
            </a:r>
            <a:r>
              <a:rPr lang="ru-RU" sz="2800" dirty="0" smtClean="0">
                <a:solidFill>
                  <a:srgbClr val="002B5D"/>
                </a:solidFill>
                <a:latin typeface="Montserrat ExtraBold" pitchFamily="2" charset="-52"/>
              </a:rPr>
              <a:t>систему ведения </a:t>
            </a:r>
            <a:r>
              <a:rPr lang="ru-RU" sz="2800" dirty="0">
                <a:solidFill>
                  <a:srgbClr val="002B5D"/>
                </a:solidFill>
                <a:latin typeface="Montserrat ExtraBold" pitchFamily="2" charset="-52"/>
              </a:rPr>
              <a:t>лекционного процесса, </a:t>
            </a:r>
            <a:r>
              <a:rPr lang="ru-RU" sz="2800" dirty="0" smtClean="0">
                <a:solidFill>
                  <a:srgbClr val="002B5D"/>
                </a:solidFill>
                <a:latin typeface="Montserrat ExtraBold" pitchFamily="2" charset="-52"/>
              </a:rPr>
              <a:t>обладающую набором </a:t>
            </a:r>
            <a:r>
              <a:rPr lang="ru-RU" sz="2800" dirty="0">
                <a:solidFill>
                  <a:srgbClr val="002B5D"/>
                </a:solidFill>
                <a:latin typeface="Montserrat ExtraBold" pitchFamily="2" charset="-52"/>
              </a:rPr>
              <a:t>средств, существенно повышающих эффективность </a:t>
            </a:r>
            <a:r>
              <a:rPr lang="ru-RU" sz="2800" dirty="0" smtClean="0">
                <a:solidFill>
                  <a:srgbClr val="002B5D"/>
                </a:solidFill>
                <a:latin typeface="Montserrat ExtraBold" pitchFamily="2" charset="-52"/>
              </a:rPr>
              <a:t>изучения учебного материала в свободное время с использованием различных гаджетов и кроссплатформенной системы </a:t>
            </a:r>
            <a:r>
              <a:rPr lang="ru-RU" sz="2800" dirty="0">
                <a:solidFill>
                  <a:srgbClr val="002B5D"/>
                </a:solidFill>
                <a:latin typeface="Montserrat ExtraBold" pitchFamily="2" charset="-52"/>
              </a:rPr>
              <a:t>мгновенного обмена сообщениями (</a:t>
            </a:r>
            <a:r>
              <a:rPr lang="ru-RU" sz="2800" dirty="0" smtClean="0">
                <a:solidFill>
                  <a:srgbClr val="002B5D"/>
                </a:solidFill>
                <a:latin typeface="Montserrat ExtraBold" pitchFamily="2" charset="-52"/>
              </a:rPr>
              <a:t>мессенджер </a:t>
            </a:r>
            <a:r>
              <a:rPr lang="en-US" sz="2800" dirty="0" smtClean="0">
                <a:solidFill>
                  <a:srgbClr val="002B5D"/>
                </a:solidFill>
                <a:latin typeface="Montserrat ExtraBold" pitchFamily="2" charset="-52"/>
              </a:rPr>
              <a:t>Telegram)</a:t>
            </a:r>
            <a:endParaRPr lang="ru-RU" sz="2800" kern="1200" dirty="0">
              <a:solidFill>
                <a:srgbClr val="002B5D"/>
              </a:solidFill>
              <a:latin typeface="Montserrat ExtraBold" pitchFamily="2" charset="-52"/>
              <a:ea typeface="+mn-ea"/>
              <a:cs typeface="Helvetica"/>
            </a:endParaRPr>
          </a:p>
        </p:txBody>
      </p:sp>
      <p:sp>
        <p:nvSpPr>
          <p:cNvPr id="56" name="Circle">
            <a:extLst>
              <a:ext uri="{FF2B5EF4-FFF2-40B4-BE49-F238E27FC236}">
                <a16:creationId xmlns:a16="http://schemas.microsoft.com/office/drawing/2014/main" xmlns="" id="{594071C9-28AD-FA60-B7D9-208AEFF24E52}"/>
              </a:ext>
            </a:extLst>
          </p:cNvPr>
          <p:cNvSpPr/>
          <p:nvPr/>
        </p:nvSpPr>
        <p:spPr>
          <a:xfrm>
            <a:off x="17060108" y="12527502"/>
            <a:ext cx="528618" cy="398611"/>
          </a:xfrm>
          <a:prstGeom prst="ellipse">
            <a:avLst/>
          </a:prstGeom>
          <a:solidFill>
            <a:schemeClr val="tx1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182880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dirty="0">
              <a:solidFill>
                <a:srgbClr val="FFFFFF"/>
              </a:solidFill>
              <a:latin typeface="Arial Black" panose="020B0604020202020204" pitchFamily="34" charset="0"/>
              <a:ea typeface="+mn-ea"/>
              <a:cs typeface="Arial Black" panose="020B0604020202020204" pitchFamily="34" charset="0"/>
              <a:sym typeface="Helvetica Neue Medium"/>
            </a:endParaRPr>
          </a:p>
        </p:txBody>
      </p:sp>
      <p:sp>
        <p:nvSpPr>
          <p:cNvPr id="58" name="Circle">
            <a:extLst>
              <a:ext uri="{FF2B5EF4-FFF2-40B4-BE49-F238E27FC236}">
                <a16:creationId xmlns:a16="http://schemas.microsoft.com/office/drawing/2014/main" xmlns="" id="{9819C661-BE6E-BCCE-6511-891951E99B58}"/>
              </a:ext>
            </a:extLst>
          </p:cNvPr>
          <p:cNvSpPr/>
          <p:nvPr/>
        </p:nvSpPr>
        <p:spPr>
          <a:xfrm>
            <a:off x="15060074" y="12327262"/>
            <a:ext cx="747974" cy="722201"/>
          </a:xfrm>
          <a:prstGeom prst="ellipse">
            <a:avLst/>
          </a:prstGeom>
          <a:solidFill>
            <a:srgbClr val="002B5D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182880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dirty="0">
              <a:solidFill>
                <a:srgbClr val="FFFFFF"/>
              </a:solidFill>
              <a:latin typeface="Arial Black" panose="020B0604020202020204" pitchFamily="34" charset="0"/>
              <a:ea typeface="+mn-ea"/>
              <a:cs typeface="Arial Black" panose="020B0604020202020204" pitchFamily="34" charset="0"/>
              <a:sym typeface="Helvetica Neue Medium"/>
            </a:endParaRPr>
          </a:p>
        </p:txBody>
      </p:sp>
      <p:sp>
        <p:nvSpPr>
          <p:cNvPr id="59" name="Circle">
            <a:extLst>
              <a:ext uri="{FF2B5EF4-FFF2-40B4-BE49-F238E27FC236}">
                <a16:creationId xmlns:a16="http://schemas.microsoft.com/office/drawing/2014/main" xmlns="" id="{A421606E-4FAE-0814-3300-A25DE7095B80}"/>
              </a:ext>
            </a:extLst>
          </p:cNvPr>
          <p:cNvSpPr/>
          <p:nvPr/>
        </p:nvSpPr>
        <p:spPr>
          <a:xfrm>
            <a:off x="22323671" y="12476414"/>
            <a:ext cx="528618" cy="398611"/>
          </a:xfrm>
          <a:prstGeom prst="ellipse">
            <a:avLst/>
          </a:prstGeom>
          <a:solidFill>
            <a:schemeClr val="tx1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182880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dirty="0">
              <a:solidFill>
                <a:srgbClr val="FFFFFF"/>
              </a:solidFill>
              <a:latin typeface="Arial Black" panose="020B0604020202020204" pitchFamily="34" charset="0"/>
              <a:ea typeface="+mn-ea"/>
              <a:cs typeface="Arial Black" panose="020B0604020202020204" pitchFamily="34" charset="0"/>
              <a:sym typeface="Helvetica Neue Medium"/>
            </a:endParaRPr>
          </a:p>
        </p:txBody>
      </p:sp>
      <p:sp>
        <p:nvSpPr>
          <p:cNvPr id="60" name="Circle">
            <a:extLst>
              <a:ext uri="{FF2B5EF4-FFF2-40B4-BE49-F238E27FC236}">
                <a16:creationId xmlns:a16="http://schemas.microsoft.com/office/drawing/2014/main" xmlns="" id="{A421606E-4FAE-0814-3300-A25DE7095B80}"/>
              </a:ext>
            </a:extLst>
          </p:cNvPr>
          <p:cNvSpPr/>
          <p:nvPr/>
        </p:nvSpPr>
        <p:spPr>
          <a:xfrm>
            <a:off x="23182261" y="12482779"/>
            <a:ext cx="528618" cy="398611"/>
          </a:xfrm>
          <a:prstGeom prst="ellipse">
            <a:avLst/>
          </a:prstGeom>
          <a:solidFill>
            <a:schemeClr val="tx1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182880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dirty="0">
              <a:solidFill>
                <a:srgbClr val="FFFFFF"/>
              </a:solidFill>
              <a:latin typeface="Arial Black" panose="020B0604020202020204" pitchFamily="34" charset="0"/>
              <a:ea typeface="+mn-ea"/>
              <a:cs typeface="Arial Black" panose="020B0604020202020204" pitchFamily="34" charset="0"/>
              <a:sym typeface="Helvetica Neue Medium"/>
            </a:endParaRPr>
          </a:p>
        </p:txBody>
      </p:sp>
      <p:sp>
        <p:nvSpPr>
          <p:cNvPr id="61" name="Line">
            <a:extLst>
              <a:ext uri="{FF2B5EF4-FFF2-40B4-BE49-F238E27FC236}">
                <a16:creationId xmlns:a16="http://schemas.microsoft.com/office/drawing/2014/main" xmlns="" id="{80765978-3EB3-9F64-AEAD-EAAA992A313D}"/>
              </a:ext>
            </a:extLst>
          </p:cNvPr>
          <p:cNvSpPr/>
          <p:nvPr/>
        </p:nvSpPr>
        <p:spPr>
          <a:xfrm flipH="1">
            <a:off x="15370689" y="4211554"/>
            <a:ext cx="0" cy="8096029"/>
          </a:xfrm>
          <a:prstGeom prst="line">
            <a:avLst/>
          </a:prstGeom>
          <a:ln w="25400">
            <a:solidFill>
              <a:schemeClr val="tx2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1828800"/>
            <a:endParaRPr sz="3600" dirty="0">
              <a:latin typeface="Montserrat Bold" pitchFamily="2" charset="-52"/>
              <a:cs typeface="Arial" panose="020B0604020202020204" pitchFamily="34" charset="0"/>
            </a:endParaRPr>
          </a:p>
        </p:txBody>
      </p:sp>
      <p:pic>
        <p:nvPicPr>
          <p:cNvPr id="49" name="Picture 3" descr="C:\Users\Политех\Desktop\IMG_5693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48897" y="4389054"/>
            <a:ext cx="4779616" cy="8952150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24721" y="4385734"/>
            <a:ext cx="5044950" cy="9065662"/>
          </a:xfrm>
          <a:prstGeom prst="rect">
            <a:avLst/>
          </a:prstGeom>
        </p:spPr>
      </p:pic>
      <p:pic>
        <p:nvPicPr>
          <p:cNvPr id="51" name="Picture 2" descr="C:\Users\Политех\Desktop\IMG_5697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3420957" y="4338532"/>
            <a:ext cx="4946965" cy="8884919"/>
          </a:xfrm>
          <a:prstGeom prst="rect">
            <a:avLst/>
          </a:prstGeom>
          <a:noFill/>
        </p:spPr>
      </p:pic>
      <p:pic>
        <p:nvPicPr>
          <p:cNvPr id="52" name="Picture 2" descr="C:\Users\Политех\Desktop\IMG_5698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8745463" y="4389054"/>
            <a:ext cx="5043154" cy="8952150"/>
          </a:xfrm>
          <a:prstGeom prst="rect">
            <a:avLst/>
          </a:prstGeom>
          <a:noFill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6" y="2266950"/>
            <a:ext cx="1431925" cy="140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2912350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4FA9B55D-A471-13D1-FAF2-A457E0770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715397" cy="13716000"/>
          </a:xfrm>
          <a:prstGeom prst="rect">
            <a:avLst/>
          </a:prstGeom>
        </p:spPr>
      </p:pic>
      <p:sp>
        <p:nvSpPr>
          <p:cNvPr id="7" name="Овал 6">
            <a:extLst>
              <a:ext uri="{FF2B5EF4-FFF2-40B4-BE49-F238E27FC236}">
                <a16:creationId xmlns="" xmlns:a16="http://schemas.microsoft.com/office/drawing/2014/main" id="{66CE23B3-27A5-B1B3-F16E-6EA450EFBFB4}"/>
              </a:ext>
            </a:extLst>
          </p:cNvPr>
          <p:cNvSpPr/>
          <p:nvPr/>
        </p:nvSpPr>
        <p:spPr>
          <a:xfrm>
            <a:off x="22710710" y="3423396"/>
            <a:ext cx="1074341" cy="1067555"/>
          </a:xfrm>
          <a:prstGeom prst="ellipse">
            <a:avLst/>
          </a:prstGeom>
          <a:solidFill>
            <a:srgbClr val="FAFAF9"/>
          </a:solidFill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8" tIns="91438" rIns="91438" bIns="91438" numCol="1" spcCol="38100" rtlCol="0" anchor="ctr">
            <a:spAutoFit/>
          </a:bodyPr>
          <a:lstStyle/>
          <a:p>
            <a:endParaRPr lang="ru-RU"/>
          </a:p>
        </p:txBody>
      </p:sp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25785AF0-3C92-69F0-2D9C-FC1D1C20D7D8}"/>
              </a:ext>
            </a:extLst>
          </p:cNvPr>
          <p:cNvGrpSpPr/>
          <p:nvPr/>
        </p:nvGrpSpPr>
        <p:grpSpPr>
          <a:xfrm>
            <a:off x="2045632" y="4193325"/>
            <a:ext cx="19926752" cy="8894144"/>
            <a:chOff x="1634355" y="3583367"/>
            <a:chExt cx="13546185" cy="8018184"/>
          </a:xfrm>
        </p:grpSpPr>
        <p:sp>
          <p:nvSpPr>
            <p:cNvPr id="10" name="Line">
              <a:extLst>
                <a:ext uri="{FF2B5EF4-FFF2-40B4-BE49-F238E27FC236}">
                  <a16:creationId xmlns="" xmlns:a16="http://schemas.microsoft.com/office/drawing/2014/main" id="{80765978-3EB3-9F64-AEAD-EAAA992A313D}"/>
                </a:ext>
              </a:extLst>
            </p:cNvPr>
            <p:cNvSpPr/>
            <p:nvPr/>
          </p:nvSpPr>
          <p:spPr>
            <a:xfrm flipH="1">
              <a:off x="4036070" y="8191794"/>
              <a:ext cx="4863" cy="2600050"/>
            </a:xfrm>
            <a:prstGeom prst="line">
              <a:avLst/>
            </a:prstGeom>
            <a:ln w="25400">
              <a:solidFill>
                <a:schemeClr val="tx2"/>
              </a:solidFill>
              <a:custDash>
                <a:ds d="200000" sp="200000"/>
              </a:custDash>
              <a:miter lim="400000"/>
            </a:ln>
          </p:spPr>
          <p:txBody>
            <a:bodyPr lIns="50800" tIns="50800" rIns="50800" bIns="50800" anchor="ctr"/>
            <a:lstStyle/>
            <a:p>
              <a:endParaRPr dirty="0">
                <a:latin typeface="Montserrat Bold" pitchFamily="2" charset="-52"/>
                <a:cs typeface="Arial" panose="020B0604020202020204" pitchFamily="34" charset="0"/>
              </a:endParaRPr>
            </a:p>
          </p:txBody>
        </p:sp>
        <p:grpSp>
          <p:nvGrpSpPr>
            <p:cNvPr id="11" name="Group 2">
              <a:extLst>
                <a:ext uri="{FF2B5EF4-FFF2-40B4-BE49-F238E27FC236}">
                  <a16:creationId xmlns="" xmlns:a16="http://schemas.microsoft.com/office/drawing/2014/main" id="{7841321A-AF6F-FC60-1A22-3FEE2DB44D1B}"/>
                </a:ext>
              </a:extLst>
            </p:cNvPr>
            <p:cNvGrpSpPr/>
            <p:nvPr/>
          </p:nvGrpSpPr>
          <p:grpSpPr>
            <a:xfrm>
              <a:off x="1644851" y="3583367"/>
              <a:ext cx="8501530" cy="7315107"/>
              <a:chOff x="1644851" y="3583367"/>
              <a:chExt cx="8501530" cy="7315107"/>
            </a:xfrm>
          </p:grpSpPr>
          <p:sp>
            <p:nvSpPr>
              <p:cNvPr id="82" name="Line">
                <a:extLst>
                  <a:ext uri="{FF2B5EF4-FFF2-40B4-BE49-F238E27FC236}">
                    <a16:creationId xmlns="" xmlns:a16="http://schemas.microsoft.com/office/drawing/2014/main" id="{5D90B65E-7C02-B9AE-510D-0449A4CF34FB}"/>
                  </a:ext>
                </a:extLst>
              </p:cNvPr>
              <p:cNvSpPr/>
              <p:nvPr/>
            </p:nvSpPr>
            <p:spPr>
              <a:xfrm>
                <a:off x="1884625" y="5764799"/>
                <a:ext cx="0" cy="5133675"/>
              </a:xfrm>
              <a:prstGeom prst="line">
                <a:avLst/>
              </a:prstGeom>
              <a:ln w="25400">
                <a:solidFill>
                  <a:schemeClr val="tx2"/>
                </a:solidFill>
                <a:custDash>
                  <a:ds d="200000" sp="200000"/>
                </a:custDash>
                <a:miter lim="400000"/>
              </a:ln>
            </p:spPr>
            <p:txBody>
              <a:bodyPr lIns="50800" tIns="50800" rIns="50800" bIns="50800" anchor="ctr"/>
              <a:lstStyle/>
              <a:p>
                <a:endParaRPr dirty="0">
                  <a:latin typeface="Montserrat Bold" pitchFamily="2" charset="-52"/>
                  <a:cs typeface="Arial" panose="020B0604020202020204" pitchFamily="34" charset="0"/>
                </a:endParaRPr>
              </a:p>
            </p:txBody>
          </p:sp>
          <p:sp>
            <p:nvSpPr>
              <p:cNvPr id="84" name="Type text here">
                <a:extLst>
                  <a:ext uri="{FF2B5EF4-FFF2-40B4-BE49-F238E27FC236}">
                    <a16:creationId xmlns="" xmlns:a16="http://schemas.microsoft.com/office/drawing/2014/main" id="{54E95D50-CFB0-7D3D-A7A3-8D5278C6D509}"/>
                  </a:ext>
                </a:extLst>
              </p:cNvPr>
              <p:cNvSpPr txBox="1"/>
              <p:nvPr/>
            </p:nvSpPr>
            <p:spPr>
              <a:xfrm>
                <a:off x="1644851" y="4880988"/>
                <a:ext cx="3525436" cy="82776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>
                <a:spAutoFit/>
              </a:bodyPr>
              <a:lstStyle>
                <a:lvl1pPr algn="l" defTabSz="457200">
                  <a:defRPr sz="2800" b="0">
                    <a:solidFill>
                      <a:srgbClr val="242423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defRPr>
                </a:lvl1pPr>
              </a:lstStyle>
              <a:p>
                <a:pPr marL="285742" indent="-285742" defTabSz="914377" hangingPunct="1">
                  <a:buFont typeface="Wingdings" pitchFamily="2" charset="2"/>
                  <a:buChar char="v"/>
                </a:pPr>
                <a:r>
                  <a:rPr lang="ru-RU" sz="5300" b="1" kern="1200" dirty="0">
                    <a:solidFill>
                      <a:srgbClr val="002B5D"/>
                    </a:solidFill>
                    <a:latin typeface="+mj-lt"/>
                    <a:ea typeface="+mn-ea"/>
                    <a:cs typeface="+mn-cs"/>
                  </a:rPr>
                  <a:t> </a:t>
                </a:r>
                <a:r>
                  <a:rPr lang="ru-RU" sz="5300" b="1" kern="1200" dirty="0" err="1">
                    <a:solidFill>
                      <a:srgbClr val="002B5D"/>
                    </a:solidFill>
                    <a:latin typeface="+mj-lt"/>
                    <a:ea typeface="+mn-ea"/>
                    <a:cs typeface="+mn-cs"/>
                  </a:rPr>
                  <a:t>Мультстудия</a:t>
                </a:r>
                <a:endParaRPr lang="ru-RU" sz="5300" b="1" kern="1200" dirty="0">
                  <a:solidFill>
                    <a:srgbClr val="002B5D"/>
                  </a:solidFill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85" name="Lorem ipsum dolor sit amet, elit, sed do dolor sit eiusmod tempor">
                <a:extLst>
                  <a:ext uri="{FF2B5EF4-FFF2-40B4-BE49-F238E27FC236}">
                    <a16:creationId xmlns="" xmlns:a16="http://schemas.microsoft.com/office/drawing/2014/main" id="{833FE59D-04D4-54AF-CF32-B78446C2538A}"/>
                  </a:ext>
                </a:extLst>
              </p:cNvPr>
              <p:cNvSpPr txBox="1"/>
              <p:nvPr/>
            </p:nvSpPr>
            <p:spPr>
              <a:xfrm>
                <a:off x="4396248" y="3583367"/>
                <a:ext cx="5750133" cy="62522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>
                <a:spAutoFit/>
              </a:bodyPr>
              <a:lstStyle>
                <a:lvl1pPr algn="l" defTabSz="457200">
                  <a:lnSpc>
                    <a:spcPct val="120000"/>
                  </a:lnSpc>
                  <a:defRPr sz="2200" b="0">
                    <a:solidFill>
                      <a:srgbClr val="7F8189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endParaRPr lang="ru-RU" sz="3200" dirty="0">
                  <a:solidFill>
                    <a:srgbClr val="FF0000"/>
                  </a:solidFill>
                  <a:latin typeface="Montserrat Bold" pitchFamily="2" charset="-52"/>
                </a:endParaRPr>
              </a:p>
            </p:txBody>
          </p:sp>
        </p:grpSp>
        <p:sp>
          <p:nvSpPr>
            <p:cNvPr id="66" name="Rectangle">
              <a:extLst>
                <a:ext uri="{FF2B5EF4-FFF2-40B4-BE49-F238E27FC236}">
                  <a16:creationId xmlns="" xmlns:a16="http://schemas.microsoft.com/office/drawing/2014/main" id="{720D39C5-7766-9CEA-6C5D-CE00347544FE}"/>
                </a:ext>
              </a:extLst>
            </p:cNvPr>
            <p:cNvSpPr/>
            <p:nvPr/>
          </p:nvSpPr>
          <p:spPr>
            <a:xfrm>
              <a:off x="8876380" y="6537494"/>
              <a:ext cx="1270001" cy="1391166"/>
            </a:xfrm>
            <a:prstGeom prst="rect">
              <a:avLst/>
            </a:prstGeom>
            <a:noFill/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Montserrat Bold" pitchFamily="2" charset="-52"/>
                <a:ea typeface="+mn-ea"/>
                <a:cs typeface="Arial Black" panose="020B0604020202020204" pitchFamily="34" charset="0"/>
                <a:sym typeface="Helvetica Neue Medium"/>
              </a:endParaRPr>
            </a:p>
          </p:txBody>
        </p:sp>
        <p:grpSp>
          <p:nvGrpSpPr>
            <p:cNvPr id="16" name="Group 1">
              <a:extLst>
                <a:ext uri="{FF2B5EF4-FFF2-40B4-BE49-F238E27FC236}">
                  <a16:creationId xmlns="" xmlns:a16="http://schemas.microsoft.com/office/drawing/2014/main" id="{9D78F520-DC74-A31F-DD43-8DD35A01D795}"/>
                </a:ext>
              </a:extLst>
            </p:cNvPr>
            <p:cNvGrpSpPr/>
            <p:nvPr/>
          </p:nvGrpSpPr>
          <p:grpSpPr>
            <a:xfrm>
              <a:off x="1634355" y="10904817"/>
              <a:ext cx="13546185" cy="696734"/>
              <a:chOff x="1634355" y="10904817"/>
              <a:chExt cx="13546185" cy="696734"/>
            </a:xfrm>
          </p:grpSpPr>
          <p:sp>
            <p:nvSpPr>
              <p:cNvPr id="17" name="Circle">
                <a:extLst>
                  <a:ext uri="{FF2B5EF4-FFF2-40B4-BE49-F238E27FC236}">
                    <a16:creationId xmlns="" xmlns:a16="http://schemas.microsoft.com/office/drawing/2014/main" id="{B2BC0E95-C4D9-D93E-C548-F91A0495CB3B}"/>
                  </a:ext>
                </a:extLst>
              </p:cNvPr>
              <p:cNvSpPr/>
              <p:nvPr/>
            </p:nvSpPr>
            <p:spPr>
              <a:xfrm>
                <a:off x="13659185" y="11101710"/>
                <a:ext cx="359353" cy="359353"/>
              </a:xfrm>
              <a:prstGeom prst="ellipse">
                <a:avLst/>
              </a:prstGeom>
              <a:solidFill>
                <a:schemeClr val="tx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18" name="Circle">
                <a:extLst>
                  <a:ext uri="{FF2B5EF4-FFF2-40B4-BE49-F238E27FC236}">
                    <a16:creationId xmlns="" xmlns:a16="http://schemas.microsoft.com/office/drawing/2014/main" id="{0103F23D-9070-40B3-5C8D-2FE7E2F75C6D}"/>
                  </a:ext>
                </a:extLst>
              </p:cNvPr>
              <p:cNvSpPr/>
              <p:nvPr/>
            </p:nvSpPr>
            <p:spPr>
              <a:xfrm>
                <a:off x="2219155" y="11089996"/>
                <a:ext cx="359353" cy="359353"/>
              </a:xfrm>
              <a:prstGeom prst="ellipse">
                <a:avLst/>
              </a:prstGeom>
              <a:solidFill>
                <a:schemeClr val="tx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19" name="Circle">
                <a:extLst>
                  <a:ext uri="{FF2B5EF4-FFF2-40B4-BE49-F238E27FC236}">
                    <a16:creationId xmlns="" xmlns:a16="http://schemas.microsoft.com/office/drawing/2014/main" id="{F07D8BDF-BD10-B676-7EE8-4E2459735490}"/>
                  </a:ext>
                </a:extLst>
              </p:cNvPr>
              <p:cNvSpPr/>
              <p:nvPr/>
            </p:nvSpPr>
            <p:spPr>
              <a:xfrm>
                <a:off x="2776851" y="11089996"/>
                <a:ext cx="359353" cy="359353"/>
              </a:xfrm>
              <a:prstGeom prst="ellipse">
                <a:avLst/>
              </a:prstGeom>
              <a:solidFill>
                <a:schemeClr val="tx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20" name="Circle">
                <a:extLst>
                  <a:ext uri="{FF2B5EF4-FFF2-40B4-BE49-F238E27FC236}">
                    <a16:creationId xmlns="" xmlns:a16="http://schemas.microsoft.com/office/drawing/2014/main" id="{230B2078-7C92-65A6-2927-52C299263048}"/>
                  </a:ext>
                </a:extLst>
              </p:cNvPr>
              <p:cNvSpPr/>
              <p:nvPr/>
            </p:nvSpPr>
            <p:spPr>
              <a:xfrm>
                <a:off x="3324492" y="11085724"/>
                <a:ext cx="359354" cy="359353"/>
              </a:xfrm>
              <a:prstGeom prst="ellipse">
                <a:avLst/>
              </a:prstGeom>
              <a:solidFill>
                <a:schemeClr val="tx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21" name="Circle">
                <a:extLst>
                  <a:ext uri="{FF2B5EF4-FFF2-40B4-BE49-F238E27FC236}">
                    <a16:creationId xmlns="" xmlns:a16="http://schemas.microsoft.com/office/drawing/2014/main" id="{7168E036-A6C7-2140-5B49-8CCF09C25A0E}"/>
                  </a:ext>
                </a:extLst>
              </p:cNvPr>
              <p:cNvSpPr/>
              <p:nvPr/>
            </p:nvSpPr>
            <p:spPr>
              <a:xfrm>
                <a:off x="1634355" y="10950478"/>
                <a:ext cx="508472" cy="651073"/>
              </a:xfrm>
              <a:prstGeom prst="ellipse">
                <a:avLst/>
              </a:prstGeom>
              <a:solidFill>
                <a:srgbClr val="002B5D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23" name="Circle">
                <a:extLst>
                  <a:ext uri="{FF2B5EF4-FFF2-40B4-BE49-F238E27FC236}">
                    <a16:creationId xmlns="" xmlns:a16="http://schemas.microsoft.com/office/drawing/2014/main" id="{863ED6D9-0843-1243-A6B5-7C3CFBBDA7EA}"/>
                  </a:ext>
                </a:extLst>
              </p:cNvPr>
              <p:cNvSpPr/>
              <p:nvPr/>
            </p:nvSpPr>
            <p:spPr>
              <a:xfrm>
                <a:off x="4427851" y="11089996"/>
                <a:ext cx="359353" cy="359353"/>
              </a:xfrm>
              <a:prstGeom prst="ellipse">
                <a:avLst/>
              </a:prstGeom>
              <a:solidFill>
                <a:schemeClr val="tx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24" name="Circle">
                <a:extLst>
                  <a:ext uri="{FF2B5EF4-FFF2-40B4-BE49-F238E27FC236}">
                    <a16:creationId xmlns="" xmlns:a16="http://schemas.microsoft.com/office/drawing/2014/main" id="{862CF093-9237-A038-55FD-9EA5F4A26011}"/>
                  </a:ext>
                </a:extLst>
              </p:cNvPr>
              <p:cNvSpPr/>
              <p:nvPr/>
            </p:nvSpPr>
            <p:spPr>
              <a:xfrm>
                <a:off x="6397548" y="11118073"/>
                <a:ext cx="359353" cy="359353"/>
              </a:xfrm>
              <a:prstGeom prst="ellipse">
                <a:avLst/>
              </a:prstGeom>
              <a:solidFill>
                <a:schemeClr val="tx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25" name="Circle">
                <a:extLst>
                  <a:ext uri="{FF2B5EF4-FFF2-40B4-BE49-F238E27FC236}">
                    <a16:creationId xmlns="" xmlns:a16="http://schemas.microsoft.com/office/drawing/2014/main" id="{DF82B312-E5E0-3E89-DE01-A7DAA59AF0F3}"/>
                  </a:ext>
                </a:extLst>
              </p:cNvPr>
              <p:cNvSpPr/>
              <p:nvPr/>
            </p:nvSpPr>
            <p:spPr>
              <a:xfrm>
                <a:off x="5483452" y="11119125"/>
                <a:ext cx="359353" cy="359353"/>
              </a:xfrm>
              <a:prstGeom prst="ellipse">
                <a:avLst/>
              </a:prstGeom>
              <a:solidFill>
                <a:schemeClr val="tx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26" name="Circle">
                <a:extLst>
                  <a:ext uri="{FF2B5EF4-FFF2-40B4-BE49-F238E27FC236}">
                    <a16:creationId xmlns="" xmlns:a16="http://schemas.microsoft.com/office/drawing/2014/main" id="{87D5CBEB-BBD2-A55E-5B45-C88FF58AA89E}"/>
                  </a:ext>
                </a:extLst>
              </p:cNvPr>
              <p:cNvSpPr/>
              <p:nvPr/>
            </p:nvSpPr>
            <p:spPr>
              <a:xfrm>
                <a:off x="5921261" y="11101710"/>
                <a:ext cx="359354" cy="359353"/>
              </a:xfrm>
              <a:prstGeom prst="ellipse">
                <a:avLst/>
              </a:prstGeom>
              <a:solidFill>
                <a:schemeClr val="tx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27" name="Circle">
                <a:extLst>
                  <a:ext uri="{FF2B5EF4-FFF2-40B4-BE49-F238E27FC236}">
                    <a16:creationId xmlns="" xmlns:a16="http://schemas.microsoft.com/office/drawing/2014/main" id="{9819C661-BE6E-BCCE-6511-891951E99B58}"/>
                  </a:ext>
                </a:extLst>
              </p:cNvPr>
              <p:cNvSpPr/>
              <p:nvPr/>
            </p:nvSpPr>
            <p:spPr>
              <a:xfrm>
                <a:off x="3794848" y="10904817"/>
                <a:ext cx="508472" cy="651073"/>
              </a:xfrm>
              <a:prstGeom prst="ellipse">
                <a:avLst/>
              </a:prstGeom>
              <a:solidFill>
                <a:srgbClr val="002B5D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29" name="Circle">
                <a:extLst>
                  <a:ext uri="{FF2B5EF4-FFF2-40B4-BE49-F238E27FC236}">
                    <a16:creationId xmlns="" xmlns:a16="http://schemas.microsoft.com/office/drawing/2014/main" id="{A155C764-4C92-83F3-F99C-155CEF8D3892}"/>
                  </a:ext>
                </a:extLst>
              </p:cNvPr>
              <p:cNvSpPr/>
              <p:nvPr/>
            </p:nvSpPr>
            <p:spPr>
              <a:xfrm>
                <a:off x="7484203" y="11090753"/>
                <a:ext cx="359353" cy="359353"/>
              </a:xfrm>
              <a:prstGeom prst="ellipse">
                <a:avLst/>
              </a:prstGeom>
              <a:solidFill>
                <a:schemeClr val="tx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30" name="Circle">
                <a:extLst>
                  <a:ext uri="{FF2B5EF4-FFF2-40B4-BE49-F238E27FC236}">
                    <a16:creationId xmlns="" xmlns:a16="http://schemas.microsoft.com/office/drawing/2014/main" id="{AE1EC396-A592-E5EF-5029-3DA0FE99E706}"/>
                  </a:ext>
                </a:extLst>
              </p:cNvPr>
              <p:cNvSpPr/>
              <p:nvPr/>
            </p:nvSpPr>
            <p:spPr>
              <a:xfrm>
                <a:off x="7962463" y="11120374"/>
                <a:ext cx="359353" cy="359353"/>
              </a:xfrm>
              <a:prstGeom prst="ellipse">
                <a:avLst/>
              </a:prstGeom>
              <a:solidFill>
                <a:schemeClr val="tx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31" name="Circle">
                <a:extLst>
                  <a:ext uri="{FF2B5EF4-FFF2-40B4-BE49-F238E27FC236}">
                    <a16:creationId xmlns="" xmlns:a16="http://schemas.microsoft.com/office/drawing/2014/main" id="{BF259AA8-D13F-81E7-55B7-C9BA5D386A5D}"/>
                  </a:ext>
                </a:extLst>
              </p:cNvPr>
              <p:cNvSpPr/>
              <p:nvPr/>
            </p:nvSpPr>
            <p:spPr>
              <a:xfrm>
                <a:off x="8454175" y="11120374"/>
                <a:ext cx="359354" cy="359353"/>
              </a:xfrm>
              <a:prstGeom prst="ellipse">
                <a:avLst/>
              </a:prstGeom>
              <a:solidFill>
                <a:schemeClr val="tx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32" name="Circle">
                <a:extLst>
                  <a:ext uri="{FF2B5EF4-FFF2-40B4-BE49-F238E27FC236}">
                    <a16:creationId xmlns="" xmlns:a16="http://schemas.microsoft.com/office/drawing/2014/main" id="{5586938F-63C3-1653-B1B4-EF7558B31EAC}"/>
                  </a:ext>
                </a:extLst>
              </p:cNvPr>
              <p:cNvSpPr/>
              <p:nvPr/>
            </p:nvSpPr>
            <p:spPr>
              <a:xfrm>
                <a:off x="8956130" y="11119125"/>
                <a:ext cx="359353" cy="359353"/>
              </a:xfrm>
              <a:prstGeom prst="ellipse">
                <a:avLst/>
              </a:prstGeom>
              <a:solidFill>
                <a:schemeClr val="tx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35" name="Circle">
                <a:extLst>
                  <a:ext uri="{FF2B5EF4-FFF2-40B4-BE49-F238E27FC236}">
                    <a16:creationId xmlns="" xmlns:a16="http://schemas.microsoft.com/office/drawing/2014/main" id="{92E989D4-EED4-AB92-7BD3-99698D5055F6}"/>
                  </a:ext>
                </a:extLst>
              </p:cNvPr>
              <p:cNvSpPr/>
              <p:nvPr/>
            </p:nvSpPr>
            <p:spPr>
              <a:xfrm>
                <a:off x="11221212" y="11091055"/>
                <a:ext cx="359354" cy="359353"/>
              </a:xfrm>
              <a:prstGeom prst="ellipse">
                <a:avLst/>
              </a:prstGeom>
              <a:solidFill>
                <a:schemeClr val="tx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36" name="Circle">
                <a:extLst>
                  <a:ext uri="{FF2B5EF4-FFF2-40B4-BE49-F238E27FC236}">
                    <a16:creationId xmlns="" xmlns:a16="http://schemas.microsoft.com/office/drawing/2014/main" id="{31D9CFD5-D021-8BF7-D14F-3CC123037C23}"/>
                  </a:ext>
                </a:extLst>
              </p:cNvPr>
              <p:cNvSpPr/>
              <p:nvPr/>
            </p:nvSpPr>
            <p:spPr>
              <a:xfrm>
                <a:off x="9468150" y="11089996"/>
                <a:ext cx="359353" cy="359353"/>
              </a:xfrm>
              <a:prstGeom prst="ellipse">
                <a:avLst/>
              </a:prstGeom>
              <a:solidFill>
                <a:schemeClr val="tx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37" name="Circle">
                <a:extLst>
                  <a:ext uri="{FF2B5EF4-FFF2-40B4-BE49-F238E27FC236}">
                    <a16:creationId xmlns="" xmlns:a16="http://schemas.microsoft.com/office/drawing/2014/main" id="{65311F09-8C5C-DA8E-6992-A2982466A5CD}"/>
                  </a:ext>
                </a:extLst>
              </p:cNvPr>
              <p:cNvSpPr/>
              <p:nvPr/>
            </p:nvSpPr>
            <p:spPr>
              <a:xfrm>
                <a:off x="10001701" y="11090754"/>
                <a:ext cx="359353" cy="359353"/>
              </a:xfrm>
              <a:prstGeom prst="ellipse">
                <a:avLst/>
              </a:prstGeom>
              <a:solidFill>
                <a:schemeClr val="tx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38" name="Circle">
                <a:extLst>
                  <a:ext uri="{FF2B5EF4-FFF2-40B4-BE49-F238E27FC236}">
                    <a16:creationId xmlns="" xmlns:a16="http://schemas.microsoft.com/office/drawing/2014/main" id="{A421606E-4FAE-0814-3300-A25DE7095B80}"/>
                  </a:ext>
                </a:extLst>
              </p:cNvPr>
              <p:cNvSpPr/>
              <p:nvPr/>
            </p:nvSpPr>
            <p:spPr>
              <a:xfrm>
                <a:off x="14821186" y="11085724"/>
                <a:ext cx="359354" cy="359353"/>
              </a:xfrm>
              <a:prstGeom prst="ellipse">
                <a:avLst/>
              </a:prstGeom>
              <a:solidFill>
                <a:schemeClr val="tx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93" name="Circle">
                <a:extLst>
                  <a:ext uri="{FF2B5EF4-FFF2-40B4-BE49-F238E27FC236}">
                    <a16:creationId xmlns="" xmlns:a16="http://schemas.microsoft.com/office/drawing/2014/main" id="{594071C9-28AD-FA60-B7D9-208AEFF24E52}"/>
                  </a:ext>
                </a:extLst>
              </p:cNvPr>
              <p:cNvSpPr/>
              <p:nvPr/>
            </p:nvSpPr>
            <p:spPr>
              <a:xfrm>
                <a:off x="12449647" y="11089996"/>
                <a:ext cx="359354" cy="359353"/>
              </a:xfrm>
              <a:prstGeom prst="ellipse">
                <a:avLst/>
              </a:prstGeom>
              <a:solidFill>
                <a:schemeClr val="tx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200" dirty="0">
                  <a:solidFill>
                    <a:srgbClr val="FFFFFF"/>
                  </a:solidFill>
                  <a:latin typeface="Arial Black" panose="020B0604020202020204" pitchFamily="34" charset="0"/>
                  <a:ea typeface="+mn-ea"/>
                  <a:cs typeface="Arial Black" panose="020B0604020202020204" pitchFamily="34" charset="0"/>
                  <a:sym typeface="Helvetica Neue Medium"/>
                </a:endParaRPr>
              </a:p>
            </p:txBody>
          </p:sp>
        </p:grpSp>
      </p:grpSp>
      <p:sp>
        <p:nvSpPr>
          <p:cNvPr id="90" name="TextBox 89">
            <a:extLst>
              <a:ext uri="{FF2B5EF4-FFF2-40B4-BE49-F238E27FC236}">
                <a16:creationId xmlns="" xmlns:a16="http://schemas.microsoft.com/office/drawing/2014/main" id="{47EA5E00-1EC7-BE6F-7466-9A472AD6921A}"/>
              </a:ext>
            </a:extLst>
          </p:cNvPr>
          <p:cNvSpPr txBox="1"/>
          <p:nvPr/>
        </p:nvSpPr>
        <p:spPr>
          <a:xfrm>
            <a:off x="3254607" y="542236"/>
            <a:ext cx="7103213" cy="923331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sz="5300" b="1" dirty="0">
                <a:solidFill>
                  <a:srgbClr val="0069B5"/>
                </a:solidFill>
                <a:cs typeface="Times New Roman" panose="02020603050405020304" pitchFamily="18" charset="0"/>
              </a:rPr>
              <a:t>Проекты – 2024:</a:t>
            </a:r>
            <a:r>
              <a:rPr lang="ru-RU" sz="5300" b="1" dirty="0">
                <a:solidFill>
                  <a:srgbClr val="0069B5"/>
                </a:solidFill>
              </a:rPr>
              <a:t> </a:t>
            </a:r>
            <a:endParaRPr lang="ru-RU" sz="5300" b="1" dirty="0">
              <a:solidFill>
                <a:srgbClr val="0069B5"/>
              </a:solidFill>
              <a:cs typeface="Times New Roman" panose="02020603050405020304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0" y="0"/>
            <a:ext cx="1715397" cy="13716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lIns="91438" tIns="45719" rIns="91438" bIns="45719" rtlCol="0" anchor="ctr"/>
          <a:lstStyle/>
          <a:p>
            <a:pPr algn="ctr" defTabSz="914377" hangingPunct="1"/>
            <a:endParaRPr lang="ru-RU" sz="1900" kern="1200">
              <a:solidFill>
                <a:prstClr val="white"/>
              </a:solidFill>
              <a:ea typeface="+mn-ea"/>
              <a:cs typeface="Helvetica"/>
            </a:endParaRPr>
          </a:p>
        </p:txBody>
      </p:sp>
      <p:pic>
        <p:nvPicPr>
          <p:cNvPr id="44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8" y="302095"/>
            <a:ext cx="1437533" cy="140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23641" y="175697"/>
            <a:ext cx="5379359" cy="93549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1873" y="12553508"/>
            <a:ext cx="530397" cy="396275"/>
          </a:xfrm>
          <a:prstGeom prst="rect">
            <a:avLst/>
          </a:prstGeom>
        </p:spPr>
      </p:pic>
      <p:sp>
        <p:nvSpPr>
          <p:cNvPr id="50" name="Circle">
            <a:extLst>
              <a:ext uri="{FF2B5EF4-FFF2-40B4-BE49-F238E27FC236}">
                <a16:creationId xmlns="" xmlns:a16="http://schemas.microsoft.com/office/drawing/2014/main" id="{AE1EC396-A592-E5EF-5029-3DA0FE99E706}"/>
              </a:ext>
            </a:extLst>
          </p:cNvPr>
          <p:cNvSpPr/>
          <p:nvPr/>
        </p:nvSpPr>
        <p:spPr>
          <a:xfrm>
            <a:off x="20525465" y="12533023"/>
            <a:ext cx="528616" cy="398611"/>
          </a:xfrm>
          <a:prstGeom prst="ellipse">
            <a:avLst/>
          </a:prstGeom>
          <a:solidFill>
            <a:schemeClr val="tx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dirty="0">
              <a:solidFill>
                <a:srgbClr val="FFFFFF"/>
              </a:solidFill>
              <a:latin typeface="Arial Black" panose="020B0604020202020204" pitchFamily="34" charset="0"/>
              <a:ea typeface="+mn-ea"/>
              <a:cs typeface="Arial Black" panose="020B0604020202020204" pitchFamily="34" charset="0"/>
              <a:sym typeface="Helvetica Neue Medium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27036" y="12497993"/>
            <a:ext cx="530397" cy="396275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4414556" y="1599716"/>
            <a:ext cx="15688909" cy="923331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just" defTabSz="914377" hangingPunct="1"/>
            <a:r>
              <a:rPr lang="ru-RU" sz="5300" b="1" kern="1200" dirty="0">
                <a:solidFill>
                  <a:srgbClr val="0069B5"/>
                </a:solidFill>
                <a:ea typeface="+mn-ea"/>
                <a:cs typeface="Helvetica"/>
              </a:rPr>
              <a:t>Лаборатория развивающей среды «</a:t>
            </a:r>
            <a:r>
              <a:rPr lang="ru-RU" sz="5300" b="1" kern="1200" dirty="0" err="1">
                <a:solidFill>
                  <a:srgbClr val="0069B5"/>
                </a:solidFill>
                <a:ea typeface="+mn-ea"/>
                <a:cs typeface="Helvetica"/>
              </a:rPr>
              <a:t>ЛаРС</a:t>
            </a:r>
            <a:r>
              <a:rPr lang="ru-RU" sz="5300" b="1" kern="1200" dirty="0">
                <a:solidFill>
                  <a:srgbClr val="0069B5"/>
                </a:solidFill>
                <a:ea typeface="+mn-ea"/>
                <a:cs typeface="Helvetica"/>
              </a:rPr>
              <a:t>» 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247511" y="2556209"/>
            <a:ext cx="20521341" cy="252376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defTabSz="914377" hangingPunct="1"/>
            <a:r>
              <a:rPr lang="ru-RU" sz="3200" kern="1200" dirty="0">
                <a:solidFill>
                  <a:srgbClr val="004C98"/>
                </a:solidFill>
                <a:ea typeface="+mn-ea"/>
                <a:cs typeface="Times New Roman" pitchFamily="18" charset="0"/>
              </a:rPr>
              <a:t>Цели: - создание интегрированных условий (стационарных и виртуальных) по реализации эффективных технологий </a:t>
            </a:r>
          </a:p>
          <a:p>
            <a:pPr defTabSz="914377" hangingPunct="1"/>
            <a:r>
              <a:rPr lang="ru-RU" sz="3200" kern="1200" dirty="0">
                <a:solidFill>
                  <a:srgbClr val="004C98"/>
                </a:solidFill>
                <a:ea typeface="+mn-ea"/>
                <a:cs typeface="Times New Roman" pitchFamily="18" charset="0"/>
              </a:rPr>
              <a:t>              для развития предметно- пространственной среды, детской инициативы и детского творчества </a:t>
            </a:r>
          </a:p>
          <a:p>
            <a:pPr defTabSz="914377" hangingPunct="1"/>
            <a:r>
              <a:rPr lang="ru-RU" sz="3200" kern="1200" dirty="0">
                <a:solidFill>
                  <a:srgbClr val="004C98"/>
                </a:solidFill>
                <a:ea typeface="+mn-ea"/>
                <a:cs typeface="Times New Roman" pitchFamily="18" charset="0"/>
              </a:rPr>
              <a:t>            </a:t>
            </a:r>
            <a:r>
              <a:rPr lang="ru-RU" sz="3200" kern="1200" dirty="0">
                <a:solidFill>
                  <a:srgbClr val="004C98"/>
                </a:solidFill>
                <a:cs typeface="Times New Roman" pitchFamily="18" charset="0"/>
              </a:rPr>
              <a:t>- </a:t>
            </a:r>
            <a:r>
              <a:rPr lang="ru-RU" sz="3200" kern="1200" dirty="0">
                <a:solidFill>
                  <a:srgbClr val="004C98"/>
                </a:solidFill>
                <a:ea typeface="+mn-ea"/>
                <a:cs typeface="Times New Roman" pitchFamily="18" charset="0"/>
              </a:rPr>
              <a:t>проведение образовательных событий (платная основа)</a:t>
            </a:r>
          </a:p>
          <a:p>
            <a:pPr defTabSz="914377" hangingPunct="1"/>
            <a:endParaRPr lang="ru-RU" sz="800" kern="1200" dirty="0">
              <a:solidFill>
                <a:srgbClr val="002B5D"/>
              </a:solidFill>
              <a:ea typeface="+mn-ea"/>
              <a:cs typeface="Helvetica"/>
            </a:endParaRPr>
          </a:p>
          <a:p>
            <a:pPr algn="ctr" defTabSz="914377" hangingPunct="1"/>
            <a:r>
              <a:rPr lang="ru-RU" sz="5300" b="1" kern="1200" dirty="0">
                <a:solidFill>
                  <a:srgbClr val="0069B5"/>
                </a:solidFill>
                <a:ea typeface="+mn-ea"/>
                <a:cs typeface="Helvetica"/>
              </a:rPr>
              <a:t>Формат образовательных зон и виртуальной реальности:</a:t>
            </a:r>
          </a:p>
        </p:txBody>
      </p:sp>
      <p:sp>
        <p:nvSpPr>
          <p:cNvPr id="56" name="Circle">
            <a:extLst>
              <a:ext uri="{FF2B5EF4-FFF2-40B4-BE49-F238E27FC236}">
                <a16:creationId xmlns="" xmlns:a16="http://schemas.microsoft.com/office/drawing/2014/main" id="{594071C9-28AD-FA60-B7D9-208AEFF24E52}"/>
              </a:ext>
            </a:extLst>
          </p:cNvPr>
          <p:cNvSpPr/>
          <p:nvPr/>
        </p:nvSpPr>
        <p:spPr>
          <a:xfrm>
            <a:off x="17060107" y="12527505"/>
            <a:ext cx="528619" cy="398611"/>
          </a:xfrm>
          <a:prstGeom prst="ellipse">
            <a:avLst/>
          </a:prstGeom>
          <a:solidFill>
            <a:schemeClr val="tx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dirty="0">
              <a:solidFill>
                <a:srgbClr val="FFFFFF"/>
              </a:solidFill>
              <a:latin typeface="Arial Black" panose="020B0604020202020204" pitchFamily="34" charset="0"/>
              <a:ea typeface="+mn-ea"/>
              <a:cs typeface="Arial Black" panose="020B0604020202020204" pitchFamily="34" charset="0"/>
              <a:sym typeface="Helvetica Neue Medium"/>
            </a:endParaRPr>
          </a:p>
        </p:txBody>
      </p:sp>
      <p:sp>
        <p:nvSpPr>
          <p:cNvPr id="58" name="Circle">
            <a:extLst>
              <a:ext uri="{FF2B5EF4-FFF2-40B4-BE49-F238E27FC236}">
                <a16:creationId xmlns="" xmlns:a16="http://schemas.microsoft.com/office/drawing/2014/main" id="{9819C661-BE6E-BCCE-6511-891951E99B58}"/>
              </a:ext>
            </a:extLst>
          </p:cNvPr>
          <p:cNvSpPr/>
          <p:nvPr/>
        </p:nvSpPr>
        <p:spPr>
          <a:xfrm>
            <a:off x="18780502" y="12267492"/>
            <a:ext cx="747973" cy="722200"/>
          </a:xfrm>
          <a:prstGeom prst="ellipse">
            <a:avLst/>
          </a:prstGeom>
          <a:solidFill>
            <a:srgbClr val="002B5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dirty="0">
              <a:solidFill>
                <a:srgbClr val="FFFFFF"/>
              </a:solidFill>
              <a:latin typeface="Arial Black" panose="020B0604020202020204" pitchFamily="34" charset="0"/>
              <a:ea typeface="+mn-ea"/>
              <a:cs typeface="Arial Black" panose="020B0604020202020204" pitchFamily="34" charset="0"/>
              <a:sym typeface="Helvetica Neue Medium"/>
            </a:endParaRPr>
          </a:p>
        </p:txBody>
      </p:sp>
      <p:sp>
        <p:nvSpPr>
          <p:cNvPr id="59" name="Circle">
            <a:extLst>
              <a:ext uri="{FF2B5EF4-FFF2-40B4-BE49-F238E27FC236}">
                <a16:creationId xmlns="" xmlns:a16="http://schemas.microsoft.com/office/drawing/2014/main" id="{A421606E-4FAE-0814-3300-A25DE7095B80}"/>
              </a:ext>
            </a:extLst>
          </p:cNvPr>
          <p:cNvSpPr/>
          <p:nvPr/>
        </p:nvSpPr>
        <p:spPr>
          <a:xfrm>
            <a:off x="22323672" y="12476417"/>
            <a:ext cx="528619" cy="398611"/>
          </a:xfrm>
          <a:prstGeom prst="ellipse">
            <a:avLst/>
          </a:prstGeom>
          <a:solidFill>
            <a:schemeClr val="tx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dirty="0">
              <a:solidFill>
                <a:srgbClr val="FFFFFF"/>
              </a:solidFill>
              <a:latin typeface="Arial Black" panose="020B0604020202020204" pitchFamily="34" charset="0"/>
              <a:ea typeface="+mn-ea"/>
              <a:cs typeface="Arial Black" panose="020B0604020202020204" pitchFamily="34" charset="0"/>
              <a:sym typeface="Helvetica Neue Medium"/>
            </a:endParaRPr>
          </a:p>
        </p:txBody>
      </p:sp>
      <p:sp>
        <p:nvSpPr>
          <p:cNvPr id="60" name="Circle">
            <a:extLst>
              <a:ext uri="{FF2B5EF4-FFF2-40B4-BE49-F238E27FC236}">
                <a16:creationId xmlns="" xmlns:a16="http://schemas.microsoft.com/office/drawing/2014/main" id="{A421606E-4FAE-0814-3300-A25DE7095B80}"/>
              </a:ext>
            </a:extLst>
          </p:cNvPr>
          <p:cNvSpPr/>
          <p:nvPr/>
        </p:nvSpPr>
        <p:spPr>
          <a:xfrm>
            <a:off x="23182261" y="12482780"/>
            <a:ext cx="528619" cy="398611"/>
          </a:xfrm>
          <a:prstGeom prst="ellipse">
            <a:avLst/>
          </a:prstGeom>
          <a:solidFill>
            <a:schemeClr val="tx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dirty="0">
              <a:solidFill>
                <a:srgbClr val="FFFFFF"/>
              </a:solidFill>
              <a:latin typeface="Arial Black" panose="020B0604020202020204" pitchFamily="34" charset="0"/>
              <a:ea typeface="+mn-ea"/>
              <a:cs typeface="Arial Black" panose="020B0604020202020204" pitchFamily="34" charset="0"/>
              <a:sym typeface="Helvetica Neue Medium"/>
            </a:endParaRPr>
          </a:p>
        </p:txBody>
      </p:sp>
      <p:sp>
        <p:nvSpPr>
          <p:cNvPr id="61" name="Line">
            <a:extLst>
              <a:ext uri="{FF2B5EF4-FFF2-40B4-BE49-F238E27FC236}">
                <a16:creationId xmlns="" xmlns:a16="http://schemas.microsoft.com/office/drawing/2014/main" id="{80765978-3EB3-9F64-AEAD-EAAA992A313D}"/>
              </a:ext>
            </a:extLst>
          </p:cNvPr>
          <p:cNvSpPr/>
          <p:nvPr/>
        </p:nvSpPr>
        <p:spPr>
          <a:xfrm flipH="1">
            <a:off x="14618501" y="9165087"/>
            <a:ext cx="0" cy="3126168"/>
          </a:xfrm>
          <a:prstGeom prst="line">
            <a:avLst/>
          </a:prstGeom>
          <a:ln w="25400">
            <a:solidFill>
              <a:schemeClr val="tx2"/>
            </a:solidFill>
            <a:custDash>
              <a:ds d="200000" sp="200000"/>
            </a:custDash>
            <a:miter lim="400000"/>
          </a:ln>
        </p:spPr>
        <p:txBody>
          <a:bodyPr lIns="50799" tIns="50799" rIns="50799" bIns="50799" anchor="ctr"/>
          <a:lstStyle/>
          <a:p>
            <a:endParaRPr dirty="0">
              <a:latin typeface="Montserrat Bold" pitchFamily="2" charset="-52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066" y="516674"/>
            <a:ext cx="1079501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920142" y="5621248"/>
            <a:ext cx="6366645" cy="175432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marL="285742" indent="-285742" defTabSz="914377" hangingPunct="1">
              <a:buFont typeface="Wingdings" pitchFamily="2" charset="2"/>
              <a:buChar char="v"/>
            </a:pPr>
            <a:r>
              <a:rPr lang="ru-RU" sz="5300" b="1" kern="1200" dirty="0">
                <a:solidFill>
                  <a:srgbClr val="002B5D"/>
                </a:solidFill>
                <a:ea typeface="+mn-ea"/>
                <a:cs typeface="+mn-cs"/>
              </a:rPr>
              <a:t> </a:t>
            </a:r>
            <a:r>
              <a:rPr lang="ru-RU" sz="5300" b="1" kern="1200" dirty="0" err="1">
                <a:solidFill>
                  <a:srgbClr val="002B5D"/>
                </a:solidFill>
                <a:ea typeface="+mn-ea"/>
                <a:cs typeface="+mn-cs"/>
              </a:rPr>
              <a:t>Интерактив</a:t>
            </a:r>
            <a:r>
              <a:rPr lang="ru-RU" sz="5300" b="1" kern="1200" dirty="0">
                <a:solidFill>
                  <a:srgbClr val="002B5D"/>
                </a:solidFill>
                <a:ea typeface="+mn-ea"/>
                <a:cs typeface="+mn-cs"/>
              </a:rPr>
              <a:t>  </a:t>
            </a:r>
          </a:p>
          <a:p>
            <a:pPr defTabSz="914377" hangingPunct="1"/>
            <a:r>
              <a:rPr lang="ru-RU" sz="5300" b="1" kern="1200" dirty="0">
                <a:solidFill>
                  <a:srgbClr val="002B5D"/>
                </a:solidFill>
                <a:ea typeface="+mn-ea"/>
                <a:cs typeface="+mn-cs"/>
              </a:rPr>
              <a:t>     (стены, пол)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598567" y="8241753"/>
            <a:ext cx="4859635" cy="923331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marL="285742" indent="-285742" defTabSz="914377" hangingPunct="1">
              <a:buFont typeface="Wingdings" pitchFamily="2" charset="2"/>
              <a:buChar char="v"/>
            </a:pPr>
            <a:r>
              <a:rPr lang="ru-RU" sz="5300" b="1" kern="1200" dirty="0">
                <a:solidFill>
                  <a:srgbClr val="002B5D"/>
                </a:solidFill>
                <a:ea typeface="+mn-ea"/>
                <a:cs typeface="+mn-cs"/>
              </a:rPr>
              <a:t> Робот </a:t>
            </a:r>
            <a:r>
              <a:rPr lang="ru-RU" sz="5300" b="1" kern="1200" dirty="0" err="1">
                <a:solidFill>
                  <a:srgbClr val="002B5D"/>
                </a:solidFill>
                <a:ea typeface="+mn-ea"/>
                <a:cs typeface="+mn-cs"/>
              </a:rPr>
              <a:t>Мабот</a:t>
            </a:r>
            <a:endParaRPr lang="ru-RU" sz="5300" b="1" kern="1200" dirty="0">
              <a:solidFill>
                <a:srgbClr val="002B5D"/>
              </a:solidFill>
              <a:ea typeface="+mn-ea"/>
              <a:cs typeface="+mn-cs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4958" y="12307581"/>
            <a:ext cx="749301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7017774" y="6823849"/>
            <a:ext cx="5667733" cy="923331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marL="285742" indent="-285742" defTabSz="914377" hangingPunct="1">
              <a:buFont typeface="Wingdings" pitchFamily="2" charset="2"/>
              <a:buChar char="v"/>
            </a:pPr>
            <a:r>
              <a:rPr lang="ru-RU" sz="5300" b="1" kern="1200" dirty="0">
                <a:solidFill>
                  <a:srgbClr val="002B5D"/>
                </a:solidFill>
                <a:ea typeface="+mn-ea"/>
                <a:cs typeface="+mn-cs"/>
              </a:rPr>
              <a:t> </a:t>
            </a:r>
            <a:r>
              <a:rPr lang="ru-RU" sz="5300" b="1" kern="1200" dirty="0" err="1">
                <a:solidFill>
                  <a:srgbClr val="002B5D"/>
                </a:solidFill>
                <a:ea typeface="+mn-ea"/>
                <a:cs typeface="+mn-cs"/>
              </a:rPr>
              <a:t>Этноплощадка</a:t>
            </a:r>
            <a:endParaRPr lang="ru-RU" sz="5300" b="1" kern="1200" dirty="0">
              <a:solidFill>
                <a:srgbClr val="002B5D"/>
              </a:solidFill>
              <a:ea typeface="+mn-ea"/>
              <a:cs typeface="+mn-cs"/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609" y="7810791"/>
            <a:ext cx="45720" cy="4398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3851" y="12307581"/>
            <a:ext cx="749301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4488" y="7375576"/>
            <a:ext cx="23813" cy="4833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2129431" y="8113679"/>
            <a:ext cx="4763677" cy="923331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pPr marL="285742" indent="-285742" defTabSz="914377" hangingPunct="1">
              <a:buFont typeface="Wingdings" pitchFamily="2" charset="2"/>
              <a:buChar char="v"/>
            </a:pPr>
            <a:r>
              <a:rPr lang="ru-RU" sz="5300" b="1" kern="1200" dirty="0">
                <a:solidFill>
                  <a:srgbClr val="002B5D"/>
                </a:solidFill>
                <a:ea typeface="+mn-ea"/>
                <a:cs typeface="+mn-cs"/>
              </a:rPr>
              <a:t> Театр Профи</a:t>
            </a:r>
          </a:p>
        </p:txBody>
      </p:sp>
      <p:pic>
        <p:nvPicPr>
          <p:cNvPr id="62" name="Рисунок 6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68" y="1935089"/>
            <a:ext cx="1437533" cy="1405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571294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Изображение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6" r="11173" b="6246"/>
          <a:stretch/>
        </p:blipFill>
        <p:spPr bwMode="auto">
          <a:xfrm>
            <a:off x="8514421" y="0"/>
            <a:ext cx="15869573" cy="13794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0" y="0"/>
            <a:ext cx="8514413" cy="13716000"/>
          </a:xfrm>
          <a:prstGeom prst="rect">
            <a:avLst/>
          </a:prstGeom>
          <a:solidFill>
            <a:srgbClr val="004C98"/>
          </a:solidFill>
        </p:spPr>
        <p:txBody>
          <a:bodyPr wrap="square" lIns="479967" tIns="91435" rIns="182867" bIns="91435" anchor="ctr" anchorCtr="0">
            <a:noAutofit/>
          </a:bodyPr>
          <a:lstStyle/>
          <a:p>
            <a:pPr algn="ctr"/>
            <a:endParaRPr lang="ru-RU" altLang="ru-RU" sz="7200" dirty="0">
              <a:solidFill>
                <a:prstClr val="white"/>
              </a:solidFill>
              <a:ea typeface="Arial" charset="0"/>
              <a:cs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38809" y="5258290"/>
            <a:ext cx="12605261" cy="3761853"/>
          </a:xfrm>
          <a:prstGeom prst="rect">
            <a:avLst/>
          </a:prstGeom>
          <a:noFill/>
        </p:spPr>
        <p:txBody>
          <a:bodyPr wrap="square" lIns="243823" tIns="121912" rIns="243823" bIns="121912" anchor="ctr">
            <a:noAutofit/>
          </a:bodyPr>
          <a:lstStyle/>
          <a:p>
            <a:endParaRPr lang="ru-RU" sz="10900" dirty="0">
              <a:solidFill>
                <a:prstClr val="white"/>
              </a:solidFill>
              <a:cs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D5B4A-7CC2-464C-BA72-76B3A87007B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1517" y="614597"/>
            <a:ext cx="12426848" cy="12426848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7F05C336-E35A-6A46-6D4B-202D08CDE82D}"/>
              </a:ext>
            </a:extLst>
          </p:cNvPr>
          <p:cNvSpPr/>
          <p:nvPr/>
        </p:nvSpPr>
        <p:spPr>
          <a:xfrm>
            <a:off x="1904539" y="2039882"/>
            <a:ext cx="4705349" cy="759181"/>
          </a:xfrm>
          <a:prstGeom prst="rect">
            <a:avLst/>
          </a:prstGeom>
          <a:solidFill>
            <a:srgbClr val="004C98"/>
          </a:solidFill>
          <a:ln w="25400" cap="flat">
            <a:solidFill>
              <a:srgbClr val="004C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8" tIns="91438" rIns="91438" bIns="91438" numCol="1" spcCol="38100" rtlCol="0" anchor="ctr"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4572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ature Green">
      <a:dk1>
        <a:srgbClr val="7D7F82"/>
      </a:dk1>
      <a:lt1>
        <a:srgbClr val="F9FAF9"/>
      </a:lt1>
      <a:dk2>
        <a:srgbClr val="A4A5A4"/>
      </a:dk2>
      <a:lt2>
        <a:srgbClr val="D7D8D7"/>
      </a:lt2>
      <a:accent1>
        <a:srgbClr val="BFC550"/>
      </a:accent1>
      <a:accent2>
        <a:srgbClr val="D3DC69"/>
      </a:accent2>
      <a:accent3>
        <a:srgbClr val="A5AC46"/>
      </a:accent3>
      <a:accent4>
        <a:srgbClr val="BFC550"/>
      </a:accent4>
      <a:accent5>
        <a:srgbClr val="BFC550"/>
      </a:accent5>
      <a:accent6>
        <a:srgbClr val="BFC550"/>
      </a:accent6>
      <a:hlink>
        <a:srgbClr val="BFC550"/>
      </a:hlink>
      <a:folHlink>
        <a:srgbClr val="A5AC46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1C663"/>
        </a:solidFill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Nature Green">
      <a:dk1>
        <a:srgbClr val="7D7F82"/>
      </a:dk1>
      <a:lt1>
        <a:srgbClr val="F9FAF9"/>
      </a:lt1>
      <a:dk2>
        <a:srgbClr val="A4A5A4"/>
      </a:dk2>
      <a:lt2>
        <a:srgbClr val="D7D8D7"/>
      </a:lt2>
      <a:accent1>
        <a:srgbClr val="BFC550"/>
      </a:accent1>
      <a:accent2>
        <a:srgbClr val="D3DC69"/>
      </a:accent2>
      <a:accent3>
        <a:srgbClr val="A5AC46"/>
      </a:accent3>
      <a:accent4>
        <a:srgbClr val="BFC550"/>
      </a:accent4>
      <a:accent5>
        <a:srgbClr val="BFC550"/>
      </a:accent5>
      <a:accent6>
        <a:srgbClr val="BFC550"/>
      </a:accent6>
      <a:hlink>
        <a:srgbClr val="BFC550"/>
      </a:hlink>
      <a:folHlink>
        <a:srgbClr val="A5AC46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1C663"/>
        </a:solidFill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3_Office Theme">
  <a:themeElements>
    <a:clrScheme name="Nature Green">
      <a:dk1>
        <a:srgbClr val="7D7F82"/>
      </a:dk1>
      <a:lt1>
        <a:srgbClr val="F9FAF9"/>
      </a:lt1>
      <a:dk2>
        <a:srgbClr val="A4A5A4"/>
      </a:dk2>
      <a:lt2>
        <a:srgbClr val="D7D8D7"/>
      </a:lt2>
      <a:accent1>
        <a:srgbClr val="BFC550"/>
      </a:accent1>
      <a:accent2>
        <a:srgbClr val="D3DC69"/>
      </a:accent2>
      <a:accent3>
        <a:srgbClr val="A5AC46"/>
      </a:accent3>
      <a:accent4>
        <a:srgbClr val="BFC550"/>
      </a:accent4>
      <a:accent5>
        <a:srgbClr val="BFC550"/>
      </a:accent5>
      <a:accent6>
        <a:srgbClr val="BFC550"/>
      </a:accent6>
      <a:hlink>
        <a:srgbClr val="BFC550"/>
      </a:hlink>
      <a:folHlink>
        <a:srgbClr val="A5AC46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1C663"/>
        </a:solidFill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2_Office Theme">
  <a:themeElements>
    <a:clrScheme name="Nature Green">
      <a:dk1>
        <a:srgbClr val="7D7F82"/>
      </a:dk1>
      <a:lt1>
        <a:srgbClr val="F9FAF9"/>
      </a:lt1>
      <a:dk2>
        <a:srgbClr val="A4A5A4"/>
      </a:dk2>
      <a:lt2>
        <a:srgbClr val="D7D8D7"/>
      </a:lt2>
      <a:accent1>
        <a:srgbClr val="BFC550"/>
      </a:accent1>
      <a:accent2>
        <a:srgbClr val="D3DC69"/>
      </a:accent2>
      <a:accent3>
        <a:srgbClr val="A5AC46"/>
      </a:accent3>
      <a:accent4>
        <a:srgbClr val="BFC550"/>
      </a:accent4>
      <a:accent5>
        <a:srgbClr val="BFC550"/>
      </a:accent5>
      <a:accent6>
        <a:srgbClr val="BFC550"/>
      </a:accent6>
      <a:hlink>
        <a:srgbClr val="BFC550"/>
      </a:hlink>
      <a:folHlink>
        <a:srgbClr val="A5AC46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1C663"/>
        </a:solidFill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5.xml><?xml version="1.0" encoding="utf-8"?>
<a:theme xmlns:a="http://schemas.openxmlformats.org/drawingml/2006/main" name="4_Office Theme">
  <a:themeElements>
    <a:clrScheme name="Nature Green">
      <a:dk1>
        <a:srgbClr val="7D7F82"/>
      </a:dk1>
      <a:lt1>
        <a:srgbClr val="F9FAF9"/>
      </a:lt1>
      <a:dk2>
        <a:srgbClr val="A4A5A4"/>
      </a:dk2>
      <a:lt2>
        <a:srgbClr val="D7D8D7"/>
      </a:lt2>
      <a:accent1>
        <a:srgbClr val="BFC550"/>
      </a:accent1>
      <a:accent2>
        <a:srgbClr val="D3DC69"/>
      </a:accent2>
      <a:accent3>
        <a:srgbClr val="A5AC46"/>
      </a:accent3>
      <a:accent4>
        <a:srgbClr val="BFC550"/>
      </a:accent4>
      <a:accent5>
        <a:srgbClr val="BFC550"/>
      </a:accent5>
      <a:accent6>
        <a:srgbClr val="BFC550"/>
      </a:accent6>
      <a:hlink>
        <a:srgbClr val="BFC550"/>
      </a:hlink>
      <a:folHlink>
        <a:srgbClr val="A5AC46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1C663"/>
        </a:solidFill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6.xml><?xml version="1.0" encoding="utf-8"?>
<a:theme xmlns:a="http://schemas.openxmlformats.org/drawingml/2006/main" name="5_Office Theme">
  <a:themeElements>
    <a:clrScheme name="Nature Green">
      <a:dk1>
        <a:srgbClr val="7D7F82"/>
      </a:dk1>
      <a:lt1>
        <a:srgbClr val="F9FAF9"/>
      </a:lt1>
      <a:dk2>
        <a:srgbClr val="A4A5A4"/>
      </a:dk2>
      <a:lt2>
        <a:srgbClr val="D7D8D7"/>
      </a:lt2>
      <a:accent1>
        <a:srgbClr val="BFC550"/>
      </a:accent1>
      <a:accent2>
        <a:srgbClr val="D3DC69"/>
      </a:accent2>
      <a:accent3>
        <a:srgbClr val="A5AC46"/>
      </a:accent3>
      <a:accent4>
        <a:srgbClr val="BFC550"/>
      </a:accent4>
      <a:accent5>
        <a:srgbClr val="BFC550"/>
      </a:accent5>
      <a:accent6>
        <a:srgbClr val="BFC550"/>
      </a:accent6>
      <a:hlink>
        <a:srgbClr val="BFC550"/>
      </a:hlink>
      <a:folHlink>
        <a:srgbClr val="A5AC46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1C663"/>
        </a:solidFill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7.xml><?xml version="1.0" encoding="utf-8"?>
<a:theme xmlns:a="http://schemas.openxmlformats.org/drawingml/2006/main" name="6_Office Theme">
  <a:themeElements>
    <a:clrScheme name="Nature Green">
      <a:dk1>
        <a:srgbClr val="7D7F82"/>
      </a:dk1>
      <a:lt1>
        <a:srgbClr val="F9FAF9"/>
      </a:lt1>
      <a:dk2>
        <a:srgbClr val="A4A5A4"/>
      </a:dk2>
      <a:lt2>
        <a:srgbClr val="D7D8D7"/>
      </a:lt2>
      <a:accent1>
        <a:srgbClr val="BFC550"/>
      </a:accent1>
      <a:accent2>
        <a:srgbClr val="D3DC69"/>
      </a:accent2>
      <a:accent3>
        <a:srgbClr val="A5AC46"/>
      </a:accent3>
      <a:accent4>
        <a:srgbClr val="BFC550"/>
      </a:accent4>
      <a:accent5>
        <a:srgbClr val="BFC550"/>
      </a:accent5>
      <a:accent6>
        <a:srgbClr val="BFC550"/>
      </a:accent6>
      <a:hlink>
        <a:srgbClr val="BFC550"/>
      </a:hlink>
      <a:folHlink>
        <a:srgbClr val="A5AC46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1C663"/>
        </a:solidFill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8.xml><?xml version="1.0" encoding="utf-8"?>
<a:theme xmlns:a="http://schemas.openxmlformats.org/drawingml/2006/main" name="7_Office Theme">
  <a:themeElements>
    <a:clrScheme name="Nature Green">
      <a:dk1>
        <a:srgbClr val="7D7F82"/>
      </a:dk1>
      <a:lt1>
        <a:srgbClr val="F9FAF9"/>
      </a:lt1>
      <a:dk2>
        <a:srgbClr val="A4A5A4"/>
      </a:dk2>
      <a:lt2>
        <a:srgbClr val="D7D8D7"/>
      </a:lt2>
      <a:accent1>
        <a:srgbClr val="BFC550"/>
      </a:accent1>
      <a:accent2>
        <a:srgbClr val="D3DC69"/>
      </a:accent2>
      <a:accent3>
        <a:srgbClr val="A5AC46"/>
      </a:accent3>
      <a:accent4>
        <a:srgbClr val="BFC550"/>
      </a:accent4>
      <a:accent5>
        <a:srgbClr val="BFC550"/>
      </a:accent5>
      <a:accent6>
        <a:srgbClr val="BFC550"/>
      </a:accent6>
      <a:hlink>
        <a:srgbClr val="BFC550"/>
      </a:hlink>
      <a:folHlink>
        <a:srgbClr val="A5AC46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1C663"/>
        </a:solidFill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9.xml><?xml version="1.0" encoding="utf-8"?>
<a:theme xmlns:a="http://schemas.openxmlformats.org/drawingml/2006/main" name="8_Office Theme">
  <a:themeElements>
    <a:clrScheme name="Nature Green">
      <a:dk1>
        <a:srgbClr val="7D7F82"/>
      </a:dk1>
      <a:lt1>
        <a:srgbClr val="F9FAF9"/>
      </a:lt1>
      <a:dk2>
        <a:srgbClr val="A4A5A4"/>
      </a:dk2>
      <a:lt2>
        <a:srgbClr val="D7D8D7"/>
      </a:lt2>
      <a:accent1>
        <a:srgbClr val="BFC550"/>
      </a:accent1>
      <a:accent2>
        <a:srgbClr val="D3DC69"/>
      </a:accent2>
      <a:accent3>
        <a:srgbClr val="A5AC46"/>
      </a:accent3>
      <a:accent4>
        <a:srgbClr val="BFC550"/>
      </a:accent4>
      <a:accent5>
        <a:srgbClr val="BFC550"/>
      </a:accent5>
      <a:accent6>
        <a:srgbClr val="BFC550"/>
      </a:accent6>
      <a:hlink>
        <a:srgbClr val="BFC550"/>
      </a:hlink>
      <a:folHlink>
        <a:srgbClr val="A5AC46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1C663"/>
        </a:solidFill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10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1C663"/>
        </a:solidFill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2795</TotalTime>
  <Words>1745</Words>
  <Application>Microsoft Office PowerPoint</Application>
  <PresentationFormat>Произвольный</PresentationFormat>
  <Paragraphs>312</Paragraphs>
  <Slides>17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9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Office Theme</vt:lpstr>
      <vt:lpstr>1_Office Theme</vt:lpstr>
      <vt:lpstr>3_Office Theme</vt:lpstr>
      <vt:lpstr>2_Office Theme</vt:lpstr>
      <vt:lpstr>4_Office Theme</vt:lpstr>
      <vt:lpstr>5_Office Theme</vt:lpstr>
      <vt:lpstr>6_Office Theme</vt:lpstr>
      <vt:lpstr>7_Office Theme</vt:lpstr>
      <vt:lpstr>8_Office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DNS</dc:creator>
  <cp:lastModifiedBy>Хаерова Юлия Геннадьевна</cp:lastModifiedBy>
  <cp:revision>306</cp:revision>
  <cp:lastPrinted>2024-09-26T08:24:11Z</cp:lastPrinted>
  <dcterms:modified xsi:type="dcterms:W3CDTF">2024-09-30T11:56:07Z</dcterms:modified>
</cp:coreProperties>
</file>