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164" d="100"/>
          <a:sy n="164" d="100"/>
        </p:scale>
        <p:origin x="-120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45000" cy="45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A7EDA-45CF-4314-B5CD-530E8B4D1247}" type="datetimeFigureOut">
              <a:rPr lang="ru-RU" smtClean="0"/>
              <a:t>11.10.2024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70987-113D-4E00-8C11-470D408742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0228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A7EDA-45CF-4314-B5CD-530E8B4D1247}" type="datetimeFigureOut">
              <a:rPr lang="ru-RU" smtClean="0"/>
              <a:t>11.10.2024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70987-113D-4E00-8C11-470D408742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5415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A7EDA-45CF-4314-B5CD-530E8B4D1247}" type="datetimeFigureOut">
              <a:rPr lang="ru-RU" smtClean="0"/>
              <a:t>11.10.2024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70987-113D-4E00-8C11-470D408742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5642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A7EDA-45CF-4314-B5CD-530E8B4D1247}" type="datetimeFigureOut">
              <a:rPr lang="ru-RU" smtClean="0"/>
              <a:t>11.10.2024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70987-113D-4E00-8C11-470D408742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01955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A7EDA-45CF-4314-B5CD-530E8B4D1247}" type="datetimeFigureOut">
              <a:rPr lang="ru-RU" smtClean="0"/>
              <a:t>11.10.2024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70987-113D-4E00-8C11-470D408742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49955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A7EDA-45CF-4314-B5CD-530E8B4D1247}" type="datetimeFigureOut">
              <a:rPr lang="ru-RU" smtClean="0"/>
              <a:t>11.10.2024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70987-113D-4E00-8C11-470D408742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1703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A7EDA-45CF-4314-B5CD-530E8B4D1247}" type="datetimeFigureOut">
              <a:rPr lang="ru-RU" smtClean="0"/>
              <a:t>11.10.2024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70987-113D-4E00-8C11-470D408742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6905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A7EDA-45CF-4314-B5CD-530E8B4D1247}" type="datetimeFigureOut">
              <a:rPr lang="ru-RU" smtClean="0"/>
              <a:t>11.10.2024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70987-113D-4E00-8C11-470D408742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4571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A7EDA-45CF-4314-B5CD-530E8B4D1247}" type="datetimeFigureOut">
              <a:rPr lang="ru-RU" smtClean="0"/>
              <a:t>11.10.2024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70987-113D-4E00-8C11-470D408742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70371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A7EDA-45CF-4314-B5CD-530E8B4D1247}" type="datetimeFigureOut">
              <a:rPr lang="ru-RU" smtClean="0"/>
              <a:t>11.10.2024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70987-113D-4E00-8C11-470D408742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4140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A7EDA-45CF-4314-B5CD-530E8B4D1247}" type="datetimeFigureOut">
              <a:rPr lang="ru-RU" smtClean="0"/>
              <a:t>11.10.2024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70987-113D-4E00-8C11-470D408742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9224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5A7EDA-45CF-4314-B5CD-530E8B4D1247}" type="datetimeFigureOut">
              <a:rPr lang="ru-RU" smtClean="0"/>
              <a:t>11.10.2024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A70987-113D-4E00-8C11-470D408742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9194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9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9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76EF54D4-5AB9-4A46-B0F8-8AB5747FCD55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2D2E632F-433E-42EB-9903-E310C93D46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500" y="0"/>
            <a:ext cx="5143500" cy="51435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5AF2AA73-756C-4977-ACCB-CB0EBA06F6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621314" y="576817"/>
            <a:ext cx="1901372" cy="36130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1ACD0D67-C1B1-4DA7-B7C1-CC905D13B61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767" y="1212850"/>
            <a:ext cx="4830466" cy="341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841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C1D1FF2D-5134-4EBC-BBB6-19D1EB4B8C2F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D1133129-D1C2-4E01-8DAF-583302012E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701798" y="663895"/>
            <a:ext cx="1901372" cy="36130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F63818C7-6845-44EF-8414-316D4DE848CB}"/>
              </a:ext>
            </a:extLst>
          </p:cNvPr>
          <p:cNvSpPr txBox="1"/>
          <p:nvPr/>
        </p:nvSpPr>
        <p:spPr>
          <a:xfrm>
            <a:off x="1323597" y="3076116"/>
            <a:ext cx="65786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PT Sans Caption" panose="020B0603020203020204" pitchFamily="34" charset="-52"/>
              </a:rPr>
              <a:t>НАЗВАНИЕ</a:t>
            </a:r>
          </a:p>
          <a:p>
            <a:r>
              <a:rPr lang="ru-RU" sz="2400" b="1" dirty="0">
                <a:solidFill>
                  <a:schemeClr val="bg1"/>
                </a:solidFill>
                <a:latin typeface="PT Sans Caption" panose="020B0603020203020204" pitchFamily="34" charset="-52"/>
              </a:rPr>
              <a:t>И ТЕМА ПРЕЗЕНТАЦИИ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DE16C70B-C1B4-4295-8929-7D06AF41EE4D}"/>
              </a:ext>
            </a:extLst>
          </p:cNvPr>
          <p:cNvSpPr txBox="1"/>
          <p:nvPr/>
        </p:nvSpPr>
        <p:spPr>
          <a:xfrm>
            <a:off x="1600200" y="4053080"/>
            <a:ext cx="39551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bg1"/>
                </a:solidFill>
                <a:latin typeface="PT Sans Caption" panose="020B0603020203020204" pitchFamily="34" charset="-52"/>
              </a:rPr>
              <a:t>Имя и фамилия докладчика</a:t>
            </a:r>
          </a:p>
          <a:p>
            <a:r>
              <a:rPr lang="ru-RU" sz="1200" dirty="0">
                <a:solidFill>
                  <a:schemeClr val="bg1"/>
                </a:solidFill>
                <a:latin typeface="PT Sans Caption" panose="020B0603020203020204" pitchFamily="34" charset="-52"/>
              </a:rPr>
              <a:t>Телефон</a:t>
            </a:r>
          </a:p>
          <a:p>
            <a:r>
              <a:rPr lang="en-US" sz="1200" dirty="0">
                <a:solidFill>
                  <a:schemeClr val="bg1"/>
                </a:solidFill>
                <a:latin typeface="PT Sans Caption" panose="020B0603020203020204" pitchFamily="34" charset="-52"/>
              </a:rPr>
              <a:t>email</a:t>
            </a:r>
            <a:endParaRPr lang="ru-RU" sz="1200" dirty="0">
              <a:solidFill>
                <a:schemeClr val="bg1"/>
              </a:solidFill>
              <a:latin typeface="PT Sans Caption" panose="020B0603020203020204" pitchFamily="34" charset="-52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AB47747B-4322-410A-8DA6-92F541A0D0E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500" y="0"/>
            <a:ext cx="5143500" cy="51435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E8DAF1A2-6020-4601-8674-01BE596E0CE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73754"/>
            <a:ext cx="4880673" cy="3451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556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A0EF1EFA-FE0F-4E49-BD78-E16DEAD423D2}"/>
              </a:ext>
            </a:extLst>
          </p:cNvPr>
          <p:cNvSpPr/>
          <p:nvPr/>
        </p:nvSpPr>
        <p:spPr>
          <a:xfrm>
            <a:off x="0" y="0"/>
            <a:ext cx="3135086" cy="5143500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80D4A102-375F-44FB-B014-AE59251281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53569" y="623092"/>
            <a:ext cx="1491345" cy="28339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3DB7C3E-E3A4-451D-8116-E03A9923511A}"/>
              </a:ext>
            </a:extLst>
          </p:cNvPr>
          <p:cNvSpPr txBox="1"/>
          <p:nvPr/>
        </p:nvSpPr>
        <p:spPr>
          <a:xfrm>
            <a:off x="410027" y="2156251"/>
            <a:ext cx="23259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>
                    <a:lumMod val="85000"/>
                  </a:schemeClr>
                </a:solidFill>
                <a:latin typeface="PT Sans Caption" panose="020B0603020203020204" pitchFamily="34" charset="-52"/>
              </a:rPr>
              <a:t>НАЗВАНИЕ</a:t>
            </a:r>
          </a:p>
          <a:p>
            <a:r>
              <a:rPr lang="ru-RU" dirty="0">
                <a:solidFill>
                  <a:schemeClr val="bg1">
                    <a:lumMod val="85000"/>
                  </a:schemeClr>
                </a:solidFill>
                <a:latin typeface="PT Sans Caption" panose="020B0603020203020204" pitchFamily="34" charset="-52"/>
              </a:rPr>
              <a:t>И ТЕМА ПРЕЗЕНТАЦИИ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95D4209-8278-4FD4-B850-C09250E57F58}"/>
              </a:ext>
            </a:extLst>
          </p:cNvPr>
          <p:cNvSpPr txBox="1"/>
          <p:nvPr/>
        </p:nvSpPr>
        <p:spPr>
          <a:xfrm>
            <a:off x="404585" y="3480966"/>
            <a:ext cx="23259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PT Sans Caption" panose="020B0603020203020204" pitchFamily="34" charset="-52"/>
              </a:rPr>
              <a:t>Название</a:t>
            </a:r>
          </a:p>
          <a:p>
            <a:r>
              <a:rPr lang="ru-RU" b="1" dirty="0">
                <a:solidFill>
                  <a:schemeClr val="bg1"/>
                </a:solidFill>
                <a:latin typeface="PT Sans Caption" panose="020B0603020203020204" pitchFamily="34" charset="-52"/>
              </a:rPr>
              <a:t>слайда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A6A3C9F2-7AF5-4F1E-8746-11CDAB31EE4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85" y="829772"/>
            <a:ext cx="1978966" cy="1399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59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ED7D6E6C-D670-4953-B729-A0683D196FC3}"/>
              </a:ext>
            </a:extLst>
          </p:cNvPr>
          <p:cNvSpPr/>
          <p:nvPr/>
        </p:nvSpPr>
        <p:spPr>
          <a:xfrm>
            <a:off x="0" y="0"/>
            <a:ext cx="9144000" cy="1465943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B57F0EA-F226-4BBF-9388-F644C686BF9A}"/>
              </a:ext>
            </a:extLst>
          </p:cNvPr>
          <p:cNvSpPr txBox="1"/>
          <p:nvPr/>
        </p:nvSpPr>
        <p:spPr>
          <a:xfrm>
            <a:off x="2823026" y="369046"/>
            <a:ext cx="247468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>
                    <a:lumMod val="85000"/>
                  </a:schemeClr>
                </a:solidFill>
                <a:latin typeface="PT Sans Caption" panose="020B0603020203020204" pitchFamily="34" charset="-52"/>
              </a:rPr>
              <a:t>НАЗВАНИЕ</a:t>
            </a:r>
          </a:p>
          <a:p>
            <a:r>
              <a:rPr lang="ru-RU" sz="1600" dirty="0">
                <a:solidFill>
                  <a:schemeClr val="bg1">
                    <a:lumMod val="85000"/>
                  </a:schemeClr>
                </a:solidFill>
                <a:latin typeface="PT Sans Caption" panose="020B0603020203020204" pitchFamily="34" charset="-52"/>
              </a:rPr>
              <a:t>И ТЕМА</a:t>
            </a:r>
          </a:p>
          <a:p>
            <a:r>
              <a:rPr lang="ru-RU" sz="1600" dirty="0">
                <a:solidFill>
                  <a:schemeClr val="bg1">
                    <a:lumMod val="85000"/>
                  </a:schemeClr>
                </a:solidFill>
                <a:latin typeface="PT Sans Caption" panose="020B0603020203020204" pitchFamily="34" charset="-52"/>
              </a:rPr>
              <a:t>ПРЕЗЕНТАЦИИ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9278872-471E-4021-8AC3-F77FBC55AC02}"/>
              </a:ext>
            </a:extLst>
          </p:cNvPr>
          <p:cNvSpPr txBox="1"/>
          <p:nvPr/>
        </p:nvSpPr>
        <p:spPr>
          <a:xfrm>
            <a:off x="5500911" y="477641"/>
            <a:ext cx="30770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PT Sans Caption" panose="020B0603020203020204" pitchFamily="34" charset="-52"/>
              </a:rPr>
              <a:t>Название</a:t>
            </a:r>
          </a:p>
          <a:p>
            <a:r>
              <a:rPr lang="ru-RU" sz="1600" b="1" dirty="0">
                <a:solidFill>
                  <a:schemeClr val="bg1"/>
                </a:solidFill>
                <a:latin typeface="PT Sans Caption" panose="020B0603020203020204" pitchFamily="34" charset="-52"/>
              </a:rPr>
              <a:t>слайда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410625D8-FF01-4C96-8527-6D15FEA2E53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30" y="66338"/>
            <a:ext cx="1978966" cy="1399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3191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D6E2AE6B-C2E9-45B2-AA0F-7D01512285A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12990" y="0"/>
            <a:ext cx="7431010" cy="51435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A46DC6C6-3BE5-470B-8B0D-319CA6033417}"/>
              </a:ext>
            </a:extLst>
          </p:cNvPr>
          <p:cNvSpPr txBox="1"/>
          <p:nvPr/>
        </p:nvSpPr>
        <p:spPr>
          <a:xfrm>
            <a:off x="859667" y="2157721"/>
            <a:ext cx="65786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70C0"/>
                </a:solidFill>
                <a:latin typeface="PT Sans Caption" panose="020B0603020203020204" pitchFamily="34" charset="-52"/>
              </a:rPr>
              <a:t>НАЗВАНИЕ</a:t>
            </a:r>
          </a:p>
          <a:p>
            <a:r>
              <a:rPr lang="ru-RU" sz="2400" b="1" dirty="0">
                <a:solidFill>
                  <a:srgbClr val="0070C0"/>
                </a:solidFill>
                <a:latin typeface="PT Sans Caption" panose="020B0603020203020204" pitchFamily="34" charset="-52"/>
              </a:rPr>
              <a:t>И ТЕМА ПРЕЗЕНТАЦИИ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DB0DE94C-2306-4836-AAC1-311B9C66B0E4}"/>
              </a:ext>
            </a:extLst>
          </p:cNvPr>
          <p:cNvSpPr txBox="1"/>
          <p:nvPr/>
        </p:nvSpPr>
        <p:spPr>
          <a:xfrm>
            <a:off x="874181" y="3326420"/>
            <a:ext cx="39551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070C0"/>
                </a:solidFill>
                <a:latin typeface="PT Sans Caption" panose="020B0603020203020204" pitchFamily="34" charset="-52"/>
              </a:rPr>
              <a:t>Имя и фамилия докладчика</a:t>
            </a:r>
          </a:p>
          <a:p>
            <a:r>
              <a:rPr lang="ru-RU" sz="1200" dirty="0">
                <a:solidFill>
                  <a:srgbClr val="0070C0"/>
                </a:solidFill>
                <a:latin typeface="PT Sans Caption" panose="020B0603020203020204" pitchFamily="34" charset="-52"/>
              </a:rPr>
              <a:t>Телефон</a:t>
            </a:r>
          </a:p>
          <a:p>
            <a:r>
              <a:rPr lang="en-US" sz="1200" dirty="0">
                <a:solidFill>
                  <a:srgbClr val="0070C0"/>
                </a:solidFill>
                <a:latin typeface="PT Sans Caption" panose="020B0603020203020204" pitchFamily="34" charset="-52"/>
              </a:rPr>
              <a:t>email</a:t>
            </a:r>
            <a:endParaRPr lang="ru-RU" sz="1200" dirty="0">
              <a:solidFill>
                <a:srgbClr val="0070C0"/>
              </a:solidFill>
              <a:latin typeface="PT Sans Caption" panose="020B0603020203020204" pitchFamily="34" charset="-52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FC241602-60E2-4D8E-8BDD-38D5F5E5D1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5295673" y="595920"/>
            <a:ext cx="1736498" cy="32997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0594FC5B-EF70-4011-9BB3-F3F09CF9B08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684" y="0"/>
            <a:ext cx="2248160" cy="1589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7751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34C7BBD0-5730-4FBA-B1AE-9C7CD29C9D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12990" y="0"/>
            <a:ext cx="7431010" cy="5143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30E5DD8-89F5-49E5-8E78-D19E2CF4BA1C}"/>
              </a:ext>
            </a:extLst>
          </p:cNvPr>
          <p:cNvSpPr txBox="1"/>
          <p:nvPr/>
        </p:nvSpPr>
        <p:spPr>
          <a:xfrm>
            <a:off x="360913" y="2488066"/>
            <a:ext cx="268708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  <a:latin typeface="PT Sans Caption" panose="020B0603020203020204" pitchFamily="34" charset="-52"/>
              </a:rPr>
              <a:t>НАЗВАНИЕ</a:t>
            </a:r>
          </a:p>
          <a:p>
            <a:r>
              <a:rPr lang="ru-RU" b="1" dirty="0">
                <a:solidFill>
                  <a:srgbClr val="0070C0"/>
                </a:solidFill>
                <a:latin typeface="PT Sans Caption" panose="020B0603020203020204" pitchFamily="34" charset="-52"/>
              </a:rPr>
              <a:t>И ТЕМА ПРЕЗЕНТАЦИИ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46F2DB74-65FA-4BAD-A980-D3985FB9B3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49063" y="629076"/>
            <a:ext cx="1736498" cy="32997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7D7ED236-7624-4699-92D1-CF98C277DD0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913" y="898076"/>
            <a:ext cx="2248160" cy="1589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6026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5319C5DF-954D-4097-B296-8DC66D543FE3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1A63E2D-5232-4E0E-8EB1-4E9F49DD7E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500" y="0"/>
            <a:ext cx="5143500" cy="51435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A3D99EF2-04B3-458C-B809-AA3FCE41AF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621314" y="576817"/>
            <a:ext cx="1901372" cy="36130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EA3DF97-EB7F-413D-904F-7AD5ABF0A202}"/>
              </a:ext>
            </a:extLst>
          </p:cNvPr>
          <p:cNvSpPr txBox="1"/>
          <p:nvPr/>
        </p:nvSpPr>
        <p:spPr>
          <a:xfrm>
            <a:off x="1295401" y="3610095"/>
            <a:ext cx="6578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PT Sans Caption" panose="020B0603020203020204" pitchFamily="34" charset="-52"/>
              </a:rPr>
              <a:t>СПАСИБО ЗА ВНИМАНИЕ!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D89E1D04-EA3A-4009-8296-BB68F872EA2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4700" y="1434887"/>
            <a:ext cx="2514600" cy="1778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88537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54</TotalTime>
  <Words>40</Words>
  <Application>Microsoft Office PowerPoint</Application>
  <PresentationFormat>Экран (16:9)</PresentationFormat>
  <Paragraphs>22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Шафигуллин Марат Шарифуллович</dc:creator>
  <cp:lastModifiedBy>User</cp:lastModifiedBy>
  <cp:revision>9</cp:revision>
  <dcterms:created xsi:type="dcterms:W3CDTF">2024-09-30T03:31:49Z</dcterms:created>
  <dcterms:modified xsi:type="dcterms:W3CDTF">2024-10-11T07:01:37Z</dcterms:modified>
</cp:coreProperties>
</file>