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4"/>
  </p:sldMasterIdLst>
  <p:notesMasterIdLst>
    <p:notesMasterId r:id="rId15"/>
  </p:notesMasterIdLst>
  <p:sldIdLst>
    <p:sldId id="1866" r:id="rId5"/>
    <p:sldId id="1872" r:id="rId6"/>
    <p:sldId id="1865" r:id="rId7"/>
    <p:sldId id="1867" r:id="rId8"/>
    <p:sldId id="1868" r:id="rId9"/>
    <p:sldId id="1864" r:id="rId10"/>
    <p:sldId id="1869" r:id="rId11"/>
    <p:sldId id="1873" r:id="rId12"/>
    <p:sldId id="1870" r:id="rId13"/>
    <p:sldId id="1871" r:id="rId14"/>
  </p:sldIdLst>
  <p:sldSz cx="12192000" cy="6858000"/>
  <p:notesSz cx="6797675" cy="9926638"/>
  <p:embeddedFontLst>
    <p:embeddedFont>
      <p:font typeface="Verdana" pitchFamily="34" charset="0"/>
      <p:regular r:id="rId16"/>
      <p:bold r:id="rId17"/>
      <p:italic r:id="rId18"/>
      <p:boldItalic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Calibri Light" pitchFamily="34" charset="0"/>
      <p:regular r:id="rId24"/>
      <p: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афиуллин Марат Рашитович" initials="СМР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1A72"/>
    <a:srgbClr val="FEE6E9"/>
    <a:srgbClr val="EC7524"/>
    <a:srgbClr val="F12535"/>
    <a:srgbClr val="FEDADF"/>
    <a:srgbClr val="F10A2B"/>
    <a:srgbClr val="F5F5F5"/>
    <a:srgbClr val="E0E3E8"/>
    <a:srgbClr val="A3A3A3"/>
    <a:srgbClr val="383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2C24DA-D3DE-4B12-B2F8-AB12E97F56A4}" v="129" dt="2021-08-16T07:36:17.5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256" autoAdjust="0"/>
  </p:normalViewPr>
  <p:slideViewPr>
    <p:cSldViewPr snapToGrid="0">
      <p:cViewPr>
        <p:scale>
          <a:sx n="74" d="100"/>
          <a:sy n="74" d="100"/>
        </p:scale>
        <p:origin x="-1956" y="-10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7441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7441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149F1F15-36ED-4D26-9FDF-F4A63F7A0CC0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99" tIns="45350" rIns="90699" bIns="4535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68"/>
            <a:ext cx="5438140" cy="3908238"/>
          </a:xfrm>
          <a:prstGeom prst="rect">
            <a:avLst/>
          </a:prstGeom>
        </p:spPr>
        <p:txBody>
          <a:bodyPr vert="horz" lIns="90699" tIns="45350" rIns="90699" bIns="4535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9197"/>
            <a:ext cx="2945659" cy="497441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9197"/>
            <a:ext cx="2945659" cy="497441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A013A078-BEBC-4DC1-87B3-BB6B4A8143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039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3A078-BEBC-4DC1-87B3-BB6B4A81433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181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192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279" indent="0" algn="ctr">
              <a:buNone/>
              <a:defRPr sz="2000"/>
            </a:lvl2pPr>
            <a:lvl3pPr marL="912655" indent="0" algn="ctr">
              <a:buNone/>
              <a:defRPr sz="1867"/>
            </a:lvl3pPr>
            <a:lvl4pPr marL="1368982" indent="0" algn="ctr">
              <a:buNone/>
              <a:defRPr sz="1600"/>
            </a:lvl4pPr>
            <a:lvl5pPr marL="1825309" indent="0" algn="ctr">
              <a:buNone/>
              <a:defRPr sz="1600"/>
            </a:lvl5pPr>
            <a:lvl6pPr marL="2281686" indent="0" algn="ctr">
              <a:buNone/>
              <a:defRPr sz="1600"/>
            </a:lvl6pPr>
            <a:lvl7pPr marL="2737962" indent="0" algn="ctr">
              <a:buNone/>
              <a:defRPr sz="1600"/>
            </a:lvl7pPr>
            <a:lvl8pPr marL="3194240" indent="0" algn="ctr">
              <a:buNone/>
              <a:defRPr sz="1600"/>
            </a:lvl8pPr>
            <a:lvl9pPr marL="365051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3F06-70DB-4008-8F03-46E38AC981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054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FD8-EFC1-45D8-A1BC-81CFB93B4F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618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86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2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265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689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53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1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79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4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051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A2E9-8377-42FA-9469-E1712E60C9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514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29BF-F70A-496E-827D-C54D13F910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478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79" indent="0">
              <a:buNone/>
              <a:defRPr sz="2000" b="1"/>
            </a:lvl2pPr>
            <a:lvl3pPr marL="912655" indent="0">
              <a:buNone/>
              <a:defRPr sz="1867" b="1"/>
            </a:lvl3pPr>
            <a:lvl4pPr marL="1368982" indent="0">
              <a:buNone/>
              <a:defRPr sz="1600" b="1"/>
            </a:lvl4pPr>
            <a:lvl5pPr marL="1825309" indent="0">
              <a:buNone/>
              <a:defRPr sz="1600" b="1"/>
            </a:lvl5pPr>
            <a:lvl6pPr marL="2281686" indent="0">
              <a:buNone/>
              <a:defRPr sz="1600" b="1"/>
            </a:lvl6pPr>
            <a:lvl7pPr marL="2737962" indent="0">
              <a:buNone/>
              <a:defRPr sz="1600" b="1"/>
            </a:lvl7pPr>
            <a:lvl8pPr marL="3194240" indent="0">
              <a:buNone/>
              <a:defRPr sz="1600" b="1"/>
            </a:lvl8pPr>
            <a:lvl9pPr marL="365051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9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1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79" indent="0">
              <a:buNone/>
              <a:defRPr sz="2000" b="1"/>
            </a:lvl2pPr>
            <a:lvl3pPr marL="912655" indent="0">
              <a:buNone/>
              <a:defRPr sz="1867" b="1"/>
            </a:lvl3pPr>
            <a:lvl4pPr marL="1368982" indent="0">
              <a:buNone/>
              <a:defRPr sz="1600" b="1"/>
            </a:lvl4pPr>
            <a:lvl5pPr marL="1825309" indent="0">
              <a:buNone/>
              <a:defRPr sz="1600" b="1"/>
            </a:lvl5pPr>
            <a:lvl6pPr marL="2281686" indent="0">
              <a:buNone/>
              <a:defRPr sz="1600" b="1"/>
            </a:lvl6pPr>
            <a:lvl7pPr marL="2737962" indent="0">
              <a:buNone/>
              <a:defRPr sz="1600" b="1"/>
            </a:lvl7pPr>
            <a:lvl8pPr marL="3194240" indent="0">
              <a:buNone/>
              <a:defRPr sz="1600" b="1"/>
            </a:lvl8pPr>
            <a:lvl9pPr marL="365051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10" y="250507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1895A-ADC8-467D-8EEE-0BE790E075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12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5E5C-EBFD-4216-B26A-A3D97258F4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19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87D6-2881-47AC-88CB-9A6F274CD6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862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5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2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279" indent="0">
              <a:buNone/>
              <a:defRPr sz="1467"/>
            </a:lvl2pPr>
            <a:lvl3pPr marL="912655" indent="0">
              <a:buNone/>
              <a:defRPr sz="1200"/>
            </a:lvl3pPr>
            <a:lvl4pPr marL="1368982" indent="0">
              <a:buNone/>
              <a:defRPr sz="1067"/>
            </a:lvl4pPr>
            <a:lvl5pPr marL="1825309" indent="0">
              <a:buNone/>
              <a:defRPr sz="1067"/>
            </a:lvl5pPr>
            <a:lvl6pPr marL="2281686" indent="0">
              <a:buNone/>
              <a:defRPr sz="1067"/>
            </a:lvl6pPr>
            <a:lvl7pPr marL="2737962" indent="0">
              <a:buNone/>
              <a:defRPr sz="1067"/>
            </a:lvl7pPr>
            <a:lvl8pPr marL="3194240" indent="0">
              <a:buNone/>
              <a:defRPr sz="1067"/>
            </a:lvl8pPr>
            <a:lvl9pPr marL="3650519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8F0B-E70E-4756-8A1A-6CDBFA9234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647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50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279" indent="0">
              <a:buNone/>
              <a:defRPr sz="2800"/>
            </a:lvl2pPr>
            <a:lvl3pPr marL="912655" indent="0">
              <a:buNone/>
              <a:defRPr sz="2400"/>
            </a:lvl3pPr>
            <a:lvl4pPr marL="1368982" indent="0">
              <a:buNone/>
              <a:defRPr sz="2000"/>
            </a:lvl4pPr>
            <a:lvl5pPr marL="1825309" indent="0">
              <a:buNone/>
              <a:defRPr sz="2000"/>
            </a:lvl5pPr>
            <a:lvl6pPr marL="2281686" indent="0">
              <a:buNone/>
              <a:defRPr sz="2000"/>
            </a:lvl6pPr>
            <a:lvl7pPr marL="2737962" indent="0">
              <a:buNone/>
              <a:defRPr sz="2000"/>
            </a:lvl7pPr>
            <a:lvl8pPr marL="3194240" indent="0">
              <a:buNone/>
              <a:defRPr sz="2000"/>
            </a:lvl8pPr>
            <a:lvl9pPr marL="365051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2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279" indent="0">
              <a:buNone/>
              <a:defRPr sz="1467"/>
            </a:lvl2pPr>
            <a:lvl3pPr marL="912655" indent="0">
              <a:buNone/>
              <a:defRPr sz="1200"/>
            </a:lvl3pPr>
            <a:lvl4pPr marL="1368982" indent="0">
              <a:buNone/>
              <a:defRPr sz="1067"/>
            </a:lvl4pPr>
            <a:lvl5pPr marL="1825309" indent="0">
              <a:buNone/>
              <a:defRPr sz="1067"/>
            </a:lvl5pPr>
            <a:lvl6pPr marL="2281686" indent="0">
              <a:buNone/>
              <a:defRPr sz="1067"/>
            </a:lvl6pPr>
            <a:lvl7pPr marL="2737962" indent="0">
              <a:buNone/>
              <a:defRPr sz="1067"/>
            </a:lvl7pPr>
            <a:lvl8pPr marL="3194240" indent="0">
              <a:buNone/>
              <a:defRPr sz="1067"/>
            </a:lvl8pPr>
            <a:lvl9pPr marL="3650519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78D5-B22E-42BC-9E0E-679878C5CAC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06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5DCD-05F8-4422-BE98-871A9696AB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241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235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59" y="365235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B691-B2B9-4342-A8D6-F3337FB47A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05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466" tIns="34289" rIns="68466" bIns="3428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466" tIns="34289" rIns="68466" bIns="342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68466" tIns="34289" rIns="68466" bIns="3428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655"/>
            <a:fld id="{A6A5F5AB-E5EA-4774-941B-FBF7649339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2655"/>
              <a:t>27.10.2021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68466" tIns="34289" rIns="68466" bIns="3428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655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68466" tIns="34289" rIns="68466" bIns="342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655"/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2655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37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l" defTabSz="91265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89" indent="-228189" algn="l" defTabSz="912655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66" indent="-228189" algn="l" defTabSz="912655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842" indent="-228189" algn="l" defTabSz="912655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120" indent="-228189" algn="l" defTabSz="912655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3399" indent="-228189" algn="l" defTabSz="912655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09775" indent="-228189" algn="l" defTabSz="912655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66103" indent="-228189" algn="l" defTabSz="912655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2429" indent="-228189" algn="l" defTabSz="912655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78806" indent="-228189" algn="l" defTabSz="912655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6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6279" algn="l" defTabSz="9126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2655" algn="l" defTabSz="9126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68982" algn="l" defTabSz="9126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5309" algn="l" defTabSz="9126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1686" algn="l" defTabSz="9126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37962" algn="l" defTabSz="9126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94240" algn="l" defTabSz="9126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0519" algn="l" defTabSz="9126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6.jpeg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6.jpeg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6.jpeg"/><Relationship Id="rId1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6.jpeg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1.svg"/><Relationship Id="rId18" Type="http://schemas.openxmlformats.org/officeDocument/2006/relationships/image" Target="../media/image13.png"/><Relationship Id="rId26" Type="http://schemas.openxmlformats.org/officeDocument/2006/relationships/image" Target="../media/image21.png"/><Relationship Id="rId3" Type="http://schemas.openxmlformats.org/officeDocument/2006/relationships/image" Target="../media/image7.png"/><Relationship Id="rId21" Type="http://schemas.openxmlformats.org/officeDocument/2006/relationships/image" Target="../media/image16.png"/><Relationship Id="rId34" Type="http://schemas.openxmlformats.org/officeDocument/2006/relationships/image" Target="../media/image29.png"/><Relationship Id="rId7" Type="http://schemas.openxmlformats.org/officeDocument/2006/relationships/image" Target="../media/image6.jpeg"/><Relationship Id="rId12" Type="http://schemas.openxmlformats.org/officeDocument/2006/relationships/image" Target="../media/image4.png"/><Relationship Id="rId17" Type="http://schemas.openxmlformats.org/officeDocument/2006/relationships/image" Target="../media/image15.svg"/><Relationship Id="rId25" Type="http://schemas.openxmlformats.org/officeDocument/2006/relationships/image" Target="../media/image20.png"/><Relationship Id="rId3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20" Type="http://schemas.openxmlformats.org/officeDocument/2006/relationships/image" Target="../media/image15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24" Type="http://schemas.openxmlformats.org/officeDocument/2006/relationships/image" Target="../media/image19.png"/><Relationship Id="rId32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3.svg"/><Relationship Id="rId23" Type="http://schemas.openxmlformats.org/officeDocument/2006/relationships/image" Target="../media/image18.png"/><Relationship Id="rId28" Type="http://schemas.openxmlformats.org/officeDocument/2006/relationships/image" Target="../media/image23.png"/><Relationship Id="rId36" Type="http://schemas.openxmlformats.org/officeDocument/2006/relationships/image" Target="../media/image31.png"/><Relationship Id="rId10" Type="http://schemas.openxmlformats.org/officeDocument/2006/relationships/image" Target="../media/image10.png"/><Relationship Id="rId19" Type="http://schemas.openxmlformats.org/officeDocument/2006/relationships/image" Target="../media/image14.png"/><Relationship Id="rId31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7.svg"/><Relationship Id="rId14" Type="http://schemas.openxmlformats.org/officeDocument/2006/relationships/image" Target="../media/image11.png"/><Relationship Id="rId22" Type="http://schemas.openxmlformats.org/officeDocument/2006/relationships/image" Target="../media/image17.png"/><Relationship Id="rId27" Type="http://schemas.openxmlformats.org/officeDocument/2006/relationships/image" Target="../media/image22.png"/><Relationship Id="rId30" Type="http://schemas.openxmlformats.org/officeDocument/2006/relationships/image" Target="../media/image25.png"/><Relationship Id="rId35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6.jpeg"/><Relationship Id="rId1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6.jpeg"/><Relationship Id="rId1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2381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915" y="740701"/>
            <a:ext cx="1536171" cy="14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 flipH="1">
            <a:off x="3119671" y="2744115"/>
            <a:ext cx="59526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2400300"/>
            <a:ext cx="110966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6034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8703" y="273103"/>
            <a:ext cx="9144000" cy="706437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Ядро программы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3802" y="1083522"/>
            <a:ext cx="9144000" cy="1655763"/>
          </a:xfrm>
        </p:spPr>
        <p:txBody>
          <a:bodyPr>
            <a:noAutofit/>
          </a:bodyPr>
          <a:lstStyle/>
          <a:p>
            <a:pPr algn="just"/>
            <a:r>
              <a:rPr lang="ru-RU" sz="1800" dirty="0"/>
              <a:t>Ядро программы построено для ответа на 5 из 7 больших вызовов Стратегии </a:t>
            </a:r>
            <a:br>
              <a:rPr lang="ru-RU" sz="1800" dirty="0"/>
            </a:br>
            <a:r>
              <a:rPr lang="ru-RU" sz="1800" dirty="0"/>
              <a:t>научно-технологического развития </a:t>
            </a:r>
            <a:r>
              <a:rPr lang="ru-RU" sz="1800" dirty="0" smtClean="0"/>
              <a:t>страны: :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1. Рост рисков для жизни и здоровья в результате неэффективного </a:t>
            </a:r>
            <a:r>
              <a:rPr lang="ru-RU" sz="1800" dirty="0" err="1"/>
              <a:t>использова</a:t>
            </a:r>
            <a:r>
              <a:rPr lang="ru-RU" sz="1800" dirty="0"/>
              <a:t>-</a:t>
            </a:r>
            <a:br>
              <a:rPr lang="ru-RU" sz="1800" dirty="0"/>
            </a:br>
            <a:r>
              <a:rPr lang="ru-RU" sz="1800" dirty="0" err="1"/>
              <a:t>ния</a:t>
            </a:r>
            <a:r>
              <a:rPr lang="ru-RU" sz="1800" dirty="0"/>
              <a:t> природных ресурсов и возрастания антропогенных нагрузок на окружающую </a:t>
            </a:r>
            <a:br>
              <a:rPr lang="ru-RU" sz="1800" dirty="0"/>
            </a:br>
            <a:r>
              <a:rPr lang="ru-RU" sz="1800" dirty="0"/>
              <a:t>среду. </a:t>
            </a:r>
            <a:br>
              <a:rPr lang="ru-RU" sz="1800" dirty="0"/>
            </a:br>
            <a:r>
              <a:rPr lang="ru-RU" sz="1800" dirty="0"/>
              <a:t>2. Появление ограниченной группы стран-лидеров, обладающих новыми про-</a:t>
            </a:r>
            <a:br>
              <a:rPr lang="ru-RU" sz="1800" dirty="0"/>
            </a:br>
            <a:r>
              <a:rPr lang="ru-RU" sz="1800" dirty="0" err="1"/>
              <a:t>изводственными</a:t>
            </a:r>
            <a:r>
              <a:rPr lang="ru-RU" sz="1800" dirty="0"/>
              <a:t> технологиями и ориентированных на использование </a:t>
            </a:r>
            <a:r>
              <a:rPr lang="ru-RU" sz="1800" dirty="0" err="1"/>
              <a:t>возобновляе</a:t>
            </a:r>
            <a:r>
              <a:rPr lang="ru-RU" sz="1800" dirty="0"/>
              <a:t>-</a:t>
            </a:r>
            <a:br>
              <a:rPr lang="ru-RU" sz="1800" dirty="0"/>
            </a:br>
            <a:r>
              <a:rPr lang="ru-RU" sz="1800" dirty="0" err="1"/>
              <a:t>мых</a:t>
            </a:r>
            <a:r>
              <a:rPr lang="ru-RU" sz="1800" dirty="0"/>
              <a:t> ресурсов. </a:t>
            </a:r>
            <a:br>
              <a:rPr lang="ru-RU" sz="1800" dirty="0"/>
            </a:br>
            <a:r>
              <a:rPr lang="ru-RU" sz="1800" dirty="0"/>
              <a:t>3. Качественное изменение характера глобальных и локальных энергетических </a:t>
            </a:r>
            <a:br>
              <a:rPr lang="ru-RU" sz="1800" dirty="0"/>
            </a:br>
            <a:r>
              <a:rPr lang="ru-RU" sz="1800" dirty="0"/>
              <a:t>систем. </a:t>
            </a:r>
            <a:br>
              <a:rPr lang="ru-RU" sz="1800" dirty="0"/>
            </a:br>
            <a:r>
              <a:rPr lang="ru-RU" sz="1800" dirty="0"/>
              <a:t>4. Демографический переход, обусловленный увеличением продолжительности </a:t>
            </a:r>
            <a:br>
              <a:rPr lang="ru-RU" sz="1800" dirty="0"/>
            </a:br>
            <a:r>
              <a:rPr lang="ru-RU" sz="1800" dirty="0"/>
              <a:t>жизни людей, изменением их образа жизни, и связанное с этим старение населения, 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угрозы глобальных пандемий, увеличение риска появления новых и возврата исчез-</a:t>
            </a:r>
            <a:br>
              <a:rPr lang="ru-RU" sz="1800" dirty="0"/>
            </a:br>
            <a:r>
              <a:rPr lang="ru-RU" sz="1800" dirty="0" err="1"/>
              <a:t>нувших</a:t>
            </a:r>
            <a:r>
              <a:rPr lang="ru-RU" sz="1800" dirty="0"/>
              <a:t> инфекций. </a:t>
            </a:r>
            <a:br>
              <a:rPr lang="ru-RU" sz="1800" dirty="0"/>
            </a:br>
            <a:r>
              <a:rPr lang="ru-RU" sz="1800" dirty="0" smtClean="0"/>
              <a:t>5. </a:t>
            </a:r>
            <a:r>
              <a:rPr lang="ru-RU" sz="1800" dirty="0"/>
              <a:t>Обеспечение продовольственной безопасности и независимости России, </a:t>
            </a:r>
            <a:r>
              <a:rPr lang="ru-RU" sz="1800" dirty="0" err="1"/>
              <a:t>сни</a:t>
            </a:r>
            <a:r>
              <a:rPr lang="ru-RU" sz="1800" dirty="0"/>
              <a:t>-</a:t>
            </a:r>
            <a:br>
              <a:rPr lang="ru-RU" sz="1800" dirty="0"/>
            </a:br>
            <a:r>
              <a:rPr lang="ru-RU" sz="1800" dirty="0" err="1"/>
              <a:t>жение</a:t>
            </a:r>
            <a:r>
              <a:rPr lang="ru-RU" sz="1800" dirty="0"/>
              <a:t> технологических рисков агропромышленного сектора.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 descr="Схема со сплошной заливкой">
            <a:extLst>
              <a:ext uri="{FF2B5EF4-FFF2-40B4-BE49-F238E27FC236}">
                <a16:creationId xmlns:a16="http://schemas.microsoft.com/office/drawing/2014/main" xmlns="" id="{1DDAECAA-424B-4474-A802-5D2EDA43A0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51799" y="169122"/>
            <a:ext cx="914400" cy="914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010" y="252241"/>
            <a:ext cx="2644394" cy="521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5E06C9E-CE8B-4172-8EA1-3D261CBC9A1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10" y="739902"/>
            <a:ext cx="825747" cy="6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50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6199" y="773242"/>
            <a:ext cx="8203811" cy="85171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СП1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ГЕНОМНЫЕ И ПОСТГЕНОМНЫЕ ТЕХНОЛОГИИ ЗДОРОВЬЕСБЕРЕЖЕНИЯ И ПОВЫШЕНИЕ БИОЛОГИЧЕСКОЙ ГРАМОТНОСТИ ДЛЯ УСТОЙЧИВОГО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РАЗВИТИЯ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ОБЩЕСТВА» 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5416" y="1333145"/>
            <a:ext cx="10978498" cy="4982198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 smtClean="0"/>
              <a:t>Проект </a:t>
            </a:r>
            <a:r>
              <a:rPr lang="ru-RU" sz="7200" dirty="0"/>
              <a:t>направлен на трансформацию образовательного, научного и инновационного пространства в области наук о жизни.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/>
              <a:t>Вклад в реализацию национальной цели «сохранение населения, здоровье и благополучие людей» будет реализован за счет создания и внедрения платформенных решений персонализированного </a:t>
            </a:r>
            <a:r>
              <a:rPr lang="ru-RU" sz="7200" dirty="0" err="1" smtClean="0"/>
              <a:t>здоровьесбережения</a:t>
            </a:r>
            <a:r>
              <a:rPr lang="ru-RU" sz="7200" dirty="0"/>
              <a:t>. </a:t>
            </a:r>
            <a:br>
              <a:rPr lang="ru-RU" sz="7200" dirty="0"/>
            </a:br>
            <a:r>
              <a:rPr lang="ru-RU" sz="7200" b="1" dirty="0"/>
              <a:t>Цель стратегического проекта: </a:t>
            </a:r>
            <a:r>
              <a:rPr lang="ru-RU" sz="7200" dirty="0"/>
              <a:t>трансформация образовательного, научного и инновационного пространства в области наук о жизни путем внедрения </a:t>
            </a:r>
            <a:r>
              <a:rPr lang="ru-RU" sz="7200" dirty="0" err="1"/>
              <a:t>инновацион-ных</a:t>
            </a:r>
            <a:r>
              <a:rPr lang="ru-RU" sz="7200" dirty="0"/>
              <a:t> образовательных технологий и создания системы платформенных решений пер-</a:t>
            </a:r>
            <a:r>
              <a:rPr lang="ru-RU" sz="7200" dirty="0" err="1"/>
              <a:t>сонализированного</a:t>
            </a:r>
            <a:r>
              <a:rPr lang="ru-RU" sz="7200" dirty="0"/>
              <a:t> </a:t>
            </a:r>
            <a:r>
              <a:rPr lang="ru-RU" sz="7200" dirty="0" err="1"/>
              <a:t>здоровьесбережения</a:t>
            </a:r>
            <a:r>
              <a:rPr lang="ru-RU" sz="7200" dirty="0"/>
              <a:t>.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b="1" dirty="0"/>
              <a:t>Задачи стратегического проекта: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/>
              <a:t>1. Повышение биологической грамотности в рамках образовательных про-грамм разного уровня, в том числе с использованием цифровых ресурсов.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/>
              <a:t>2. Разработка, апробация и внедрение инновационных технологий прогноза и предупреждения развития социально-значимых заболеваний; персонализированной лекарственной эффективности и безопасности; создания персонализированных средств лечения.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/>
              <a:t>3. Разработка, апробация и внедрение инновационных технологий </a:t>
            </a:r>
            <a:r>
              <a:rPr lang="ru-RU" sz="7200" dirty="0" err="1"/>
              <a:t>персонали-зированного</a:t>
            </a:r>
            <a:r>
              <a:rPr lang="ru-RU" sz="7200" dirty="0"/>
              <a:t> мониторинга физического и психического состояния человека, в том числе дистанционных.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/>
              <a:t>4. Разработка, апробация и внедрение инновационных технологий здорового питания и безопасности сельскохозяйственных продуктов; безопасности </a:t>
            </a:r>
            <a:r>
              <a:rPr lang="ru-RU" sz="7200" dirty="0" err="1"/>
              <a:t>экспосома</a:t>
            </a:r>
            <a:r>
              <a:rPr lang="ru-RU" sz="7200" dirty="0"/>
              <a:t>, включающего в себя окружающие человека биологические и физические факторы среды обитания. </a:t>
            </a:r>
          </a:p>
          <a:p>
            <a:pPr algn="l"/>
            <a:endParaRPr lang="ru-RU" sz="6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 descr="Схема со сплошной заливкой">
            <a:extLst>
              <a:ext uri="{FF2B5EF4-FFF2-40B4-BE49-F238E27FC236}">
                <a16:creationId xmlns:a16="http://schemas.microsoft.com/office/drawing/2014/main" xmlns="" id="{1DDAECAA-424B-4474-A802-5D2EDA43A0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51799" y="169122"/>
            <a:ext cx="914400" cy="914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010" y="252241"/>
            <a:ext cx="2644394" cy="521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5E06C9E-CE8B-4172-8EA1-3D261CBC9A1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10" y="739902"/>
            <a:ext cx="825747" cy="6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60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6199" y="773242"/>
            <a:ext cx="8203811" cy="85171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СП2: </a:t>
            </a:r>
            <a:r>
              <a:rPr lang="ru-RU" sz="2400" dirty="0"/>
              <a:t>«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РОССИЙСКИЙ ЭНЕРГЕТИЧЕСКИЙ ПЕРЕХОД: БАЛАНС ПРИРОДНОГО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ПОТЕНЦИАЛА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ГЛОБАЛЬНЫХ ТРЕНДОВ» 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2000" b="1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599" y="1083522"/>
            <a:ext cx="10978498" cy="479847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Описание стратегического проекта</a:t>
            </a:r>
            <a:r>
              <a:rPr lang="ru-RU" sz="1800" dirty="0" smtClean="0"/>
              <a:t>: «</a:t>
            </a:r>
            <a:r>
              <a:rPr lang="ru-RU" sz="1800" dirty="0"/>
              <a:t>Зеленый» энергетический переход будет происходить в России с учетом </a:t>
            </a:r>
            <a:r>
              <a:rPr lang="ru-RU" sz="1800" dirty="0" smtClean="0"/>
              <a:t>рационального </a:t>
            </a:r>
            <a:r>
              <a:rPr lang="ru-RU" sz="1800" dirty="0"/>
              <a:t>использования имеющихся природных ресурсов: углеводородных (УВ), </a:t>
            </a:r>
            <a:br>
              <a:rPr lang="ru-RU" sz="1800" dirty="0"/>
            </a:br>
            <a:r>
              <a:rPr lang="ru-RU" sz="1800" dirty="0"/>
              <a:t>биологических и территориальных. Стратегической задачей в ближайшие 30–40 лет </a:t>
            </a:r>
            <a:br>
              <a:rPr lang="ru-RU" sz="1800" dirty="0"/>
            </a:br>
            <a:r>
              <a:rPr lang="ru-RU" sz="1800" dirty="0"/>
              <a:t>является обеспечение конкурентными на мировом рынке, запасами УВ, которые </a:t>
            </a:r>
            <a:br>
              <a:rPr lang="ru-RU" sz="1800" dirty="0"/>
            </a:br>
            <a:r>
              <a:rPr lang="ru-RU" sz="1800" dirty="0"/>
              <a:t>необходимо добыть </a:t>
            </a:r>
            <a:r>
              <a:rPr lang="ru-RU" sz="1800" dirty="0" err="1"/>
              <a:t>экологично</a:t>
            </a:r>
            <a:r>
              <a:rPr lang="ru-RU" sz="1800" dirty="0"/>
              <a:t>, экономично, с низким углеродным </a:t>
            </a:r>
            <a:r>
              <a:rPr lang="ru-RU" sz="1800" dirty="0" smtClean="0"/>
              <a:t>следом.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Проект </a:t>
            </a:r>
            <a:r>
              <a:rPr lang="ru-RU" sz="1800" dirty="0"/>
              <a:t>направлен на решение следующих задач целевой модели КФУ: </a:t>
            </a:r>
            <a:r>
              <a:rPr lang="ru-RU" sz="1800" dirty="0" smtClean="0"/>
              <a:t>проведение </a:t>
            </a:r>
            <a:r>
              <a:rPr lang="ru-RU" sz="1800" dirty="0"/>
              <a:t>крупных НИОКР и НТУ для нефтегазовых, энергетических и </a:t>
            </a:r>
            <a:r>
              <a:rPr lang="ru-RU" sz="1800" dirty="0" err="1" smtClean="0"/>
              <a:t>агрокомпаний</a:t>
            </a:r>
            <a:r>
              <a:rPr lang="ru-RU" sz="1800" dirty="0"/>
              <a:t>, создание технологий и реализация РИД в области генерации, хранения и </a:t>
            </a:r>
            <a:r>
              <a:rPr lang="ru-RU" sz="1800" dirty="0" smtClean="0"/>
              <a:t>транспортировки </a:t>
            </a:r>
            <a:r>
              <a:rPr lang="ru-RU" sz="1800" dirty="0"/>
              <a:t>водорода, секвестрации углерода в подземных хранилищах и с использованием биологических систем, создание МИП и высокотехнологичных рабочих мест для </a:t>
            </a:r>
            <a:r>
              <a:rPr lang="ru-RU" sz="1800" dirty="0" smtClean="0"/>
              <a:t>выпускников</a:t>
            </a:r>
            <a:r>
              <a:rPr lang="ru-RU" sz="1800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b="1" dirty="0"/>
              <a:t>Задачи стратегического проекта: </a:t>
            </a:r>
            <a:endParaRPr lang="ru-RU" sz="18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/>
              <a:t>Задача 1. </a:t>
            </a:r>
            <a:r>
              <a:rPr lang="ru-RU" sz="1800" dirty="0"/>
              <a:t>Создание и внедрение технологий для водородной энергетики на ос-</a:t>
            </a:r>
            <a:r>
              <a:rPr lang="ru-RU" sz="1800" dirty="0" err="1"/>
              <a:t>нове</a:t>
            </a:r>
            <a:r>
              <a:rPr lang="ru-RU" sz="1800" dirty="0"/>
              <a:t> рационального использования природных ресурсов и имеющейся нефтегазовой инфраструктуры.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/>
              <a:t>Задача 2</a:t>
            </a:r>
            <a:r>
              <a:rPr lang="ru-RU" sz="1800" dirty="0"/>
              <a:t>. Создание и внедрение новых эффективных технологий мониторинга эмиссии и поглощения климатических газов, моделей кругооборота углерода в при-родных и </a:t>
            </a:r>
            <a:r>
              <a:rPr lang="ru-RU" sz="1800" dirty="0" err="1"/>
              <a:t>антропогенно</a:t>
            </a:r>
            <a:r>
              <a:rPr lang="ru-RU" sz="1800" dirty="0"/>
              <a:t> измененных системах.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/>
              <a:t>Задача 3</a:t>
            </a:r>
            <a:r>
              <a:rPr lang="ru-RU" sz="1800" dirty="0"/>
              <a:t>. Создание и внедрение </a:t>
            </a:r>
            <a:r>
              <a:rPr lang="ru-RU" sz="1800" dirty="0" err="1"/>
              <a:t>природоподобных</a:t>
            </a:r>
            <a:r>
              <a:rPr lang="ru-RU" sz="1800" dirty="0"/>
              <a:t> технологий секвестрации углерода, использующих имеющиеся природные ресурсы и нефтегазовую инфра-структуру.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/>
              <a:t>Задача 4</a:t>
            </a:r>
            <a:r>
              <a:rPr lang="ru-RU" sz="1800" dirty="0"/>
              <a:t>. Накопление, генерация и распространение знаний в области техно-логий зеленой энергетики и компенсации углеродного следа индустрии.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 descr="Схема со сплошной заливкой">
            <a:extLst>
              <a:ext uri="{FF2B5EF4-FFF2-40B4-BE49-F238E27FC236}">
                <a16:creationId xmlns:a16="http://schemas.microsoft.com/office/drawing/2014/main" xmlns="" id="{1DDAECAA-424B-4474-A802-5D2EDA43A0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51799" y="169122"/>
            <a:ext cx="914400" cy="914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010" y="252241"/>
            <a:ext cx="2644394" cy="521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5E06C9E-CE8B-4172-8EA1-3D261CBC9A1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10" y="739902"/>
            <a:ext cx="825747" cy="6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84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6199" y="773242"/>
            <a:ext cx="8203811" cy="85171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СП3: </a:t>
            </a:r>
            <a:r>
              <a:rPr lang="ru-RU" sz="2400" b="1" dirty="0"/>
              <a:t>«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ЦИФРОВАЯ «ГЕНОМИКА» МАТЕРИАЛОВ» 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(“DIGITAL GENOMICS OF MATERIALS”) </a:t>
            </a:r>
            <a:b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2400" b="1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5416" y="1516863"/>
            <a:ext cx="10978498" cy="4798479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/>
              <a:t>Цель стратегического проекта: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Формирование на базе КФУ ведущего в Российской Федерации академического кластера исследований и разработок в области современного материаловедения для дизайна материалов с заданными свойствами: от цифровых моделей и электронных баз данных («геном» материалов) до готовых продуктов, в том числе умных </a:t>
            </a:r>
            <a:r>
              <a:rPr lang="ru-RU" sz="1800" dirty="0" err="1"/>
              <a:t>эколо-гичных</a:t>
            </a:r>
            <a:r>
              <a:rPr lang="ru-RU" sz="1800" dirty="0"/>
              <a:t> материалов со встроенными сенсорами и улучшенными характеристиками на основе </a:t>
            </a:r>
            <a:r>
              <a:rPr lang="ru-RU" sz="1800" dirty="0" err="1"/>
              <a:t>природоподобных</a:t>
            </a:r>
            <a:r>
              <a:rPr lang="ru-RU" sz="1800" dirty="0"/>
              <a:t> технологий.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/>
              <a:t>Задачи стратегического проекта: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1. Цифровые технологии для материаловедения: разработка, апробация и </a:t>
            </a:r>
            <a:r>
              <a:rPr lang="ru-RU" sz="1800" dirty="0" err="1"/>
              <a:t>внед-рение</a:t>
            </a:r>
            <a:r>
              <a:rPr lang="ru-RU" sz="1800" dirty="0"/>
              <a:t> методов компьютерного дизайна материалов в целях существенного </a:t>
            </a:r>
            <a:r>
              <a:rPr lang="ru-RU" sz="1800" dirty="0" err="1"/>
              <a:t>сокраще-ния</a:t>
            </a:r>
            <a:r>
              <a:rPr lang="ru-RU" sz="1800" dirty="0"/>
              <a:t> времени и ресурсов для поиска и синтеза материалов с заранее заданными </a:t>
            </a:r>
            <a:r>
              <a:rPr lang="ru-RU" sz="1800" dirty="0" err="1"/>
              <a:t>потре-бительскими</a:t>
            </a:r>
            <a:r>
              <a:rPr lang="ru-RU" sz="1800" dirty="0"/>
              <a:t> свойствами.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2. Синтез новых материалов биомедицинского назначения.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3. Поиск перспективных нано- и </a:t>
            </a:r>
            <a:r>
              <a:rPr lang="ru-RU" sz="1800" dirty="0" err="1"/>
              <a:t>метаматериалов</a:t>
            </a:r>
            <a:r>
              <a:rPr lang="ru-RU" sz="1800" dirty="0"/>
              <a:t> для электроники, разработка технологий их получения, дизайн микро- и </a:t>
            </a:r>
            <a:r>
              <a:rPr lang="ru-RU" sz="1800" dirty="0" err="1"/>
              <a:t>мезоскопических</a:t>
            </a:r>
            <a:r>
              <a:rPr lang="ru-RU" sz="1800" dirty="0"/>
              <a:t> устройств на их основе.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4</a:t>
            </a:r>
            <a:r>
              <a:rPr lang="ru-RU" sz="1800" dirty="0"/>
              <a:t>. Материалы и технологии для сенсоров: разработка технологий дизайна и </a:t>
            </a:r>
            <a:r>
              <a:rPr lang="ru-RU" sz="1800" dirty="0" err="1"/>
              <a:t>син</a:t>
            </a:r>
            <a:r>
              <a:rPr lang="ru-RU" sz="1800" dirty="0"/>
              <a:t>-теза цифровых материалов и функциональных устройств для высокоточной </a:t>
            </a:r>
            <a:r>
              <a:rPr lang="ru-RU" sz="1800" dirty="0" err="1"/>
              <a:t>биомеди-цинской</a:t>
            </a:r>
            <a:r>
              <a:rPr lang="ru-RU" sz="1800" dirty="0"/>
              <a:t> диагностики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 descr="Схема со сплошной заливкой">
            <a:extLst>
              <a:ext uri="{FF2B5EF4-FFF2-40B4-BE49-F238E27FC236}">
                <a16:creationId xmlns:a16="http://schemas.microsoft.com/office/drawing/2014/main" xmlns="" id="{1DDAECAA-424B-4474-A802-5D2EDA43A0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51799" y="169122"/>
            <a:ext cx="914400" cy="914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010" y="252241"/>
            <a:ext cx="2644394" cy="521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5E06C9E-CE8B-4172-8EA1-3D261CBC9A1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10" y="739902"/>
            <a:ext cx="825747" cy="6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84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Box 193">
            <a:extLst>
              <a:ext uri="{FF2B5EF4-FFF2-40B4-BE49-F238E27FC236}">
                <a16:creationId xmlns:a16="http://schemas.microsoft.com/office/drawing/2014/main" xmlns="" id="{846490CE-88EE-4EF7-B067-653D19AE68FA}"/>
              </a:ext>
            </a:extLst>
          </p:cNvPr>
          <p:cNvSpPr txBox="1"/>
          <p:nvPr/>
        </p:nvSpPr>
        <p:spPr>
          <a:xfrm>
            <a:off x="4812656" y="5118124"/>
            <a:ext cx="3708000" cy="16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latin typeface="Verdana" panose="020B0604030504040204" pitchFamily="34" charset="0"/>
                <a:ea typeface="Verdana" panose="020B0604030504040204" pitchFamily="34" charset="0"/>
              </a:rPr>
              <a:t>Цели стратегии НТР</a:t>
            </a:r>
          </a:p>
          <a:p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1 Переход к передовым цифровым, интеллектуальным производственным технологиям, новым материалам и технологиям конструирования</a:t>
            </a:r>
          </a:p>
          <a:p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2 Повышение эффективности использования человеческого потенциала, развитие систем обработки больших объемов данных, машинного обучения и искусственного интеллекта, роботизированных систем</a:t>
            </a:r>
          </a:p>
          <a:p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7 «Развитие национальной транспортной инфраструктуры и систем связи нового поколения, …, освоение и использование космического и воздушного пространства</a:t>
            </a:r>
          </a:p>
        </p:txBody>
      </p:sp>
      <p:pic>
        <p:nvPicPr>
          <p:cNvPr id="102" name="Рисунок 101">
            <a:extLst>
              <a:ext uri="{FF2B5EF4-FFF2-40B4-BE49-F238E27FC236}">
                <a16:creationId xmlns:a16="http://schemas.microsoft.com/office/drawing/2014/main" xmlns="" id="{FFD91E4A-8AFB-4CBA-B672-B52FD69C9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65" t="28687" r="11897" b="34045"/>
          <a:stretch/>
        </p:blipFill>
        <p:spPr>
          <a:xfrm>
            <a:off x="11139658" y="6003399"/>
            <a:ext cx="725615" cy="348299"/>
          </a:xfrm>
          <a:prstGeom prst="rect">
            <a:avLst/>
          </a:prstGeom>
        </p:spPr>
      </p:pic>
      <p:sp>
        <p:nvSpPr>
          <p:cNvPr id="124" name="Стрелка: вниз 123">
            <a:extLst>
              <a:ext uri="{FF2B5EF4-FFF2-40B4-BE49-F238E27FC236}">
                <a16:creationId xmlns:a16="http://schemas.microsoft.com/office/drawing/2014/main" xmlns="" id="{FCC1AA2A-D900-4A36-9DCC-7222FEF81C5A}"/>
              </a:ext>
            </a:extLst>
          </p:cNvPr>
          <p:cNvSpPr/>
          <p:nvPr/>
        </p:nvSpPr>
        <p:spPr>
          <a:xfrm rot="10800000">
            <a:off x="6889586" y="1700909"/>
            <a:ext cx="353464" cy="32760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xmlns="" id="{1EC551FB-12F8-4686-B58E-3C9AB2A0E822}"/>
              </a:ext>
            </a:extLst>
          </p:cNvPr>
          <p:cNvSpPr/>
          <p:nvPr/>
        </p:nvSpPr>
        <p:spPr>
          <a:xfrm>
            <a:off x="4552352" y="1788021"/>
            <a:ext cx="353635" cy="32760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270" y="361297"/>
            <a:ext cx="2644394" cy="521001"/>
          </a:xfrm>
          <a:prstGeom prst="rect">
            <a:avLst/>
          </a:prstGeom>
        </p:spPr>
      </p:pic>
      <p:sp>
        <p:nvSpPr>
          <p:cNvPr id="3" name="Заголовок 6"/>
          <p:cNvSpPr txBox="1">
            <a:spLocks/>
          </p:cNvSpPr>
          <p:nvPr/>
        </p:nvSpPr>
        <p:spPr>
          <a:xfrm>
            <a:off x="1335025" y="285097"/>
            <a:ext cx="6621110" cy="6626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СП4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«Метаплатформенные решения ИТ, ИИ и киберфизических систем»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5558467" y="-585837"/>
            <a:ext cx="860224" cy="3285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2</a:t>
            </a:r>
          </a:p>
        </p:txBody>
      </p:sp>
      <p:pic>
        <p:nvPicPr>
          <p:cNvPr id="8" name="Объект 26" descr="Цель">
            <a:extLst>
              <a:ext uri="{FF2B5EF4-FFF2-40B4-BE49-F238E27FC236}">
                <a16:creationId xmlns:a16="http://schemas.microsoft.com/office/drawing/2014/main" xmlns="" id="{06A0FB8B-C0AA-4D7D-9B4D-30F83A838C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5041" y="1084965"/>
            <a:ext cx="504000" cy="504000"/>
          </a:xfrm>
          <a:prstGeom prst="rect">
            <a:avLst/>
          </a:prstGeom>
        </p:spPr>
      </p:pic>
      <p:sp>
        <p:nvSpPr>
          <p:cNvPr id="13" name="Объект 26">
            <a:extLst>
              <a:ext uri="{FF2B5EF4-FFF2-40B4-BE49-F238E27FC236}">
                <a16:creationId xmlns:a16="http://schemas.microsoft.com/office/drawing/2014/main" xmlns="" id="{95E1315C-09DB-4FE6-B3D9-8AF09B8BE6D2}"/>
              </a:ext>
            </a:extLst>
          </p:cNvPr>
          <p:cNvSpPr txBox="1">
            <a:spLocks/>
          </p:cNvSpPr>
          <p:nvPr/>
        </p:nvSpPr>
        <p:spPr>
          <a:xfrm>
            <a:off x="-4149913" y="-1320705"/>
            <a:ext cx="1235408" cy="347741"/>
          </a:xfrm>
          <a:prstGeom prst="rect">
            <a:avLst/>
          </a:prstGeom>
          <a:noFill/>
          <a:ln w="19050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Вклад </a:t>
            </a:r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srgbClr val="EA0A2A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6" name="Заголовок 6"/>
          <p:cNvSpPr txBox="1">
            <a:spLocks/>
          </p:cNvSpPr>
          <p:nvPr/>
        </p:nvSpPr>
        <p:spPr>
          <a:xfrm>
            <a:off x="-4945327" y="-541934"/>
            <a:ext cx="2441115" cy="295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Национальные цели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C5E06C9E-CE8B-4172-8EA1-3D261CBC9A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137" y="276296"/>
            <a:ext cx="825747" cy="687240"/>
          </a:xfrm>
          <a:prstGeom prst="rect">
            <a:avLst/>
          </a:prstGeom>
        </p:spPr>
      </p:pic>
      <p:sp>
        <p:nvSpPr>
          <p:cNvPr id="21" name="Заголовок 6">
            <a:extLst>
              <a:ext uri="{FF2B5EF4-FFF2-40B4-BE49-F238E27FC236}">
                <a16:creationId xmlns:a16="http://schemas.microsoft.com/office/drawing/2014/main" xmlns="" id="{F1451C13-2440-4B19-A3A3-F34AFAAB9828}"/>
              </a:ext>
            </a:extLst>
          </p:cNvPr>
          <p:cNvSpPr txBox="1">
            <a:spLocks/>
          </p:cNvSpPr>
          <p:nvPr/>
        </p:nvSpPr>
        <p:spPr>
          <a:xfrm>
            <a:off x="-4945327" y="-215009"/>
            <a:ext cx="2441115" cy="295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СНТР РФ</a:t>
            </a:r>
          </a:p>
        </p:txBody>
      </p:sp>
      <p:sp>
        <p:nvSpPr>
          <p:cNvPr id="23" name="Заголовок 6">
            <a:extLst>
              <a:ext uri="{FF2B5EF4-FFF2-40B4-BE49-F238E27FC236}">
                <a16:creationId xmlns:a16="http://schemas.microsoft.com/office/drawing/2014/main" xmlns="" id="{2B579402-B69A-459F-B32D-7EF160BDE6A0}"/>
              </a:ext>
            </a:extLst>
          </p:cNvPr>
          <p:cNvSpPr txBox="1">
            <a:spLocks/>
          </p:cNvSpPr>
          <p:nvPr/>
        </p:nvSpPr>
        <p:spPr>
          <a:xfrm>
            <a:off x="-4945327" y="107869"/>
            <a:ext cx="2441115" cy="295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СПР РФ</a:t>
            </a:r>
          </a:p>
        </p:txBody>
      </p:sp>
      <p:sp>
        <p:nvSpPr>
          <p:cNvPr id="24" name="Заголовок 6">
            <a:extLst>
              <a:ext uri="{FF2B5EF4-FFF2-40B4-BE49-F238E27FC236}">
                <a16:creationId xmlns:a16="http://schemas.microsoft.com/office/drawing/2014/main" xmlns="" id="{A4DDEA97-F794-4CDD-BDAB-9A20D262C4DB}"/>
              </a:ext>
            </a:extLst>
          </p:cNvPr>
          <p:cNvSpPr txBox="1">
            <a:spLocks/>
          </p:cNvSpPr>
          <p:nvPr/>
        </p:nvSpPr>
        <p:spPr>
          <a:xfrm>
            <a:off x="-4945327" y="440673"/>
            <a:ext cx="2441115" cy="295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Стратегия региона</a:t>
            </a:r>
          </a:p>
        </p:txBody>
      </p:sp>
      <p:pic>
        <p:nvPicPr>
          <p:cNvPr id="5" name="Рисунок 4" descr="Круги Харви 100% со сплошной заливкой">
            <a:extLst>
              <a:ext uri="{FF2B5EF4-FFF2-40B4-BE49-F238E27FC236}">
                <a16:creationId xmlns:a16="http://schemas.microsoft.com/office/drawing/2014/main" xmlns="" id="{039F13FC-28D6-43B2-ABCB-C558B5D41627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2898370" y="-557910"/>
            <a:ext cx="324000" cy="324000"/>
          </a:xfrm>
          <a:prstGeom prst="rect">
            <a:avLst/>
          </a:prstGeom>
        </p:spPr>
      </p:pic>
      <p:pic>
        <p:nvPicPr>
          <p:cNvPr id="29" name="Рисунок 28" descr="Круги Харви 100% со сплошной заливкой">
            <a:extLst>
              <a:ext uri="{FF2B5EF4-FFF2-40B4-BE49-F238E27FC236}">
                <a16:creationId xmlns:a16="http://schemas.microsoft.com/office/drawing/2014/main" xmlns="" id="{17E858DD-49CC-48BF-9651-1A54BA26F99E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2898370" y="-224243"/>
            <a:ext cx="324000" cy="324000"/>
          </a:xfrm>
          <a:prstGeom prst="rect">
            <a:avLst/>
          </a:prstGeom>
        </p:spPr>
      </p:pic>
      <p:pic>
        <p:nvPicPr>
          <p:cNvPr id="30" name="Рисунок 29" descr="Круги Харви 100% со сплошной заливкой">
            <a:extLst>
              <a:ext uri="{FF2B5EF4-FFF2-40B4-BE49-F238E27FC236}">
                <a16:creationId xmlns:a16="http://schemas.microsoft.com/office/drawing/2014/main" xmlns="" id="{8B4EA8A3-F795-4FE1-AB92-BA325663537A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2898370" y="87767"/>
            <a:ext cx="324000" cy="324000"/>
          </a:xfrm>
          <a:prstGeom prst="rect">
            <a:avLst/>
          </a:prstGeom>
        </p:spPr>
      </p:pic>
      <p:pic>
        <p:nvPicPr>
          <p:cNvPr id="31" name="Рисунок 30" descr="Круги Харви 100% со сплошной заливкой">
            <a:extLst>
              <a:ext uri="{FF2B5EF4-FFF2-40B4-BE49-F238E27FC236}">
                <a16:creationId xmlns:a16="http://schemas.microsoft.com/office/drawing/2014/main" xmlns="" id="{231BF2AB-C11A-45C3-804F-74698BC4CA4E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2898370" y="419376"/>
            <a:ext cx="324000" cy="324000"/>
          </a:xfrm>
          <a:prstGeom prst="rect">
            <a:avLst/>
          </a:prstGeom>
        </p:spPr>
      </p:pic>
      <p:sp>
        <p:nvSpPr>
          <p:cNvPr id="32" name="Заголовок 6">
            <a:extLst>
              <a:ext uri="{FF2B5EF4-FFF2-40B4-BE49-F238E27FC236}">
                <a16:creationId xmlns:a16="http://schemas.microsoft.com/office/drawing/2014/main" xmlns="" id="{119E3343-388C-482C-B06E-B334D6F7A7E6}"/>
              </a:ext>
            </a:extLst>
          </p:cNvPr>
          <p:cNvSpPr txBox="1">
            <a:spLocks/>
          </p:cNvSpPr>
          <p:nvPr/>
        </p:nvSpPr>
        <p:spPr>
          <a:xfrm>
            <a:off x="-4945328" y="-866909"/>
            <a:ext cx="2441115" cy="295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Глобальная повестка </a:t>
            </a:r>
          </a:p>
        </p:txBody>
      </p:sp>
      <p:pic>
        <p:nvPicPr>
          <p:cNvPr id="33" name="Рисунок 32" descr="Круги Харви 100% со сплошной заливкой">
            <a:extLst>
              <a:ext uri="{FF2B5EF4-FFF2-40B4-BE49-F238E27FC236}">
                <a16:creationId xmlns:a16="http://schemas.microsoft.com/office/drawing/2014/main" xmlns="" id="{9C94C08F-29F1-452C-B8F0-0EE601EE8728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2898370" y="-869734"/>
            <a:ext cx="324000" cy="324000"/>
          </a:xfrm>
          <a:prstGeom prst="rect">
            <a:avLst/>
          </a:prstGeom>
        </p:spPr>
      </p:pic>
      <p:sp>
        <p:nvSpPr>
          <p:cNvPr id="50" name="Объект 26">
            <a:extLst>
              <a:ext uri="{FF2B5EF4-FFF2-40B4-BE49-F238E27FC236}">
                <a16:creationId xmlns:a16="http://schemas.microsoft.com/office/drawing/2014/main" xmlns="" id="{C58B33AD-4F55-40FD-A9CC-3C723077D4B2}"/>
              </a:ext>
            </a:extLst>
          </p:cNvPr>
          <p:cNvSpPr txBox="1">
            <a:spLocks/>
          </p:cNvSpPr>
          <p:nvPr/>
        </p:nvSpPr>
        <p:spPr>
          <a:xfrm>
            <a:off x="490288" y="1877354"/>
            <a:ext cx="2500238" cy="278678"/>
          </a:xfrm>
          <a:prstGeom prst="rect">
            <a:avLst/>
          </a:prstGeom>
          <a:noFill/>
          <a:ln w="19050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Задачи</a:t>
            </a:r>
          </a:p>
        </p:txBody>
      </p:sp>
      <p:sp>
        <p:nvSpPr>
          <p:cNvPr id="54" name="Freeform 243">
            <a:extLst>
              <a:ext uri="{FF2B5EF4-FFF2-40B4-BE49-F238E27FC236}">
                <a16:creationId xmlns:a16="http://schemas.microsoft.com/office/drawing/2014/main" xmlns="" id="{D6B2A2C0-A8EB-4E90-9549-97C9896C1FC7}"/>
              </a:ext>
            </a:extLst>
          </p:cNvPr>
          <p:cNvSpPr>
            <a:spLocks/>
          </p:cNvSpPr>
          <p:nvPr/>
        </p:nvSpPr>
        <p:spPr bwMode="auto">
          <a:xfrm>
            <a:off x="-3089507" y="-1381693"/>
            <a:ext cx="658304" cy="436947"/>
          </a:xfrm>
          <a:custGeom>
            <a:avLst/>
            <a:gdLst>
              <a:gd name="T0" fmla="*/ 6756 w 7031"/>
              <a:gd name="T1" fmla="*/ 144 h 3779"/>
              <a:gd name="T2" fmla="*/ 6558 w 7031"/>
              <a:gd name="T3" fmla="*/ 95 h 3779"/>
              <a:gd name="T4" fmla="*/ 6072 w 7031"/>
              <a:gd name="T5" fmla="*/ 47 h 3779"/>
              <a:gd name="T6" fmla="*/ 5655 w 7031"/>
              <a:gd name="T7" fmla="*/ 238 h 3779"/>
              <a:gd name="T8" fmla="*/ 5118 w 7031"/>
              <a:gd name="T9" fmla="*/ 307 h 3779"/>
              <a:gd name="T10" fmla="*/ 4732 w 7031"/>
              <a:gd name="T11" fmla="*/ 346 h 3779"/>
              <a:gd name="T12" fmla="*/ 4452 w 7031"/>
              <a:gd name="T13" fmla="*/ 391 h 3779"/>
              <a:gd name="T14" fmla="*/ 4169 w 7031"/>
              <a:gd name="T15" fmla="*/ 525 h 3779"/>
              <a:gd name="T16" fmla="*/ 3882 w 7031"/>
              <a:gd name="T17" fmla="*/ 528 h 3779"/>
              <a:gd name="T18" fmla="*/ 3654 w 7031"/>
              <a:gd name="T19" fmla="*/ 540 h 3779"/>
              <a:gd name="T20" fmla="*/ 3199 w 7031"/>
              <a:gd name="T21" fmla="*/ 588 h 3779"/>
              <a:gd name="T22" fmla="*/ 3028 w 7031"/>
              <a:gd name="T23" fmla="*/ 679 h 3779"/>
              <a:gd name="T24" fmla="*/ 3129 w 7031"/>
              <a:gd name="T25" fmla="*/ 302 h 3779"/>
              <a:gd name="T26" fmla="*/ 2702 w 7031"/>
              <a:gd name="T27" fmla="*/ 298 h 3779"/>
              <a:gd name="T28" fmla="*/ 2525 w 7031"/>
              <a:gd name="T29" fmla="*/ 539 h 3779"/>
              <a:gd name="T30" fmla="*/ 2262 w 7031"/>
              <a:gd name="T31" fmla="*/ 814 h 3779"/>
              <a:gd name="T32" fmla="*/ 2034 w 7031"/>
              <a:gd name="T33" fmla="*/ 990 h 3779"/>
              <a:gd name="T34" fmla="*/ 2250 w 7031"/>
              <a:gd name="T35" fmla="*/ 1301 h 3779"/>
              <a:gd name="T36" fmla="*/ 1941 w 7031"/>
              <a:gd name="T37" fmla="*/ 1136 h 3779"/>
              <a:gd name="T38" fmla="*/ 1835 w 7031"/>
              <a:gd name="T39" fmla="*/ 1076 h 3779"/>
              <a:gd name="T40" fmla="*/ 2074 w 7031"/>
              <a:gd name="T41" fmla="*/ 1487 h 3779"/>
              <a:gd name="T42" fmla="*/ 1914 w 7031"/>
              <a:gd name="T43" fmla="*/ 1685 h 3779"/>
              <a:gd name="T44" fmla="*/ 1881 w 7031"/>
              <a:gd name="T45" fmla="*/ 1501 h 3779"/>
              <a:gd name="T46" fmla="*/ 1569 w 7031"/>
              <a:gd name="T47" fmla="*/ 1121 h 3779"/>
              <a:gd name="T48" fmla="*/ 1655 w 7031"/>
              <a:gd name="T49" fmla="*/ 1568 h 3779"/>
              <a:gd name="T50" fmla="*/ 1230 w 7031"/>
              <a:gd name="T51" fmla="*/ 1577 h 3779"/>
              <a:gd name="T52" fmla="*/ 1015 w 7031"/>
              <a:gd name="T53" fmla="*/ 1603 h 3779"/>
              <a:gd name="T54" fmla="*/ 703 w 7031"/>
              <a:gd name="T55" fmla="*/ 1673 h 3779"/>
              <a:gd name="T56" fmla="*/ 512 w 7031"/>
              <a:gd name="T57" fmla="*/ 1945 h 3779"/>
              <a:gd name="T58" fmla="*/ 350 w 7031"/>
              <a:gd name="T59" fmla="*/ 2088 h 3779"/>
              <a:gd name="T60" fmla="*/ 120 w 7031"/>
              <a:gd name="T61" fmla="*/ 1802 h 3779"/>
              <a:gd name="T62" fmla="*/ 533 w 7031"/>
              <a:gd name="T63" fmla="*/ 1876 h 3779"/>
              <a:gd name="T64" fmla="*/ 38 w 7031"/>
              <a:gd name="T65" fmla="*/ 1645 h 3779"/>
              <a:gd name="T66" fmla="*/ 85 w 7031"/>
              <a:gd name="T67" fmla="*/ 2382 h 3779"/>
              <a:gd name="T68" fmla="*/ 222 w 7031"/>
              <a:gd name="T69" fmla="*/ 2784 h 3779"/>
              <a:gd name="T70" fmla="*/ 499 w 7031"/>
              <a:gd name="T71" fmla="*/ 3151 h 3779"/>
              <a:gd name="T72" fmla="*/ 648 w 7031"/>
              <a:gd name="T73" fmla="*/ 3404 h 3779"/>
              <a:gd name="T74" fmla="*/ 984 w 7031"/>
              <a:gd name="T75" fmla="*/ 3651 h 3779"/>
              <a:gd name="T76" fmla="*/ 1140 w 7031"/>
              <a:gd name="T77" fmla="*/ 3543 h 3779"/>
              <a:gd name="T78" fmla="*/ 1116 w 7031"/>
              <a:gd name="T79" fmla="*/ 3133 h 3779"/>
              <a:gd name="T80" fmla="*/ 1690 w 7031"/>
              <a:gd name="T81" fmla="*/ 3065 h 3779"/>
              <a:gd name="T82" fmla="*/ 2133 w 7031"/>
              <a:gd name="T83" fmla="*/ 2659 h 3779"/>
              <a:gd name="T84" fmla="*/ 2615 w 7031"/>
              <a:gd name="T85" fmla="*/ 2847 h 3779"/>
              <a:gd name="T86" fmla="*/ 3189 w 7031"/>
              <a:gd name="T87" fmla="*/ 2922 h 3779"/>
              <a:gd name="T88" fmla="*/ 3769 w 7031"/>
              <a:gd name="T89" fmla="*/ 2807 h 3779"/>
              <a:gd name="T90" fmla="*/ 4473 w 7031"/>
              <a:gd name="T91" fmla="*/ 2741 h 3779"/>
              <a:gd name="T92" fmla="*/ 4860 w 7031"/>
              <a:gd name="T93" fmla="*/ 2479 h 3779"/>
              <a:gd name="T94" fmla="*/ 5437 w 7031"/>
              <a:gd name="T95" fmla="*/ 2735 h 3779"/>
              <a:gd name="T96" fmla="*/ 5483 w 7031"/>
              <a:gd name="T97" fmla="*/ 3197 h 3779"/>
              <a:gd name="T98" fmla="*/ 5633 w 7031"/>
              <a:gd name="T99" fmla="*/ 2539 h 3779"/>
              <a:gd name="T100" fmla="*/ 5361 w 7031"/>
              <a:gd name="T101" fmla="*/ 2163 h 3779"/>
              <a:gd name="T102" fmla="*/ 5193 w 7031"/>
              <a:gd name="T103" fmla="*/ 2117 h 3779"/>
              <a:gd name="T104" fmla="*/ 5505 w 7031"/>
              <a:gd name="T105" fmla="*/ 1585 h 3779"/>
              <a:gd name="T106" fmla="*/ 5848 w 7031"/>
              <a:gd name="T107" fmla="*/ 1509 h 3779"/>
              <a:gd name="T108" fmla="*/ 5981 w 7031"/>
              <a:gd name="T109" fmla="*/ 1114 h 3779"/>
              <a:gd name="T110" fmla="*/ 6143 w 7031"/>
              <a:gd name="T111" fmla="*/ 994 h 3779"/>
              <a:gd name="T112" fmla="*/ 6136 w 7031"/>
              <a:gd name="T113" fmla="*/ 1452 h 3779"/>
              <a:gd name="T114" fmla="*/ 6370 w 7031"/>
              <a:gd name="T115" fmla="*/ 2220 h 3779"/>
              <a:gd name="T116" fmla="*/ 6389 w 7031"/>
              <a:gd name="T117" fmla="*/ 1707 h 3779"/>
              <a:gd name="T118" fmla="*/ 6312 w 7031"/>
              <a:gd name="T119" fmla="*/ 1287 h 3779"/>
              <a:gd name="T120" fmla="*/ 6572 w 7031"/>
              <a:gd name="T121" fmla="*/ 1119 h 3779"/>
              <a:gd name="T122" fmla="*/ 6693 w 7031"/>
              <a:gd name="T123" fmla="*/ 655 h 3779"/>
              <a:gd name="T124" fmla="*/ 6606 w 7031"/>
              <a:gd name="T125" fmla="*/ 313 h 3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031" h="3779">
                <a:moveTo>
                  <a:pt x="7029" y="427"/>
                </a:moveTo>
                <a:lnTo>
                  <a:pt x="7029" y="427"/>
                </a:lnTo>
                <a:lnTo>
                  <a:pt x="7027" y="421"/>
                </a:lnTo>
                <a:lnTo>
                  <a:pt x="7022" y="412"/>
                </a:lnTo>
                <a:lnTo>
                  <a:pt x="7022" y="412"/>
                </a:lnTo>
                <a:lnTo>
                  <a:pt x="7020" y="410"/>
                </a:lnTo>
                <a:lnTo>
                  <a:pt x="7018" y="406"/>
                </a:lnTo>
                <a:lnTo>
                  <a:pt x="7018" y="406"/>
                </a:lnTo>
                <a:lnTo>
                  <a:pt x="7018" y="400"/>
                </a:lnTo>
                <a:lnTo>
                  <a:pt x="7018" y="399"/>
                </a:lnTo>
                <a:lnTo>
                  <a:pt x="7018" y="396"/>
                </a:lnTo>
                <a:lnTo>
                  <a:pt x="7018" y="396"/>
                </a:lnTo>
                <a:lnTo>
                  <a:pt x="7013" y="395"/>
                </a:lnTo>
                <a:lnTo>
                  <a:pt x="7009" y="392"/>
                </a:lnTo>
                <a:lnTo>
                  <a:pt x="7009" y="392"/>
                </a:lnTo>
                <a:lnTo>
                  <a:pt x="7002" y="385"/>
                </a:lnTo>
                <a:lnTo>
                  <a:pt x="7002" y="385"/>
                </a:lnTo>
                <a:lnTo>
                  <a:pt x="6999" y="381"/>
                </a:lnTo>
                <a:lnTo>
                  <a:pt x="6998" y="378"/>
                </a:lnTo>
                <a:lnTo>
                  <a:pt x="6997" y="369"/>
                </a:lnTo>
                <a:lnTo>
                  <a:pt x="6997" y="369"/>
                </a:lnTo>
                <a:lnTo>
                  <a:pt x="6994" y="359"/>
                </a:lnTo>
                <a:lnTo>
                  <a:pt x="6990" y="351"/>
                </a:lnTo>
                <a:lnTo>
                  <a:pt x="6983" y="343"/>
                </a:lnTo>
                <a:lnTo>
                  <a:pt x="6975" y="336"/>
                </a:lnTo>
                <a:lnTo>
                  <a:pt x="6958" y="324"/>
                </a:lnTo>
                <a:lnTo>
                  <a:pt x="6942" y="313"/>
                </a:lnTo>
                <a:lnTo>
                  <a:pt x="6942" y="313"/>
                </a:lnTo>
                <a:lnTo>
                  <a:pt x="6938" y="307"/>
                </a:lnTo>
                <a:lnTo>
                  <a:pt x="6937" y="305"/>
                </a:lnTo>
                <a:lnTo>
                  <a:pt x="6939" y="302"/>
                </a:lnTo>
                <a:lnTo>
                  <a:pt x="6946" y="301"/>
                </a:lnTo>
                <a:lnTo>
                  <a:pt x="6946" y="301"/>
                </a:lnTo>
                <a:lnTo>
                  <a:pt x="6957" y="297"/>
                </a:lnTo>
                <a:lnTo>
                  <a:pt x="6967" y="292"/>
                </a:lnTo>
                <a:lnTo>
                  <a:pt x="6967" y="292"/>
                </a:lnTo>
                <a:lnTo>
                  <a:pt x="6972" y="290"/>
                </a:lnTo>
                <a:lnTo>
                  <a:pt x="6976" y="288"/>
                </a:lnTo>
                <a:lnTo>
                  <a:pt x="6980" y="288"/>
                </a:lnTo>
                <a:lnTo>
                  <a:pt x="6987" y="290"/>
                </a:lnTo>
                <a:lnTo>
                  <a:pt x="6987" y="290"/>
                </a:lnTo>
                <a:lnTo>
                  <a:pt x="6995" y="291"/>
                </a:lnTo>
                <a:lnTo>
                  <a:pt x="7003" y="294"/>
                </a:lnTo>
                <a:lnTo>
                  <a:pt x="7007" y="292"/>
                </a:lnTo>
                <a:lnTo>
                  <a:pt x="7010" y="291"/>
                </a:lnTo>
                <a:lnTo>
                  <a:pt x="7012" y="288"/>
                </a:lnTo>
                <a:lnTo>
                  <a:pt x="7013" y="284"/>
                </a:lnTo>
                <a:lnTo>
                  <a:pt x="7013" y="284"/>
                </a:lnTo>
                <a:lnTo>
                  <a:pt x="7013" y="276"/>
                </a:lnTo>
                <a:lnTo>
                  <a:pt x="7013" y="272"/>
                </a:lnTo>
                <a:lnTo>
                  <a:pt x="7012" y="268"/>
                </a:lnTo>
                <a:lnTo>
                  <a:pt x="7012" y="268"/>
                </a:lnTo>
                <a:lnTo>
                  <a:pt x="7009" y="261"/>
                </a:lnTo>
                <a:lnTo>
                  <a:pt x="7006" y="253"/>
                </a:lnTo>
                <a:lnTo>
                  <a:pt x="7006" y="253"/>
                </a:lnTo>
                <a:lnTo>
                  <a:pt x="7006" y="242"/>
                </a:lnTo>
                <a:lnTo>
                  <a:pt x="7006" y="231"/>
                </a:lnTo>
                <a:lnTo>
                  <a:pt x="7010" y="209"/>
                </a:lnTo>
                <a:lnTo>
                  <a:pt x="7010" y="209"/>
                </a:lnTo>
                <a:lnTo>
                  <a:pt x="7013" y="203"/>
                </a:lnTo>
                <a:lnTo>
                  <a:pt x="7017" y="196"/>
                </a:lnTo>
                <a:lnTo>
                  <a:pt x="7021" y="189"/>
                </a:lnTo>
                <a:lnTo>
                  <a:pt x="7024" y="182"/>
                </a:lnTo>
                <a:lnTo>
                  <a:pt x="7024" y="182"/>
                </a:lnTo>
                <a:lnTo>
                  <a:pt x="7024" y="177"/>
                </a:lnTo>
                <a:lnTo>
                  <a:pt x="7024" y="173"/>
                </a:lnTo>
                <a:lnTo>
                  <a:pt x="7021" y="170"/>
                </a:lnTo>
                <a:lnTo>
                  <a:pt x="7020" y="167"/>
                </a:lnTo>
                <a:lnTo>
                  <a:pt x="7017" y="166"/>
                </a:lnTo>
                <a:lnTo>
                  <a:pt x="7013" y="166"/>
                </a:lnTo>
                <a:lnTo>
                  <a:pt x="7009" y="166"/>
                </a:lnTo>
                <a:lnTo>
                  <a:pt x="7005" y="167"/>
                </a:lnTo>
                <a:lnTo>
                  <a:pt x="7005" y="167"/>
                </a:lnTo>
                <a:lnTo>
                  <a:pt x="6997" y="171"/>
                </a:lnTo>
                <a:lnTo>
                  <a:pt x="6988" y="173"/>
                </a:lnTo>
                <a:lnTo>
                  <a:pt x="6980" y="170"/>
                </a:lnTo>
                <a:lnTo>
                  <a:pt x="6972" y="164"/>
                </a:lnTo>
                <a:lnTo>
                  <a:pt x="6972" y="164"/>
                </a:lnTo>
                <a:lnTo>
                  <a:pt x="6964" y="159"/>
                </a:lnTo>
                <a:lnTo>
                  <a:pt x="6954" y="155"/>
                </a:lnTo>
                <a:lnTo>
                  <a:pt x="6937" y="148"/>
                </a:lnTo>
                <a:lnTo>
                  <a:pt x="6918" y="144"/>
                </a:lnTo>
                <a:lnTo>
                  <a:pt x="6899" y="138"/>
                </a:lnTo>
                <a:lnTo>
                  <a:pt x="6899" y="138"/>
                </a:lnTo>
                <a:lnTo>
                  <a:pt x="6890" y="136"/>
                </a:lnTo>
                <a:lnTo>
                  <a:pt x="6884" y="133"/>
                </a:lnTo>
                <a:lnTo>
                  <a:pt x="6869" y="126"/>
                </a:lnTo>
                <a:lnTo>
                  <a:pt x="6860" y="125"/>
                </a:lnTo>
                <a:lnTo>
                  <a:pt x="6854" y="124"/>
                </a:lnTo>
                <a:lnTo>
                  <a:pt x="6845" y="124"/>
                </a:lnTo>
                <a:lnTo>
                  <a:pt x="6837" y="126"/>
                </a:lnTo>
                <a:lnTo>
                  <a:pt x="6837" y="126"/>
                </a:lnTo>
                <a:lnTo>
                  <a:pt x="6830" y="130"/>
                </a:lnTo>
                <a:lnTo>
                  <a:pt x="6825" y="132"/>
                </a:lnTo>
                <a:lnTo>
                  <a:pt x="6818" y="132"/>
                </a:lnTo>
                <a:lnTo>
                  <a:pt x="6811" y="130"/>
                </a:lnTo>
                <a:lnTo>
                  <a:pt x="6811" y="130"/>
                </a:lnTo>
                <a:lnTo>
                  <a:pt x="6805" y="129"/>
                </a:lnTo>
                <a:lnTo>
                  <a:pt x="6800" y="129"/>
                </a:lnTo>
                <a:lnTo>
                  <a:pt x="6798" y="130"/>
                </a:lnTo>
                <a:lnTo>
                  <a:pt x="6798" y="130"/>
                </a:lnTo>
                <a:lnTo>
                  <a:pt x="6796" y="134"/>
                </a:lnTo>
                <a:lnTo>
                  <a:pt x="6796" y="138"/>
                </a:lnTo>
                <a:lnTo>
                  <a:pt x="6796" y="147"/>
                </a:lnTo>
                <a:lnTo>
                  <a:pt x="6796" y="147"/>
                </a:lnTo>
                <a:lnTo>
                  <a:pt x="6794" y="148"/>
                </a:lnTo>
                <a:lnTo>
                  <a:pt x="6790" y="148"/>
                </a:lnTo>
                <a:lnTo>
                  <a:pt x="6781" y="147"/>
                </a:lnTo>
                <a:lnTo>
                  <a:pt x="6772" y="145"/>
                </a:lnTo>
                <a:lnTo>
                  <a:pt x="6764" y="143"/>
                </a:lnTo>
                <a:lnTo>
                  <a:pt x="6764" y="143"/>
                </a:lnTo>
                <a:lnTo>
                  <a:pt x="6756" y="144"/>
                </a:lnTo>
                <a:lnTo>
                  <a:pt x="6747" y="147"/>
                </a:lnTo>
                <a:lnTo>
                  <a:pt x="6743" y="149"/>
                </a:lnTo>
                <a:lnTo>
                  <a:pt x="6742" y="152"/>
                </a:lnTo>
                <a:lnTo>
                  <a:pt x="6741" y="156"/>
                </a:lnTo>
                <a:lnTo>
                  <a:pt x="6742" y="160"/>
                </a:lnTo>
                <a:lnTo>
                  <a:pt x="6742" y="160"/>
                </a:lnTo>
                <a:lnTo>
                  <a:pt x="6745" y="164"/>
                </a:lnTo>
                <a:lnTo>
                  <a:pt x="6749" y="167"/>
                </a:lnTo>
                <a:lnTo>
                  <a:pt x="6757" y="171"/>
                </a:lnTo>
                <a:lnTo>
                  <a:pt x="6775" y="177"/>
                </a:lnTo>
                <a:lnTo>
                  <a:pt x="6775" y="177"/>
                </a:lnTo>
                <a:lnTo>
                  <a:pt x="6779" y="179"/>
                </a:lnTo>
                <a:lnTo>
                  <a:pt x="6781" y="183"/>
                </a:lnTo>
                <a:lnTo>
                  <a:pt x="6784" y="186"/>
                </a:lnTo>
                <a:lnTo>
                  <a:pt x="6784" y="190"/>
                </a:lnTo>
                <a:lnTo>
                  <a:pt x="6785" y="198"/>
                </a:lnTo>
                <a:lnTo>
                  <a:pt x="6787" y="208"/>
                </a:lnTo>
                <a:lnTo>
                  <a:pt x="6787" y="208"/>
                </a:lnTo>
                <a:lnTo>
                  <a:pt x="6788" y="212"/>
                </a:lnTo>
                <a:lnTo>
                  <a:pt x="6791" y="215"/>
                </a:lnTo>
                <a:lnTo>
                  <a:pt x="6795" y="216"/>
                </a:lnTo>
                <a:lnTo>
                  <a:pt x="6798" y="218"/>
                </a:lnTo>
                <a:lnTo>
                  <a:pt x="6806" y="218"/>
                </a:lnTo>
                <a:lnTo>
                  <a:pt x="6814" y="220"/>
                </a:lnTo>
                <a:lnTo>
                  <a:pt x="6814" y="220"/>
                </a:lnTo>
                <a:lnTo>
                  <a:pt x="6817" y="222"/>
                </a:lnTo>
                <a:lnTo>
                  <a:pt x="6818" y="226"/>
                </a:lnTo>
                <a:lnTo>
                  <a:pt x="6821" y="234"/>
                </a:lnTo>
                <a:lnTo>
                  <a:pt x="6821" y="238"/>
                </a:lnTo>
                <a:lnTo>
                  <a:pt x="6820" y="242"/>
                </a:lnTo>
                <a:lnTo>
                  <a:pt x="6817" y="243"/>
                </a:lnTo>
                <a:lnTo>
                  <a:pt x="6813" y="243"/>
                </a:lnTo>
                <a:lnTo>
                  <a:pt x="6813" y="243"/>
                </a:lnTo>
                <a:lnTo>
                  <a:pt x="6810" y="242"/>
                </a:lnTo>
                <a:lnTo>
                  <a:pt x="6807" y="239"/>
                </a:lnTo>
                <a:lnTo>
                  <a:pt x="6803" y="232"/>
                </a:lnTo>
                <a:lnTo>
                  <a:pt x="6803" y="232"/>
                </a:lnTo>
                <a:lnTo>
                  <a:pt x="6798" y="228"/>
                </a:lnTo>
                <a:lnTo>
                  <a:pt x="6792" y="224"/>
                </a:lnTo>
                <a:lnTo>
                  <a:pt x="6792" y="224"/>
                </a:lnTo>
                <a:lnTo>
                  <a:pt x="6784" y="223"/>
                </a:lnTo>
                <a:lnTo>
                  <a:pt x="6776" y="223"/>
                </a:lnTo>
                <a:lnTo>
                  <a:pt x="6760" y="223"/>
                </a:lnTo>
                <a:lnTo>
                  <a:pt x="6760" y="223"/>
                </a:lnTo>
                <a:lnTo>
                  <a:pt x="6758" y="215"/>
                </a:lnTo>
                <a:lnTo>
                  <a:pt x="6757" y="204"/>
                </a:lnTo>
                <a:lnTo>
                  <a:pt x="6754" y="194"/>
                </a:lnTo>
                <a:lnTo>
                  <a:pt x="6750" y="186"/>
                </a:lnTo>
                <a:lnTo>
                  <a:pt x="6750" y="186"/>
                </a:lnTo>
                <a:lnTo>
                  <a:pt x="6745" y="179"/>
                </a:lnTo>
                <a:lnTo>
                  <a:pt x="6738" y="174"/>
                </a:lnTo>
                <a:lnTo>
                  <a:pt x="6732" y="168"/>
                </a:lnTo>
                <a:lnTo>
                  <a:pt x="6730" y="164"/>
                </a:lnTo>
                <a:lnTo>
                  <a:pt x="6728" y="160"/>
                </a:lnTo>
                <a:lnTo>
                  <a:pt x="6728" y="160"/>
                </a:lnTo>
                <a:lnTo>
                  <a:pt x="6726" y="151"/>
                </a:lnTo>
                <a:lnTo>
                  <a:pt x="6723" y="143"/>
                </a:lnTo>
                <a:lnTo>
                  <a:pt x="6719" y="136"/>
                </a:lnTo>
                <a:lnTo>
                  <a:pt x="6711" y="129"/>
                </a:lnTo>
                <a:lnTo>
                  <a:pt x="6711" y="129"/>
                </a:lnTo>
                <a:lnTo>
                  <a:pt x="6704" y="125"/>
                </a:lnTo>
                <a:lnTo>
                  <a:pt x="6697" y="119"/>
                </a:lnTo>
                <a:lnTo>
                  <a:pt x="6697" y="119"/>
                </a:lnTo>
                <a:lnTo>
                  <a:pt x="6692" y="113"/>
                </a:lnTo>
                <a:lnTo>
                  <a:pt x="6689" y="110"/>
                </a:lnTo>
                <a:lnTo>
                  <a:pt x="6686" y="107"/>
                </a:lnTo>
                <a:lnTo>
                  <a:pt x="6686" y="107"/>
                </a:lnTo>
                <a:lnTo>
                  <a:pt x="6681" y="106"/>
                </a:lnTo>
                <a:lnTo>
                  <a:pt x="6675" y="106"/>
                </a:lnTo>
                <a:lnTo>
                  <a:pt x="6668" y="107"/>
                </a:lnTo>
                <a:lnTo>
                  <a:pt x="6664" y="110"/>
                </a:lnTo>
                <a:lnTo>
                  <a:pt x="6664" y="110"/>
                </a:lnTo>
                <a:lnTo>
                  <a:pt x="6662" y="113"/>
                </a:lnTo>
                <a:lnTo>
                  <a:pt x="6659" y="117"/>
                </a:lnTo>
                <a:lnTo>
                  <a:pt x="6656" y="121"/>
                </a:lnTo>
                <a:lnTo>
                  <a:pt x="6653" y="124"/>
                </a:lnTo>
                <a:lnTo>
                  <a:pt x="6653" y="124"/>
                </a:lnTo>
                <a:lnTo>
                  <a:pt x="6651" y="124"/>
                </a:lnTo>
                <a:lnTo>
                  <a:pt x="6649" y="124"/>
                </a:lnTo>
                <a:lnTo>
                  <a:pt x="6647" y="121"/>
                </a:lnTo>
                <a:lnTo>
                  <a:pt x="6644" y="114"/>
                </a:lnTo>
                <a:lnTo>
                  <a:pt x="6644" y="114"/>
                </a:lnTo>
                <a:lnTo>
                  <a:pt x="6640" y="110"/>
                </a:lnTo>
                <a:lnTo>
                  <a:pt x="6636" y="107"/>
                </a:lnTo>
                <a:lnTo>
                  <a:pt x="6626" y="106"/>
                </a:lnTo>
                <a:lnTo>
                  <a:pt x="6626" y="106"/>
                </a:lnTo>
                <a:lnTo>
                  <a:pt x="6615" y="103"/>
                </a:lnTo>
                <a:lnTo>
                  <a:pt x="6604" y="100"/>
                </a:lnTo>
                <a:lnTo>
                  <a:pt x="6604" y="100"/>
                </a:lnTo>
                <a:lnTo>
                  <a:pt x="6596" y="98"/>
                </a:lnTo>
                <a:lnTo>
                  <a:pt x="6591" y="96"/>
                </a:lnTo>
                <a:lnTo>
                  <a:pt x="6589" y="96"/>
                </a:lnTo>
                <a:lnTo>
                  <a:pt x="6588" y="98"/>
                </a:lnTo>
                <a:lnTo>
                  <a:pt x="6588" y="98"/>
                </a:lnTo>
                <a:lnTo>
                  <a:pt x="6587" y="99"/>
                </a:lnTo>
                <a:lnTo>
                  <a:pt x="6587" y="102"/>
                </a:lnTo>
                <a:lnTo>
                  <a:pt x="6589" y="104"/>
                </a:lnTo>
                <a:lnTo>
                  <a:pt x="6592" y="109"/>
                </a:lnTo>
                <a:lnTo>
                  <a:pt x="6592" y="110"/>
                </a:lnTo>
                <a:lnTo>
                  <a:pt x="6592" y="111"/>
                </a:lnTo>
                <a:lnTo>
                  <a:pt x="6592" y="111"/>
                </a:lnTo>
                <a:lnTo>
                  <a:pt x="6589" y="113"/>
                </a:lnTo>
                <a:lnTo>
                  <a:pt x="6588" y="113"/>
                </a:lnTo>
                <a:lnTo>
                  <a:pt x="6583" y="113"/>
                </a:lnTo>
                <a:lnTo>
                  <a:pt x="6573" y="110"/>
                </a:lnTo>
                <a:lnTo>
                  <a:pt x="6573" y="110"/>
                </a:lnTo>
                <a:lnTo>
                  <a:pt x="6565" y="107"/>
                </a:lnTo>
                <a:lnTo>
                  <a:pt x="6561" y="106"/>
                </a:lnTo>
                <a:lnTo>
                  <a:pt x="6558" y="103"/>
                </a:lnTo>
                <a:lnTo>
                  <a:pt x="6558" y="103"/>
                </a:lnTo>
                <a:lnTo>
                  <a:pt x="6558" y="99"/>
                </a:lnTo>
                <a:lnTo>
                  <a:pt x="6558" y="95"/>
                </a:lnTo>
                <a:lnTo>
                  <a:pt x="6558" y="95"/>
                </a:lnTo>
                <a:lnTo>
                  <a:pt x="6554" y="91"/>
                </a:lnTo>
                <a:lnTo>
                  <a:pt x="6550" y="88"/>
                </a:lnTo>
                <a:lnTo>
                  <a:pt x="6550" y="88"/>
                </a:lnTo>
                <a:lnTo>
                  <a:pt x="6543" y="85"/>
                </a:lnTo>
                <a:lnTo>
                  <a:pt x="6532" y="83"/>
                </a:lnTo>
                <a:lnTo>
                  <a:pt x="6521" y="81"/>
                </a:lnTo>
                <a:lnTo>
                  <a:pt x="6517" y="83"/>
                </a:lnTo>
                <a:lnTo>
                  <a:pt x="6514" y="83"/>
                </a:lnTo>
                <a:lnTo>
                  <a:pt x="6514" y="83"/>
                </a:lnTo>
                <a:lnTo>
                  <a:pt x="6512" y="87"/>
                </a:lnTo>
                <a:lnTo>
                  <a:pt x="6512" y="91"/>
                </a:lnTo>
                <a:lnTo>
                  <a:pt x="6510" y="94"/>
                </a:lnTo>
                <a:lnTo>
                  <a:pt x="6509" y="95"/>
                </a:lnTo>
                <a:lnTo>
                  <a:pt x="6506" y="95"/>
                </a:lnTo>
                <a:lnTo>
                  <a:pt x="6506" y="95"/>
                </a:lnTo>
                <a:lnTo>
                  <a:pt x="6502" y="95"/>
                </a:lnTo>
                <a:lnTo>
                  <a:pt x="6498" y="94"/>
                </a:lnTo>
                <a:lnTo>
                  <a:pt x="6490" y="88"/>
                </a:lnTo>
                <a:lnTo>
                  <a:pt x="6490" y="88"/>
                </a:lnTo>
                <a:lnTo>
                  <a:pt x="6483" y="84"/>
                </a:lnTo>
                <a:lnTo>
                  <a:pt x="6479" y="79"/>
                </a:lnTo>
                <a:lnTo>
                  <a:pt x="6479" y="79"/>
                </a:lnTo>
                <a:lnTo>
                  <a:pt x="6475" y="74"/>
                </a:lnTo>
                <a:lnTo>
                  <a:pt x="6471" y="72"/>
                </a:lnTo>
                <a:lnTo>
                  <a:pt x="6461" y="66"/>
                </a:lnTo>
                <a:lnTo>
                  <a:pt x="6461" y="66"/>
                </a:lnTo>
                <a:lnTo>
                  <a:pt x="6445" y="57"/>
                </a:lnTo>
                <a:lnTo>
                  <a:pt x="6437" y="51"/>
                </a:lnTo>
                <a:lnTo>
                  <a:pt x="6429" y="49"/>
                </a:lnTo>
                <a:lnTo>
                  <a:pt x="6429" y="49"/>
                </a:lnTo>
                <a:lnTo>
                  <a:pt x="6420" y="46"/>
                </a:lnTo>
                <a:lnTo>
                  <a:pt x="6416" y="46"/>
                </a:lnTo>
                <a:lnTo>
                  <a:pt x="6412" y="49"/>
                </a:lnTo>
                <a:lnTo>
                  <a:pt x="6412" y="49"/>
                </a:lnTo>
                <a:lnTo>
                  <a:pt x="6410" y="51"/>
                </a:lnTo>
                <a:lnTo>
                  <a:pt x="6408" y="55"/>
                </a:lnTo>
                <a:lnTo>
                  <a:pt x="6408" y="59"/>
                </a:lnTo>
                <a:lnTo>
                  <a:pt x="6407" y="62"/>
                </a:lnTo>
                <a:lnTo>
                  <a:pt x="6407" y="62"/>
                </a:lnTo>
                <a:lnTo>
                  <a:pt x="6405" y="62"/>
                </a:lnTo>
                <a:lnTo>
                  <a:pt x="6403" y="61"/>
                </a:lnTo>
                <a:lnTo>
                  <a:pt x="6397" y="57"/>
                </a:lnTo>
                <a:lnTo>
                  <a:pt x="6389" y="49"/>
                </a:lnTo>
                <a:lnTo>
                  <a:pt x="6389" y="49"/>
                </a:lnTo>
                <a:lnTo>
                  <a:pt x="6382" y="42"/>
                </a:lnTo>
                <a:lnTo>
                  <a:pt x="6378" y="32"/>
                </a:lnTo>
                <a:lnTo>
                  <a:pt x="6378" y="32"/>
                </a:lnTo>
                <a:lnTo>
                  <a:pt x="6374" y="24"/>
                </a:lnTo>
                <a:lnTo>
                  <a:pt x="6367" y="17"/>
                </a:lnTo>
                <a:lnTo>
                  <a:pt x="6361" y="10"/>
                </a:lnTo>
                <a:lnTo>
                  <a:pt x="6351" y="6"/>
                </a:lnTo>
                <a:lnTo>
                  <a:pt x="6351" y="6"/>
                </a:lnTo>
                <a:lnTo>
                  <a:pt x="6341" y="2"/>
                </a:lnTo>
                <a:lnTo>
                  <a:pt x="6333" y="1"/>
                </a:lnTo>
                <a:lnTo>
                  <a:pt x="6324" y="0"/>
                </a:lnTo>
                <a:lnTo>
                  <a:pt x="6314" y="1"/>
                </a:lnTo>
                <a:lnTo>
                  <a:pt x="6314" y="1"/>
                </a:lnTo>
                <a:lnTo>
                  <a:pt x="6303" y="1"/>
                </a:lnTo>
                <a:lnTo>
                  <a:pt x="6294" y="0"/>
                </a:lnTo>
                <a:lnTo>
                  <a:pt x="6284" y="0"/>
                </a:lnTo>
                <a:lnTo>
                  <a:pt x="6273" y="0"/>
                </a:lnTo>
                <a:lnTo>
                  <a:pt x="6273" y="0"/>
                </a:lnTo>
                <a:lnTo>
                  <a:pt x="6269" y="1"/>
                </a:lnTo>
                <a:lnTo>
                  <a:pt x="6267" y="4"/>
                </a:lnTo>
                <a:lnTo>
                  <a:pt x="6264" y="9"/>
                </a:lnTo>
                <a:lnTo>
                  <a:pt x="6262" y="13"/>
                </a:lnTo>
                <a:lnTo>
                  <a:pt x="6260" y="16"/>
                </a:lnTo>
                <a:lnTo>
                  <a:pt x="6257" y="17"/>
                </a:lnTo>
                <a:lnTo>
                  <a:pt x="6253" y="19"/>
                </a:lnTo>
                <a:lnTo>
                  <a:pt x="6253" y="19"/>
                </a:lnTo>
                <a:lnTo>
                  <a:pt x="6243" y="17"/>
                </a:lnTo>
                <a:lnTo>
                  <a:pt x="6235" y="17"/>
                </a:lnTo>
                <a:lnTo>
                  <a:pt x="6235" y="17"/>
                </a:lnTo>
                <a:lnTo>
                  <a:pt x="6231" y="19"/>
                </a:lnTo>
                <a:lnTo>
                  <a:pt x="6228" y="20"/>
                </a:lnTo>
                <a:lnTo>
                  <a:pt x="6222" y="23"/>
                </a:lnTo>
                <a:lnTo>
                  <a:pt x="6222" y="23"/>
                </a:lnTo>
                <a:lnTo>
                  <a:pt x="6216" y="23"/>
                </a:lnTo>
                <a:lnTo>
                  <a:pt x="6215" y="23"/>
                </a:lnTo>
                <a:lnTo>
                  <a:pt x="6211" y="15"/>
                </a:lnTo>
                <a:lnTo>
                  <a:pt x="6211" y="15"/>
                </a:lnTo>
                <a:lnTo>
                  <a:pt x="6205" y="8"/>
                </a:lnTo>
                <a:lnTo>
                  <a:pt x="6203" y="5"/>
                </a:lnTo>
                <a:lnTo>
                  <a:pt x="6198" y="4"/>
                </a:lnTo>
                <a:lnTo>
                  <a:pt x="6198" y="4"/>
                </a:lnTo>
                <a:lnTo>
                  <a:pt x="6194" y="2"/>
                </a:lnTo>
                <a:lnTo>
                  <a:pt x="6189" y="2"/>
                </a:lnTo>
                <a:lnTo>
                  <a:pt x="6179" y="5"/>
                </a:lnTo>
                <a:lnTo>
                  <a:pt x="6170" y="6"/>
                </a:lnTo>
                <a:lnTo>
                  <a:pt x="6166" y="8"/>
                </a:lnTo>
                <a:lnTo>
                  <a:pt x="6160" y="8"/>
                </a:lnTo>
                <a:lnTo>
                  <a:pt x="6160" y="8"/>
                </a:lnTo>
                <a:lnTo>
                  <a:pt x="6154" y="5"/>
                </a:lnTo>
                <a:lnTo>
                  <a:pt x="6149" y="5"/>
                </a:lnTo>
                <a:lnTo>
                  <a:pt x="6145" y="8"/>
                </a:lnTo>
                <a:lnTo>
                  <a:pt x="6145" y="8"/>
                </a:lnTo>
                <a:lnTo>
                  <a:pt x="6139" y="12"/>
                </a:lnTo>
                <a:lnTo>
                  <a:pt x="6136" y="13"/>
                </a:lnTo>
                <a:lnTo>
                  <a:pt x="6130" y="13"/>
                </a:lnTo>
                <a:lnTo>
                  <a:pt x="6130" y="13"/>
                </a:lnTo>
                <a:lnTo>
                  <a:pt x="6121" y="15"/>
                </a:lnTo>
                <a:lnTo>
                  <a:pt x="6114" y="17"/>
                </a:lnTo>
                <a:lnTo>
                  <a:pt x="6106" y="21"/>
                </a:lnTo>
                <a:lnTo>
                  <a:pt x="6098" y="27"/>
                </a:lnTo>
                <a:lnTo>
                  <a:pt x="6098" y="27"/>
                </a:lnTo>
                <a:lnTo>
                  <a:pt x="6090" y="35"/>
                </a:lnTo>
                <a:lnTo>
                  <a:pt x="6085" y="39"/>
                </a:lnTo>
                <a:lnTo>
                  <a:pt x="6081" y="43"/>
                </a:lnTo>
                <a:lnTo>
                  <a:pt x="6081" y="43"/>
                </a:lnTo>
                <a:lnTo>
                  <a:pt x="6077" y="46"/>
                </a:lnTo>
                <a:lnTo>
                  <a:pt x="6072" y="47"/>
                </a:lnTo>
                <a:lnTo>
                  <a:pt x="6060" y="47"/>
                </a:lnTo>
                <a:lnTo>
                  <a:pt x="6060" y="47"/>
                </a:lnTo>
                <a:lnTo>
                  <a:pt x="6047" y="47"/>
                </a:lnTo>
                <a:lnTo>
                  <a:pt x="6040" y="47"/>
                </a:lnTo>
                <a:lnTo>
                  <a:pt x="6035" y="47"/>
                </a:lnTo>
                <a:lnTo>
                  <a:pt x="6035" y="47"/>
                </a:lnTo>
                <a:lnTo>
                  <a:pt x="6026" y="50"/>
                </a:lnTo>
                <a:lnTo>
                  <a:pt x="6017" y="54"/>
                </a:lnTo>
                <a:lnTo>
                  <a:pt x="6008" y="58"/>
                </a:lnTo>
                <a:lnTo>
                  <a:pt x="5998" y="61"/>
                </a:lnTo>
                <a:lnTo>
                  <a:pt x="5998" y="61"/>
                </a:lnTo>
                <a:lnTo>
                  <a:pt x="5989" y="61"/>
                </a:lnTo>
                <a:lnTo>
                  <a:pt x="5979" y="58"/>
                </a:lnTo>
                <a:lnTo>
                  <a:pt x="5971" y="54"/>
                </a:lnTo>
                <a:lnTo>
                  <a:pt x="5961" y="50"/>
                </a:lnTo>
                <a:lnTo>
                  <a:pt x="5961" y="50"/>
                </a:lnTo>
                <a:lnTo>
                  <a:pt x="5956" y="49"/>
                </a:lnTo>
                <a:lnTo>
                  <a:pt x="5953" y="49"/>
                </a:lnTo>
                <a:lnTo>
                  <a:pt x="5947" y="54"/>
                </a:lnTo>
                <a:lnTo>
                  <a:pt x="5947" y="54"/>
                </a:lnTo>
                <a:lnTo>
                  <a:pt x="5938" y="59"/>
                </a:lnTo>
                <a:lnTo>
                  <a:pt x="5930" y="62"/>
                </a:lnTo>
                <a:lnTo>
                  <a:pt x="5930" y="62"/>
                </a:lnTo>
                <a:lnTo>
                  <a:pt x="5921" y="65"/>
                </a:lnTo>
                <a:lnTo>
                  <a:pt x="5911" y="68"/>
                </a:lnTo>
                <a:lnTo>
                  <a:pt x="5911" y="68"/>
                </a:lnTo>
                <a:lnTo>
                  <a:pt x="5903" y="72"/>
                </a:lnTo>
                <a:lnTo>
                  <a:pt x="5896" y="77"/>
                </a:lnTo>
                <a:lnTo>
                  <a:pt x="5896" y="77"/>
                </a:lnTo>
                <a:lnTo>
                  <a:pt x="5888" y="81"/>
                </a:lnTo>
                <a:lnTo>
                  <a:pt x="5883" y="87"/>
                </a:lnTo>
                <a:lnTo>
                  <a:pt x="5880" y="91"/>
                </a:lnTo>
                <a:lnTo>
                  <a:pt x="5880" y="94"/>
                </a:lnTo>
                <a:lnTo>
                  <a:pt x="5878" y="98"/>
                </a:lnTo>
                <a:lnTo>
                  <a:pt x="5880" y="103"/>
                </a:lnTo>
                <a:lnTo>
                  <a:pt x="5880" y="103"/>
                </a:lnTo>
                <a:lnTo>
                  <a:pt x="5881" y="109"/>
                </a:lnTo>
                <a:lnTo>
                  <a:pt x="5884" y="113"/>
                </a:lnTo>
                <a:lnTo>
                  <a:pt x="5887" y="115"/>
                </a:lnTo>
                <a:lnTo>
                  <a:pt x="5889" y="118"/>
                </a:lnTo>
                <a:lnTo>
                  <a:pt x="5897" y="122"/>
                </a:lnTo>
                <a:lnTo>
                  <a:pt x="5906" y="128"/>
                </a:lnTo>
                <a:lnTo>
                  <a:pt x="5906" y="128"/>
                </a:lnTo>
                <a:lnTo>
                  <a:pt x="5922" y="141"/>
                </a:lnTo>
                <a:lnTo>
                  <a:pt x="5938" y="155"/>
                </a:lnTo>
                <a:lnTo>
                  <a:pt x="5938" y="155"/>
                </a:lnTo>
                <a:lnTo>
                  <a:pt x="5945" y="160"/>
                </a:lnTo>
                <a:lnTo>
                  <a:pt x="5955" y="167"/>
                </a:lnTo>
                <a:lnTo>
                  <a:pt x="5961" y="173"/>
                </a:lnTo>
                <a:lnTo>
                  <a:pt x="5968" y="179"/>
                </a:lnTo>
                <a:lnTo>
                  <a:pt x="5968" y="179"/>
                </a:lnTo>
                <a:lnTo>
                  <a:pt x="5972" y="189"/>
                </a:lnTo>
                <a:lnTo>
                  <a:pt x="5975" y="198"/>
                </a:lnTo>
                <a:lnTo>
                  <a:pt x="5978" y="208"/>
                </a:lnTo>
                <a:lnTo>
                  <a:pt x="5976" y="218"/>
                </a:lnTo>
                <a:lnTo>
                  <a:pt x="5976" y="218"/>
                </a:lnTo>
                <a:lnTo>
                  <a:pt x="5975" y="227"/>
                </a:lnTo>
                <a:lnTo>
                  <a:pt x="5971" y="235"/>
                </a:lnTo>
                <a:lnTo>
                  <a:pt x="5968" y="239"/>
                </a:lnTo>
                <a:lnTo>
                  <a:pt x="5964" y="242"/>
                </a:lnTo>
                <a:lnTo>
                  <a:pt x="5960" y="243"/>
                </a:lnTo>
                <a:lnTo>
                  <a:pt x="5956" y="243"/>
                </a:lnTo>
                <a:lnTo>
                  <a:pt x="5956" y="243"/>
                </a:lnTo>
                <a:lnTo>
                  <a:pt x="5945" y="243"/>
                </a:lnTo>
                <a:lnTo>
                  <a:pt x="5936" y="241"/>
                </a:lnTo>
                <a:lnTo>
                  <a:pt x="5918" y="232"/>
                </a:lnTo>
                <a:lnTo>
                  <a:pt x="5918" y="232"/>
                </a:lnTo>
                <a:lnTo>
                  <a:pt x="5908" y="228"/>
                </a:lnTo>
                <a:lnTo>
                  <a:pt x="5899" y="227"/>
                </a:lnTo>
                <a:lnTo>
                  <a:pt x="5878" y="226"/>
                </a:lnTo>
                <a:lnTo>
                  <a:pt x="5878" y="226"/>
                </a:lnTo>
                <a:lnTo>
                  <a:pt x="5865" y="224"/>
                </a:lnTo>
                <a:lnTo>
                  <a:pt x="5855" y="222"/>
                </a:lnTo>
                <a:lnTo>
                  <a:pt x="5850" y="219"/>
                </a:lnTo>
                <a:lnTo>
                  <a:pt x="5846" y="216"/>
                </a:lnTo>
                <a:lnTo>
                  <a:pt x="5838" y="207"/>
                </a:lnTo>
                <a:lnTo>
                  <a:pt x="5838" y="207"/>
                </a:lnTo>
                <a:lnTo>
                  <a:pt x="5831" y="198"/>
                </a:lnTo>
                <a:lnTo>
                  <a:pt x="5828" y="194"/>
                </a:lnTo>
                <a:lnTo>
                  <a:pt x="5823" y="192"/>
                </a:lnTo>
                <a:lnTo>
                  <a:pt x="5823" y="192"/>
                </a:lnTo>
                <a:lnTo>
                  <a:pt x="5818" y="190"/>
                </a:lnTo>
                <a:lnTo>
                  <a:pt x="5813" y="190"/>
                </a:lnTo>
                <a:lnTo>
                  <a:pt x="5808" y="189"/>
                </a:lnTo>
                <a:lnTo>
                  <a:pt x="5804" y="188"/>
                </a:lnTo>
                <a:lnTo>
                  <a:pt x="5804" y="188"/>
                </a:lnTo>
                <a:lnTo>
                  <a:pt x="5795" y="185"/>
                </a:lnTo>
                <a:lnTo>
                  <a:pt x="5786" y="182"/>
                </a:lnTo>
                <a:lnTo>
                  <a:pt x="5782" y="182"/>
                </a:lnTo>
                <a:lnTo>
                  <a:pt x="5779" y="183"/>
                </a:lnTo>
                <a:lnTo>
                  <a:pt x="5779" y="188"/>
                </a:lnTo>
                <a:lnTo>
                  <a:pt x="5780" y="194"/>
                </a:lnTo>
                <a:lnTo>
                  <a:pt x="5780" y="194"/>
                </a:lnTo>
                <a:lnTo>
                  <a:pt x="5784" y="201"/>
                </a:lnTo>
                <a:lnTo>
                  <a:pt x="5787" y="205"/>
                </a:lnTo>
                <a:lnTo>
                  <a:pt x="5787" y="209"/>
                </a:lnTo>
                <a:lnTo>
                  <a:pt x="5787" y="209"/>
                </a:lnTo>
                <a:lnTo>
                  <a:pt x="5784" y="212"/>
                </a:lnTo>
                <a:lnTo>
                  <a:pt x="5782" y="213"/>
                </a:lnTo>
                <a:lnTo>
                  <a:pt x="5774" y="218"/>
                </a:lnTo>
                <a:lnTo>
                  <a:pt x="5774" y="218"/>
                </a:lnTo>
                <a:lnTo>
                  <a:pt x="5753" y="226"/>
                </a:lnTo>
                <a:lnTo>
                  <a:pt x="5744" y="228"/>
                </a:lnTo>
                <a:lnTo>
                  <a:pt x="5733" y="231"/>
                </a:lnTo>
                <a:lnTo>
                  <a:pt x="5733" y="231"/>
                </a:lnTo>
                <a:lnTo>
                  <a:pt x="5723" y="232"/>
                </a:lnTo>
                <a:lnTo>
                  <a:pt x="5712" y="232"/>
                </a:lnTo>
                <a:lnTo>
                  <a:pt x="5693" y="231"/>
                </a:lnTo>
                <a:lnTo>
                  <a:pt x="5684" y="231"/>
                </a:lnTo>
                <a:lnTo>
                  <a:pt x="5673" y="232"/>
                </a:lnTo>
                <a:lnTo>
                  <a:pt x="5663" y="234"/>
                </a:lnTo>
                <a:lnTo>
                  <a:pt x="5655" y="238"/>
                </a:lnTo>
                <a:lnTo>
                  <a:pt x="5655" y="238"/>
                </a:lnTo>
                <a:lnTo>
                  <a:pt x="5647" y="242"/>
                </a:lnTo>
                <a:lnTo>
                  <a:pt x="5639" y="249"/>
                </a:lnTo>
                <a:lnTo>
                  <a:pt x="5632" y="254"/>
                </a:lnTo>
                <a:lnTo>
                  <a:pt x="5624" y="260"/>
                </a:lnTo>
                <a:lnTo>
                  <a:pt x="5624" y="260"/>
                </a:lnTo>
                <a:lnTo>
                  <a:pt x="5614" y="265"/>
                </a:lnTo>
                <a:lnTo>
                  <a:pt x="5603" y="268"/>
                </a:lnTo>
                <a:lnTo>
                  <a:pt x="5592" y="271"/>
                </a:lnTo>
                <a:lnTo>
                  <a:pt x="5583" y="275"/>
                </a:lnTo>
                <a:lnTo>
                  <a:pt x="5583" y="275"/>
                </a:lnTo>
                <a:lnTo>
                  <a:pt x="5565" y="283"/>
                </a:lnTo>
                <a:lnTo>
                  <a:pt x="5557" y="288"/>
                </a:lnTo>
                <a:lnTo>
                  <a:pt x="5552" y="294"/>
                </a:lnTo>
                <a:lnTo>
                  <a:pt x="5552" y="294"/>
                </a:lnTo>
                <a:lnTo>
                  <a:pt x="5550" y="298"/>
                </a:lnTo>
                <a:lnTo>
                  <a:pt x="5550" y="302"/>
                </a:lnTo>
                <a:lnTo>
                  <a:pt x="5550" y="312"/>
                </a:lnTo>
                <a:lnTo>
                  <a:pt x="5552" y="321"/>
                </a:lnTo>
                <a:lnTo>
                  <a:pt x="5550" y="325"/>
                </a:lnTo>
                <a:lnTo>
                  <a:pt x="5549" y="328"/>
                </a:lnTo>
                <a:lnTo>
                  <a:pt x="5549" y="328"/>
                </a:lnTo>
                <a:lnTo>
                  <a:pt x="5547" y="329"/>
                </a:lnTo>
                <a:lnTo>
                  <a:pt x="5546" y="332"/>
                </a:lnTo>
                <a:lnTo>
                  <a:pt x="5546" y="332"/>
                </a:lnTo>
                <a:lnTo>
                  <a:pt x="5539" y="324"/>
                </a:lnTo>
                <a:lnTo>
                  <a:pt x="5530" y="318"/>
                </a:lnTo>
                <a:lnTo>
                  <a:pt x="5530" y="318"/>
                </a:lnTo>
                <a:lnTo>
                  <a:pt x="5526" y="316"/>
                </a:lnTo>
                <a:lnTo>
                  <a:pt x="5520" y="314"/>
                </a:lnTo>
                <a:lnTo>
                  <a:pt x="5509" y="314"/>
                </a:lnTo>
                <a:lnTo>
                  <a:pt x="5509" y="314"/>
                </a:lnTo>
                <a:lnTo>
                  <a:pt x="5504" y="313"/>
                </a:lnTo>
                <a:lnTo>
                  <a:pt x="5501" y="310"/>
                </a:lnTo>
                <a:lnTo>
                  <a:pt x="5498" y="306"/>
                </a:lnTo>
                <a:lnTo>
                  <a:pt x="5496" y="302"/>
                </a:lnTo>
                <a:lnTo>
                  <a:pt x="5496" y="302"/>
                </a:lnTo>
                <a:lnTo>
                  <a:pt x="5493" y="299"/>
                </a:lnTo>
                <a:lnTo>
                  <a:pt x="5489" y="298"/>
                </a:lnTo>
                <a:lnTo>
                  <a:pt x="5482" y="297"/>
                </a:lnTo>
                <a:lnTo>
                  <a:pt x="5474" y="295"/>
                </a:lnTo>
                <a:lnTo>
                  <a:pt x="5471" y="294"/>
                </a:lnTo>
                <a:lnTo>
                  <a:pt x="5467" y="291"/>
                </a:lnTo>
                <a:lnTo>
                  <a:pt x="5467" y="291"/>
                </a:lnTo>
                <a:lnTo>
                  <a:pt x="5459" y="284"/>
                </a:lnTo>
                <a:lnTo>
                  <a:pt x="5449" y="280"/>
                </a:lnTo>
                <a:lnTo>
                  <a:pt x="5449" y="280"/>
                </a:lnTo>
                <a:lnTo>
                  <a:pt x="5444" y="276"/>
                </a:lnTo>
                <a:lnTo>
                  <a:pt x="5441" y="273"/>
                </a:lnTo>
                <a:lnTo>
                  <a:pt x="5441" y="268"/>
                </a:lnTo>
                <a:lnTo>
                  <a:pt x="5441" y="261"/>
                </a:lnTo>
                <a:lnTo>
                  <a:pt x="5441" y="261"/>
                </a:lnTo>
                <a:lnTo>
                  <a:pt x="5440" y="250"/>
                </a:lnTo>
                <a:lnTo>
                  <a:pt x="5439" y="239"/>
                </a:lnTo>
                <a:lnTo>
                  <a:pt x="5439" y="239"/>
                </a:lnTo>
                <a:lnTo>
                  <a:pt x="5439" y="228"/>
                </a:lnTo>
                <a:lnTo>
                  <a:pt x="5437" y="223"/>
                </a:lnTo>
                <a:lnTo>
                  <a:pt x="5434" y="218"/>
                </a:lnTo>
                <a:lnTo>
                  <a:pt x="5434" y="218"/>
                </a:lnTo>
                <a:lnTo>
                  <a:pt x="5425" y="208"/>
                </a:lnTo>
                <a:lnTo>
                  <a:pt x="5421" y="203"/>
                </a:lnTo>
                <a:lnTo>
                  <a:pt x="5414" y="200"/>
                </a:lnTo>
                <a:lnTo>
                  <a:pt x="5414" y="200"/>
                </a:lnTo>
                <a:lnTo>
                  <a:pt x="5404" y="196"/>
                </a:lnTo>
                <a:lnTo>
                  <a:pt x="5394" y="194"/>
                </a:lnTo>
                <a:lnTo>
                  <a:pt x="5381" y="194"/>
                </a:lnTo>
                <a:lnTo>
                  <a:pt x="5370" y="196"/>
                </a:lnTo>
                <a:lnTo>
                  <a:pt x="5370" y="196"/>
                </a:lnTo>
                <a:lnTo>
                  <a:pt x="5364" y="200"/>
                </a:lnTo>
                <a:lnTo>
                  <a:pt x="5361" y="201"/>
                </a:lnTo>
                <a:lnTo>
                  <a:pt x="5358" y="203"/>
                </a:lnTo>
                <a:lnTo>
                  <a:pt x="5358" y="203"/>
                </a:lnTo>
                <a:lnTo>
                  <a:pt x="5354" y="200"/>
                </a:lnTo>
                <a:lnTo>
                  <a:pt x="5353" y="197"/>
                </a:lnTo>
                <a:lnTo>
                  <a:pt x="5350" y="194"/>
                </a:lnTo>
                <a:lnTo>
                  <a:pt x="5347" y="192"/>
                </a:lnTo>
                <a:lnTo>
                  <a:pt x="5347" y="192"/>
                </a:lnTo>
                <a:lnTo>
                  <a:pt x="5339" y="190"/>
                </a:lnTo>
                <a:lnTo>
                  <a:pt x="5328" y="189"/>
                </a:lnTo>
                <a:lnTo>
                  <a:pt x="5309" y="190"/>
                </a:lnTo>
                <a:lnTo>
                  <a:pt x="5309" y="190"/>
                </a:lnTo>
                <a:lnTo>
                  <a:pt x="5302" y="192"/>
                </a:lnTo>
                <a:lnTo>
                  <a:pt x="5300" y="194"/>
                </a:lnTo>
                <a:lnTo>
                  <a:pt x="5293" y="204"/>
                </a:lnTo>
                <a:lnTo>
                  <a:pt x="5293" y="204"/>
                </a:lnTo>
                <a:lnTo>
                  <a:pt x="5289" y="208"/>
                </a:lnTo>
                <a:lnTo>
                  <a:pt x="5286" y="209"/>
                </a:lnTo>
                <a:lnTo>
                  <a:pt x="5285" y="209"/>
                </a:lnTo>
                <a:lnTo>
                  <a:pt x="5281" y="208"/>
                </a:lnTo>
                <a:lnTo>
                  <a:pt x="5274" y="204"/>
                </a:lnTo>
                <a:lnTo>
                  <a:pt x="5274" y="204"/>
                </a:lnTo>
                <a:lnTo>
                  <a:pt x="5270" y="201"/>
                </a:lnTo>
                <a:lnTo>
                  <a:pt x="5266" y="201"/>
                </a:lnTo>
                <a:lnTo>
                  <a:pt x="5261" y="203"/>
                </a:lnTo>
                <a:lnTo>
                  <a:pt x="5256" y="205"/>
                </a:lnTo>
                <a:lnTo>
                  <a:pt x="5256" y="205"/>
                </a:lnTo>
                <a:lnTo>
                  <a:pt x="5238" y="218"/>
                </a:lnTo>
                <a:lnTo>
                  <a:pt x="5221" y="231"/>
                </a:lnTo>
                <a:lnTo>
                  <a:pt x="5221" y="231"/>
                </a:lnTo>
                <a:lnTo>
                  <a:pt x="5200" y="242"/>
                </a:lnTo>
                <a:lnTo>
                  <a:pt x="5178" y="252"/>
                </a:lnTo>
                <a:lnTo>
                  <a:pt x="5178" y="252"/>
                </a:lnTo>
                <a:lnTo>
                  <a:pt x="5157" y="262"/>
                </a:lnTo>
                <a:lnTo>
                  <a:pt x="5147" y="268"/>
                </a:lnTo>
                <a:lnTo>
                  <a:pt x="5142" y="272"/>
                </a:lnTo>
                <a:lnTo>
                  <a:pt x="5138" y="276"/>
                </a:lnTo>
                <a:lnTo>
                  <a:pt x="5138" y="276"/>
                </a:lnTo>
                <a:lnTo>
                  <a:pt x="5128" y="287"/>
                </a:lnTo>
                <a:lnTo>
                  <a:pt x="5121" y="299"/>
                </a:lnTo>
                <a:lnTo>
                  <a:pt x="5121" y="299"/>
                </a:lnTo>
                <a:lnTo>
                  <a:pt x="5118" y="303"/>
                </a:lnTo>
                <a:lnTo>
                  <a:pt x="5118" y="307"/>
                </a:lnTo>
                <a:lnTo>
                  <a:pt x="5120" y="310"/>
                </a:lnTo>
                <a:lnTo>
                  <a:pt x="5121" y="313"/>
                </a:lnTo>
                <a:lnTo>
                  <a:pt x="5125" y="317"/>
                </a:lnTo>
                <a:lnTo>
                  <a:pt x="5127" y="321"/>
                </a:lnTo>
                <a:lnTo>
                  <a:pt x="5128" y="325"/>
                </a:lnTo>
                <a:lnTo>
                  <a:pt x="5128" y="325"/>
                </a:lnTo>
                <a:lnTo>
                  <a:pt x="5121" y="324"/>
                </a:lnTo>
                <a:lnTo>
                  <a:pt x="5116" y="322"/>
                </a:lnTo>
                <a:lnTo>
                  <a:pt x="5112" y="320"/>
                </a:lnTo>
                <a:lnTo>
                  <a:pt x="5108" y="316"/>
                </a:lnTo>
                <a:lnTo>
                  <a:pt x="5098" y="309"/>
                </a:lnTo>
                <a:lnTo>
                  <a:pt x="5094" y="306"/>
                </a:lnTo>
                <a:lnTo>
                  <a:pt x="5087" y="305"/>
                </a:lnTo>
                <a:lnTo>
                  <a:pt x="5087" y="305"/>
                </a:lnTo>
                <a:lnTo>
                  <a:pt x="5075" y="303"/>
                </a:lnTo>
                <a:lnTo>
                  <a:pt x="5063" y="306"/>
                </a:lnTo>
                <a:lnTo>
                  <a:pt x="5063" y="306"/>
                </a:lnTo>
                <a:lnTo>
                  <a:pt x="5052" y="310"/>
                </a:lnTo>
                <a:lnTo>
                  <a:pt x="5046" y="312"/>
                </a:lnTo>
                <a:lnTo>
                  <a:pt x="5039" y="309"/>
                </a:lnTo>
                <a:lnTo>
                  <a:pt x="5039" y="309"/>
                </a:lnTo>
                <a:lnTo>
                  <a:pt x="5034" y="306"/>
                </a:lnTo>
                <a:lnTo>
                  <a:pt x="5030" y="302"/>
                </a:lnTo>
                <a:lnTo>
                  <a:pt x="5019" y="292"/>
                </a:lnTo>
                <a:lnTo>
                  <a:pt x="5014" y="290"/>
                </a:lnTo>
                <a:lnTo>
                  <a:pt x="5007" y="287"/>
                </a:lnTo>
                <a:lnTo>
                  <a:pt x="5001" y="287"/>
                </a:lnTo>
                <a:lnTo>
                  <a:pt x="4995" y="291"/>
                </a:lnTo>
                <a:lnTo>
                  <a:pt x="4995" y="291"/>
                </a:lnTo>
                <a:lnTo>
                  <a:pt x="4990" y="295"/>
                </a:lnTo>
                <a:lnTo>
                  <a:pt x="4986" y="299"/>
                </a:lnTo>
                <a:lnTo>
                  <a:pt x="4981" y="303"/>
                </a:lnTo>
                <a:lnTo>
                  <a:pt x="4978" y="303"/>
                </a:lnTo>
                <a:lnTo>
                  <a:pt x="4974" y="303"/>
                </a:lnTo>
                <a:lnTo>
                  <a:pt x="4974" y="303"/>
                </a:lnTo>
                <a:lnTo>
                  <a:pt x="4971" y="303"/>
                </a:lnTo>
                <a:lnTo>
                  <a:pt x="4969" y="302"/>
                </a:lnTo>
                <a:lnTo>
                  <a:pt x="4969" y="299"/>
                </a:lnTo>
                <a:lnTo>
                  <a:pt x="4969" y="298"/>
                </a:lnTo>
                <a:lnTo>
                  <a:pt x="4967" y="292"/>
                </a:lnTo>
                <a:lnTo>
                  <a:pt x="4967" y="290"/>
                </a:lnTo>
                <a:lnTo>
                  <a:pt x="4966" y="288"/>
                </a:lnTo>
                <a:lnTo>
                  <a:pt x="4966" y="288"/>
                </a:lnTo>
                <a:lnTo>
                  <a:pt x="4963" y="287"/>
                </a:lnTo>
                <a:lnTo>
                  <a:pt x="4959" y="287"/>
                </a:lnTo>
                <a:lnTo>
                  <a:pt x="4948" y="288"/>
                </a:lnTo>
                <a:lnTo>
                  <a:pt x="4930" y="294"/>
                </a:lnTo>
                <a:lnTo>
                  <a:pt x="4930" y="294"/>
                </a:lnTo>
                <a:lnTo>
                  <a:pt x="4924" y="295"/>
                </a:lnTo>
                <a:lnTo>
                  <a:pt x="4916" y="295"/>
                </a:lnTo>
                <a:lnTo>
                  <a:pt x="4909" y="295"/>
                </a:lnTo>
                <a:lnTo>
                  <a:pt x="4905" y="294"/>
                </a:lnTo>
                <a:lnTo>
                  <a:pt x="4902" y="291"/>
                </a:lnTo>
                <a:lnTo>
                  <a:pt x="4902" y="291"/>
                </a:lnTo>
                <a:lnTo>
                  <a:pt x="4898" y="286"/>
                </a:lnTo>
                <a:lnTo>
                  <a:pt x="4895" y="279"/>
                </a:lnTo>
                <a:lnTo>
                  <a:pt x="4894" y="272"/>
                </a:lnTo>
                <a:lnTo>
                  <a:pt x="4895" y="268"/>
                </a:lnTo>
                <a:lnTo>
                  <a:pt x="4896" y="267"/>
                </a:lnTo>
                <a:lnTo>
                  <a:pt x="4896" y="267"/>
                </a:lnTo>
                <a:lnTo>
                  <a:pt x="4898" y="267"/>
                </a:lnTo>
                <a:lnTo>
                  <a:pt x="4902" y="267"/>
                </a:lnTo>
                <a:lnTo>
                  <a:pt x="4910" y="271"/>
                </a:lnTo>
                <a:lnTo>
                  <a:pt x="4918" y="275"/>
                </a:lnTo>
                <a:lnTo>
                  <a:pt x="4922" y="276"/>
                </a:lnTo>
                <a:lnTo>
                  <a:pt x="4926" y="276"/>
                </a:lnTo>
                <a:lnTo>
                  <a:pt x="4926" y="276"/>
                </a:lnTo>
                <a:lnTo>
                  <a:pt x="4928" y="275"/>
                </a:lnTo>
                <a:lnTo>
                  <a:pt x="4928" y="272"/>
                </a:lnTo>
                <a:lnTo>
                  <a:pt x="4925" y="265"/>
                </a:lnTo>
                <a:lnTo>
                  <a:pt x="4920" y="254"/>
                </a:lnTo>
                <a:lnTo>
                  <a:pt x="4920" y="254"/>
                </a:lnTo>
                <a:lnTo>
                  <a:pt x="4916" y="250"/>
                </a:lnTo>
                <a:lnTo>
                  <a:pt x="4909" y="246"/>
                </a:lnTo>
                <a:lnTo>
                  <a:pt x="4898" y="241"/>
                </a:lnTo>
                <a:lnTo>
                  <a:pt x="4898" y="241"/>
                </a:lnTo>
                <a:lnTo>
                  <a:pt x="4890" y="238"/>
                </a:lnTo>
                <a:lnTo>
                  <a:pt x="4881" y="237"/>
                </a:lnTo>
                <a:lnTo>
                  <a:pt x="4864" y="234"/>
                </a:lnTo>
                <a:lnTo>
                  <a:pt x="4846" y="234"/>
                </a:lnTo>
                <a:lnTo>
                  <a:pt x="4830" y="235"/>
                </a:lnTo>
                <a:lnTo>
                  <a:pt x="4830" y="235"/>
                </a:lnTo>
                <a:lnTo>
                  <a:pt x="4817" y="235"/>
                </a:lnTo>
                <a:lnTo>
                  <a:pt x="4805" y="237"/>
                </a:lnTo>
                <a:lnTo>
                  <a:pt x="4800" y="238"/>
                </a:lnTo>
                <a:lnTo>
                  <a:pt x="4794" y="239"/>
                </a:lnTo>
                <a:lnTo>
                  <a:pt x="4790" y="243"/>
                </a:lnTo>
                <a:lnTo>
                  <a:pt x="4786" y="247"/>
                </a:lnTo>
                <a:lnTo>
                  <a:pt x="4786" y="247"/>
                </a:lnTo>
                <a:lnTo>
                  <a:pt x="4781" y="257"/>
                </a:lnTo>
                <a:lnTo>
                  <a:pt x="4777" y="269"/>
                </a:lnTo>
                <a:lnTo>
                  <a:pt x="4775" y="280"/>
                </a:lnTo>
                <a:lnTo>
                  <a:pt x="4775" y="292"/>
                </a:lnTo>
                <a:lnTo>
                  <a:pt x="4775" y="292"/>
                </a:lnTo>
                <a:lnTo>
                  <a:pt x="4777" y="303"/>
                </a:lnTo>
                <a:lnTo>
                  <a:pt x="4781" y="314"/>
                </a:lnTo>
                <a:lnTo>
                  <a:pt x="4785" y="325"/>
                </a:lnTo>
                <a:lnTo>
                  <a:pt x="4786" y="336"/>
                </a:lnTo>
                <a:lnTo>
                  <a:pt x="4786" y="336"/>
                </a:lnTo>
                <a:lnTo>
                  <a:pt x="4786" y="344"/>
                </a:lnTo>
                <a:lnTo>
                  <a:pt x="4785" y="351"/>
                </a:lnTo>
                <a:lnTo>
                  <a:pt x="4781" y="356"/>
                </a:lnTo>
                <a:lnTo>
                  <a:pt x="4778" y="361"/>
                </a:lnTo>
                <a:lnTo>
                  <a:pt x="4773" y="362"/>
                </a:lnTo>
                <a:lnTo>
                  <a:pt x="4767" y="363"/>
                </a:lnTo>
                <a:lnTo>
                  <a:pt x="4762" y="363"/>
                </a:lnTo>
                <a:lnTo>
                  <a:pt x="4756" y="363"/>
                </a:lnTo>
                <a:lnTo>
                  <a:pt x="4751" y="361"/>
                </a:lnTo>
                <a:lnTo>
                  <a:pt x="4745" y="358"/>
                </a:lnTo>
                <a:lnTo>
                  <a:pt x="4740" y="355"/>
                </a:lnTo>
                <a:lnTo>
                  <a:pt x="4736" y="350"/>
                </a:lnTo>
                <a:lnTo>
                  <a:pt x="4732" y="346"/>
                </a:lnTo>
                <a:lnTo>
                  <a:pt x="4729" y="340"/>
                </a:lnTo>
                <a:lnTo>
                  <a:pt x="4726" y="333"/>
                </a:lnTo>
                <a:lnTo>
                  <a:pt x="4726" y="327"/>
                </a:lnTo>
                <a:lnTo>
                  <a:pt x="4726" y="327"/>
                </a:lnTo>
                <a:lnTo>
                  <a:pt x="4732" y="328"/>
                </a:lnTo>
                <a:lnTo>
                  <a:pt x="4737" y="329"/>
                </a:lnTo>
                <a:lnTo>
                  <a:pt x="4743" y="332"/>
                </a:lnTo>
                <a:lnTo>
                  <a:pt x="4748" y="332"/>
                </a:lnTo>
                <a:lnTo>
                  <a:pt x="4748" y="332"/>
                </a:lnTo>
                <a:lnTo>
                  <a:pt x="4752" y="331"/>
                </a:lnTo>
                <a:lnTo>
                  <a:pt x="4755" y="329"/>
                </a:lnTo>
                <a:lnTo>
                  <a:pt x="4756" y="328"/>
                </a:lnTo>
                <a:lnTo>
                  <a:pt x="4755" y="327"/>
                </a:lnTo>
                <a:lnTo>
                  <a:pt x="4752" y="324"/>
                </a:lnTo>
                <a:lnTo>
                  <a:pt x="4747" y="320"/>
                </a:lnTo>
                <a:lnTo>
                  <a:pt x="4747" y="320"/>
                </a:lnTo>
                <a:lnTo>
                  <a:pt x="4741" y="316"/>
                </a:lnTo>
                <a:lnTo>
                  <a:pt x="4738" y="312"/>
                </a:lnTo>
                <a:lnTo>
                  <a:pt x="4740" y="306"/>
                </a:lnTo>
                <a:lnTo>
                  <a:pt x="4743" y="302"/>
                </a:lnTo>
                <a:lnTo>
                  <a:pt x="4749" y="292"/>
                </a:lnTo>
                <a:lnTo>
                  <a:pt x="4752" y="288"/>
                </a:lnTo>
                <a:lnTo>
                  <a:pt x="4752" y="283"/>
                </a:lnTo>
                <a:lnTo>
                  <a:pt x="4752" y="283"/>
                </a:lnTo>
                <a:lnTo>
                  <a:pt x="4748" y="273"/>
                </a:lnTo>
                <a:lnTo>
                  <a:pt x="4745" y="268"/>
                </a:lnTo>
                <a:lnTo>
                  <a:pt x="4744" y="265"/>
                </a:lnTo>
                <a:lnTo>
                  <a:pt x="4744" y="265"/>
                </a:lnTo>
                <a:lnTo>
                  <a:pt x="4741" y="265"/>
                </a:lnTo>
                <a:lnTo>
                  <a:pt x="4740" y="267"/>
                </a:lnTo>
                <a:lnTo>
                  <a:pt x="4736" y="272"/>
                </a:lnTo>
                <a:lnTo>
                  <a:pt x="4729" y="280"/>
                </a:lnTo>
                <a:lnTo>
                  <a:pt x="4729" y="280"/>
                </a:lnTo>
                <a:lnTo>
                  <a:pt x="4721" y="288"/>
                </a:lnTo>
                <a:lnTo>
                  <a:pt x="4711" y="297"/>
                </a:lnTo>
                <a:lnTo>
                  <a:pt x="4702" y="302"/>
                </a:lnTo>
                <a:lnTo>
                  <a:pt x="4691" y="307"/>
                </a:lnTo>
                <a:lnTo>
                  <a:pt x="4691" y="307"/>
                </a:lnTo>
                <a:lnTo>
                  <a:pt x="4680" y="312"/>
                </a:lnTo>
                <a:lnTo>
                  <a:pt x="4669" y="316"/>
                </a:lnTo>
                <a:lnTo>
                  <a:pt x="4669" y="316"/>
                </a:lnTo>
                <a:lnTo>
                  <a:pt x="4669" y="310"/>
                </a:lnTo>
                <a:lnTo>
                  <a:pt x="4670" y="305"/>
                </a:lnTo>
                <a:lnTo>
                  <a:pt x="4676" y="294"/>
                </a:lnTo>
                <a:lnTo>
                  <a:pt x="4684" y="283"/>
                </a:lnTo>
                <a:lnTo>
                  <a:pt x="4692" y="276"/>
                </a:lnTo>
                <a:lnTo>
                  <a:pt x="4692" y="276"/>
                </a:lnTo>
                <a:lnTo>
                  <a:pt x="4699" y="273"/>
                </a:lnTo>
                <a:lnTo>
                  <a:pt x="4706" y="273"/>
                </a:lnTo>
                <a:lnTo>
                  <a:pt x="4711" y="273"/>
                </a:lnTo>
                <a:lnTo>
                  <a:pt x="4718" y="272"/>
                </a:lnTo>
                <a:lnTo>
                  <a:pt x="4718" y="272"/>
                </a:lnTo>
                <a:lnTo>
                  <a:pt x="4723" y="268"/>
                </a:lnTo>
                <a:lnTo>
                  <a:pt x="4726" y="264"/>
                </a:lnTo>
                <a:lnTo>
                  <a:pt x="4726" y="262"/>
                </a:lnTo>
                <a:lnTo>
                  <a:pt x="4725" y="260"/>
                </a:lnTo>
                <a:lnTo>
                  <a:pt x="4723" y="258"/>
                </a:lnTo>
                <a:lnTo>
                  <a:pt x="4719" y="257"/>
                </a:lnTo>
                <a:lnTo>
                  <a:pt x="4719" y="257"/>
                </a:lnTo>
                <a:lnTo>
                  <a:pt x="4714" y="256"/>
                </a:lnTo>
                <a:lnTo>
                  <a:pt x="4708" y="256"/>
                </a:lnTo>
                <a:lnTo>
                  <a:pt x="4696" y="257"/>
                </a:lnTo>
                <a:lnTo>
                  <a:pt x="4685" y="260"/>
                </a:lnTo>
                <a:lnTo>
                  <a:pt x="4676" y="262"/>
                </a:lnTo>
                <a:lnTo>
                  <a:pt x="4676" y="262"/>
                </a:lnTo>
                <a:lnTo>
                  <a:pt x="4661" y="267"/>
                </a:lnTo>
                <a:lnTo>
                  <a:pt x="4647" y="268"/>
                </a:lnTo>
                <a:lnTo>
                  <a:pt x="4619" y="268"/>
                </a:lnTo>
                <a:lnTo>
                  <a:pt x="4619" y="268"/>
                </a:lnTo>
                <a:lnTo>
                  <a:pt x="4590" y="268"/>
                </a:lnTo>
                <a:lnTo>
                  <a:pt x="4563" y="269"/>
                </a:lnTo>
                <a:lnTo>
                  <a:pt x="4563" y="269"/>
                </a:lnTo>
                <a:lnTo>
                  <a:pt x="4551" y="271"/>
                </a:lnTo>
                <a:lnTo>
                  <a:pt x="4538" y="275"/>
                </a:lnTo>
                <a:lnTo>
                  <a:pt x="4514" y="284"/>
                </a:lnTo>
                <a:lnTo>
                  <a:pt x="4514" y="284"/>
                </a:lnTo>
                <a:lnTo>
                  <a:pt x="4488" y="292"/>
                </a:lnTo>
                <a:lnTo>
                  <a:pt x="4461" y="301"/>
                </a:lnTo>
                <a:lnTo>
                  <a:pt x="4461" y="301"/>
                </a:lnTo>
                <a:lnTo>
                  <a:pt x="4454" y="303"/>
                </a:lnTo>
                <a:lnTo>
                  <a:pt x="4451" y="306"/>
                </a:lnTo>
                <a:lnTo>
                  <a:pt x="4452" y="310"/>
                </a:lnTo>
                <a:lnTo>
                  <a:pt x="4455" y="313"/>
                </a:lnTo>
                <a:lnTo>
                  <a:pt x="4462" y="321"/>
                </a:lnTo>
                <a:lnTo>
                  <a:pt x="4465" y="325"/>
                </a:lnTo>
                <a:lnTo>
                  <a:pt x="4465" y="331"/>
                </a:lnTo>
                <a:lnTo>
                  <a:pt x="4465" y="331"/>
                </a:lnTo>
                <a:lnTo>
                  <a:pt x="4462" y="335"/>
                </a:lnTo>
                <a:lnTo>
                  <a:pt x="4458" y="340"/>
                </a:lnTo>
                <a:lnTo>
                  <a:pt x="4448" y="348"/>
                </a:lnTo>
                <a:lnTo>
                  <a:pt x="4448" y="348"/>
                </a:lnTo>
                <a:lnTo>
                  <a:pt x="4439" y="359"/>
                </a:lnTo>
                <a:lnTo>
                  <a:pt x="4429" y="369"/>
                </a:lnTo>
                <a:lnTo>
                  <a:pt x="4429" y="369"/>
                </a:lnTo>
                <a:lnTo>
                  <a:pt x="4425" y="373"/>
                </a:lnTo>
                <a:lnTo>
                  <a:pt x="4421" y="378"/>
                </a:lnTo>
                <a:lnTo>
                  <a:pt x="4420" y="382"/>
                </a:lnTo>
                <a:lnTo>
                  <a:pt x="4420" y="389"/>
                </a:lnTo>
                <a:lnTo>
                  <a:pt x="4420" y="389"/>
                </a:lnTo>
                <a:lnTo>
                  <a:pt x="4424" y="403"/>
                </a:lnTo>
                <a:lnTo>
                  <a:pt x="4428" y="410"/>
                </a:lnTo>
                <a:lnTo>
                  <a:pt x="4431" y="414"/>
                </a:lnTo>
                <a:lnTo>
                  <a:pt x="4431" y="414"/>
                </a:lnTo>
                <a:lnTo>
                  <a:pt x="4433" y="416"/>
                </a:lnTo>
                <a:lnTo>
                  <a:pt x="4436" y="416"/>
                </a:lnTo>
                <a:lnTo>
                  <a:pt x="4439" y="415"/>
                </a:lnTo>
                <a:lnTo>
                  <a:pt x="4440" y="412"/>
                </a:lnTo>
                <a:lnTo>
                  <a:pt x="4444" y="407"/>
                </a:lnTo>
                <a:lnTo>
                  <a:pt x="4447" y="401"/>
                </a:lnTo>
                <a:lnTo>
                  <a:pt x="4447" y="401"/>
                </a:lnTo>
                <a:lnTo>
                  <a:pt x="4450" y="395"/>
                </a:lnTo>
                <a:lnTo>
                  <a:pt x="4452" y="391"/>
                </a:lnTo>
                <a:lnTo>
                  <a:pt x="4457" y="388"/>
                </a:lnTo>
                <a:lnTo>
                  <a:pt x="4462" y="386"/>
                </a:lnTo>
                <a:lnTo>
                  <a:pt x="4462" y="386"/>
                </a:lnTo>
                <a:lnTo>
                  <a:pt x="4469" y="388"/>
                </a:lnTo>
                <a:lnTo>
                  <a:pt x="4473" y="389"/>
                </a:lnTo>
                <a:lnTo>
                  <a:pt x="4476" y="393"/>
                </a:lnTo>
                <a:lnTo>
                  <a:pt x="4477" y="397"/>
                </a:lnTo>
                <a:lnTo>
                  <a:pt x="4477" y="403"/>
                </a:lnTo>
                <a:lnTo>
                  <a:pt x="4477" y="408"/>
                </a:lnTo>
                <a:lnTo>
                  <a:pt x="4474" y="419"/>
                </a:lnTo>
                <a:lnTo>
                  <a:pt x="4474" y="419"/>
                </a:lnTo>
                <a:lnTo>
                  <a:pt x="4472" y="425"/>
                </a:lnTo>
                <a:lnTo>
                  <a:pt x="4470" y="430"/>
                </a:lnTo>
                <a:lnTo>
                  <a:pt x="4472" y="433"/>
                </a:lnTo>
                <a:lnTo>
                  <a:pt x="4476" y="438"/>
                </a:lnTo>
                <a:lnTo>
                  <a:pt x="4476" y="438"/>
                </a:lnTo>
                <a:lnTo>
                  <a:pt x="4484" y="444"/>
                </a:lnTo>
                <a:lnTo>
                  <a:pt x="4488" y="448"/>
                </a:lnTo>
                <a:lnTo>
                  <a:pt x="4489" y="452"/>
                </a:lnTo>
                <a:lnTo>
                  <a:pt x="4489" y="452"/>
                </a:lnTo>
                <a:lnTo>
                  <a:pt x="4488" y="457"/>
                </a:lnTo>
                <a:lnTo>
                  <a:pt x="4485" y="461"/>
                </a:lnTo>
                <a:lnTo>
                  <a:pt x="4478" y="470"/>
                </a:lnTo>
                <a:lnTo>
                  <a:pt x="4472" y="479"/>
                </a:lnTo>
                <a:lnTo>
                  <a:pt x="4469" y="485"/>
                </a:lnTo>
                <a:lnTo>
                  <a:pt x="4467" y="489"/>
                </a:lnTo>
                <a:lnTo>
                  <a:pt x="4467" y="489"/>
                </a:lnTo>
                <a:lnTo>
                  <a:pt x="4469" y="495"/>
                </a:lnTo>
                <a:lnTo>
                  <a:pt x="4470" y="501"/>
                </a:lnTo>
                <a:lnTo>
                  <a:pt x="4472" y="508"/>
                </a:lnTo>
                <a:lnTo>
                  <a:pt x="4472" y="510"/>
                </a:lnTo>
                <a:lnTo>
                  <a:pt x="4470" y="513"/>
                </a:lnTo>
                <a:lnTo>
                  <a:pt x="4470" y="513"/>
                </a:lnTo>
                <a:lnTo>
                  <a:pt x="4469" y="515"/>
                </a:lnTo>
                <a:lnTo>
                  <a:pt x="4466" y="516"/>
                </a:lnTo>
                <a:lnTo>
                  <a:pt x="4459" y="516"/>
                </a:lnTo>
                <a:lnTo>
                  <a:pt x="4454" y="513"/>
                </a:lnTo>
                <a:lnTo>
                  <a:pt x="4448" y="510"/>
                </a:lnTo>
                <a:lnTo>
                  <a:pt x="4448" y="510"/>
                </a:lnTo>
                <a:lnTo>
                  <a:pt x="4437" y="505"/>
                </a:lnTo>
                <a:lnTo>
                  <a:pt x="4428" y="498"/>
                </a:lnTo>
                <a:lnTo>
                  <a:pt x="4422" y="495"/>
                </a:lnTo>
                <a:lnTo>
                  <a:pt x="4417" y="494"/>
                </a:lnTo>
                <a:lnTo>
                  <a:pt x="4412" y="494"/>
                </a:lnTo>
                <a:lnTo>
                  <a:pt x="4405" y="495"/>
                </a:lnTo>
                <a:lnTo>
                  <a:pt x="4405" y="495"/>
                </a:lnTo>
                <a:lnTo>
                  <a:pt x="4394" y="501"/>
                </a:lnTo>
                <a:lnTo>
                  <a:pt x="4387" y="502"/>
                </a:lnTo>
                <a:lnTo>
                  <a:pt x="4382" y="501"/>
                </a:lnTo>
                <a:lnTo>
                  <a:pt x="4382" y="501"/>
                </a:lnTo>
                <a:lnTo>
                  <a:pt x="4376" y="498"/>
                </a:lnTo>
                <a:lnTo>
                  <a:pt x="4372" y="495"/>
                </a:lnTo>
                <a:lnTo>
                  <a:pt x="4368" y="493"/>
                </a:lnTo>
                <a:lnTo>
                  <a:pt x="4363" y="490"/>
                </a:lnTo>
                <a:lnTo>
                  <a:pt x="4363" y="490"/>
                </a:lnTo>
                <a:lnTo>
                  <a:pt x="4350" y="487"/>
                </a:lnTo>
                <a:lnTo>
                  <a:pt x="4335" y="486"/>
                </a:lnTo>
                <a:lnTo>
                  <a:pt x="4327" y="487"/>
                </a:lnTo>
                <a:lnTo>
                  <a:pt x="4322" y="489"/>
                </a:lnTo>
                <a:lnTo>
                  <a:pt x="4316" y="491"/>
                </a:lnTo>
                <a:lnTo>
                  <a:pt x="4312" y="497"/>
                </a:lnTo>
                <a:lnTo>
                  <a:pt x="4312" y="497"/>
                </a:lnTo>
                <a:lnTo>
                  <a:pt x="4311" y="504"/>
                </a:lnTo>
                <a:lnTo>
                  <a:pt x="4312" y="509"/>
                </a:lnTo>
                <a:lnTo>
                  <a:pt x="4314" y="515"/>
                </a:lnTo>
                <a:lnTo>
                  <a:pt x="4318" y="519"/>
                </a:lnTo>
                <a:lnTo>
                  <a:pt x="4327" y="527"/>
                </a:lnTo>
                <a:lnTo>
                  <a:pt x="4331" y="532"/>
                </a:lnTo>
                <a:lnTo>
                  <a:pt x="4334" y="536"/>
                </a:lnTo>
                <a:lnTo>
                  <a:pt x="4334" y="536"/>
                </a:lnTo>
                <a:lnTo>
                  <a:pt x="4335" y="542"/>
                </a:lnTo>
                <a:lnTo>
                  <a:pt x="4335" y="546"/>
                </a:lnTo>
                <a:lnTo>
                  <a:pt x="4334" y="550"/>
                </a:lnTo>
                <a:lnTo>
                  <a:pt x="4330" y="554"/>
                </a:lnTo>
                <a:lnTo>
                  <a:pt x="4330" y="554"/>
                </a:lnTo>
                <a:lnTo>
                  <a:pt x="4324" y="557"/>
                </a:lnTo>
                <a:lnTo>
                  <a:pt x="4319" y="557"/>
                </a:lnTo>
                <a:lnTo>
                  <a:pt x="4315" y="554"/>
                </a:lnTo>
                <a:lnTo>
                  <a:pt x="4309" y="550"/>
                </a:lnTo>
                <a:lnTo>
                  <a:pt x="4309" y="550"/>
                </a:lnTo>
                <a:lnTo>
                  <a:pt x="4304" y="546"/>
                </a:lnTo>
                <a:lnTo>
                  <a:pt x="4297" y="542"/>
                </a:lnTo>
                <a:lnTo>
                  <a:pt x="4290" y="540"/>
                </a:lnTo>
                <a:lnTo>
                  <a:pt x="4284" y="539"/>
                </a:lnTo>
                <a:lnTo>
                  <a:pt x="4275" y="540"/>
                </a:lnTo>
                <a:lnTo>
                  <a:pt x="4269" y="542"/>
                </a:lnTo>
                <a:lnTo>
                  <a:pt x="4262" y="544"/>
                </a:lnTo>
                <a:lnTo>
                  <a:pt x="4255" y="549"/>
                </a:lnTo>
                <a:lnTo>
                  <a:pt x="4255" y="549"/>
                </a:lnTo>
                <a:lnTo>
                  <a:pt x="4244" y="557"/>
                </a:lnTo>
                <a:lnTo>
                  <a:pt x="4239" y="559"/>
                </a:lnTo>
                <a:lnTo>
                  <a:pt x="4236" y="559"/>
                </a:lnTo>
                <a:lnTo>
                  <a:pt x="4232" y="559"/>
                </a:lnTo>
                <a:lnTo>
                  <a:pt x="4232" y="559"/>
                </a:lnTo>
                <a:lnTo>
                  <a:pt x="4225" y="555"/>
                </a:lnTo>
                <a:lnTo>
                  <a:pt x="4220" y="550"/>
                </a:lnTo>
                <a:lnTo>
                  <a:pt x="4215" y="543"/>
                </a:lnTo>
                <a:lnTo>
                  <a:pt x="4211" y="536"/>
                </a:lnTo>
                <a:lnTo>
                  <a:pt x="4203" y="521"/>
                </a:lnTo>
                <a:lnTo>
                  <a:pt x="4196" y="508"/>
                </a:lnTo>
                <a:lnTo>
                  <a:pt x="4196" y="508"/>
                </a:lnTo>
                <a:lnTo>
                  <a:pt x="4192" y="504"/>
                </a:lnTo>
                <a:lnTo>
                  <a:pt x="4188" y="501"/>
                </a:lnTo>
                <a:lnTo>
                  <a:pt x="4183" y="500"/>
                </a:lnTo>
                <a:lnTo>
                  <a:pt x="4179" y="500"/>
                </a:lnTo>
                <a:lnTo>
                  <a:pt x="4175" y="501"/>
                </a:lnTo>
                <a:lnTo>
                  <a:pt x="4171" y="504"/>
                </a:lnTo>
                <a:lnTo>
                  <a:pt x="4169" y="508"/>
                </a:lnTo>
                <a:lnTo>
                  <a:pt x="4168" y="513"/>
                </a:lnTo>
                <a:lnTo>
                  <a:pt x="4168" y="513"/>
                </a:lnTo>
                <a:lnTo>
                  <a:pt x="4168" y="520"/>
                </a:lnTo>
                <a:lnTo>
                  <a:pt x="4169" y="525"/>
                </a:lnTo>
                <a:lnTo>
                  <a:pt x="4171" y="535"/>
                </a:lnTo>
                <a:lnTo>
                  <a:pt x="4171" y="535"/>
                </a:lnTo>
                <a:lnTo>
                  <a:pt x="4172" y="549"/>
                </a:lnTo>
                <a:lnTo>
                  <a:pt x="4172" y="555"/>
                </a:lnTo>
                <a:lnTo>
                  <a:pt x="4172" y="562"/>
                </a:lnTo>
                <a:lnTo>
                  <a:pt x="4172" y="562"/>
                </a:lnTo>
                <a:lnTo>
                  <a:pt x="4175" y="573"/>
                </a:lnTo>
                <a:lnTo>
                  <a:pt x="4180" y="585"/>
                </a:lnTo>
                <a:lnTo>
                  <a:pt x="4185" y="598"/>
                </a:lnTo>
                <a:lnTo>
                  <a:pt x="4191" y="607"/>
                </a:lnTo>
                <a:lnTo>
                  <a:pt x="4191" y="607"/>
                </a:lnTo>
                <a:lnTo>
                  <a:pt x="4195" y="611"/>
                </a:lnTo>
                <a:lnTo>
                  <a:pt x="4200" y="615"/>
                </a:lnTo>
                <a:lnTo>
                  <a:pt x="4207" y="621"/>
                </a:lnTo>
                <a:lnTo>
                  <a:pt x="4210" y="625"/>
                </a:lnTo>
                <a:lnTo>
                  <a:pt x="4209" y="628"/>
                </a:lnTo>
                <a:lnTo>
                  <a:pt x="4206" y="632"/>
                </a:lnTo>
                <a:lnTo>
                  <a:pt x="4199" y="636"/>
                </a:lnTo>
                <a:lnTo>
                  <a:pt x="4199" y="636"/>
                </a:lnTo>
                <a:lnTo>
                  <a:pt x="4187" y="641"/>
                </a:lnTo>
                <a:lnTo>
                  <a:pt x="4175" y="645"/>
                </a:lnTo>
                <a:lnTo>
                  <a:pt x="4169" y="645"/>
                </a:lnTo>
                <a:lnTo>
                  <a:pt x="4164" y="645"/>
                </a:lnTo>
                <a:lnTo>
                  <a:pt x="4157" y="644"/>
                </a:lnTo>
                <a:lnTo>
                  <a:pt x="4150" y="641"/>
                </a:lnTo>
                <a:lnTo>
                  <a:pt x="4150" y="641"/>
                </a:lnTo>
                <a:lnTo>
                  <a:pt x="4141" y="638"/>
                </a:lnTo>
                <a:lnTo>
                  <a:pt x="4132" y="634"/>
                </a:lnTo>
                <a:lnTo>
                  <a:pt x="4124" y="629"/>
                </a:lnTo>
                <a:lnTo>
                  <a:pt x="4117" y="621"/>
                </a:lnTo>
                <a:lnTo>
                  <a:pt x="4117" y="621"/>
                </a:lnTo>
                <a:lnTo>
                  <a:pt x="4113" y="615"/>
                </a:lnTo>
                <a:lnTo>
                  <a:pt x="4109" y="610"/>
                </a:lnTo>
                <a:lnTo>
                  <a:pt x="4104" y="606"/>
                </a:lnTo>
                <a:lnTo>
                  <a:pt x="4096" y="603"/>
                </a:lnTo>
                <a:lnTo>
                  <a:pt x="4096" y="603"/>
                </a:lnTo>
                <a:lnTo>
                  <a:pt x="4086" y="604"/>
                </a:lnTo>
                <a:lnTo>
                  <a:pt x="4081" y="606"/>
                </a:lnTo>
                <a:lnTo>
                  <a:pt x="4075" y="604"/>
                </a:lnTo>
                <a:lnTo>
                  <a:pt x="4075" y="604"/>
                </a:lnTo>
                <a:lnTo>
                  <a:pt x="4068" y="602"/>
                </a:lnTo>
                <a:lnTo>
                  <a:pt x="4062" y="599"/>
                </a:lnTo>
                <a:lnTo>
                  <a:pt x="4049" y="591"/>
                </a:lnTo>
                <a:lnTo>
                  <a:pt x="4049" y="591"/>
                </a:lnTo>
                <a:lnTo>
                  <a:pt x="4044" y="587"/>
                </a:lnTo>
                <a:lnTo>
                  <a:pt x="4041" y="584"/>
                </a:lnTo>
                <a:lnTo>
                  <a:pt x="4041" y="581"/>
                </a:lnTo>
                <a:lnTo>
                  <a:pt x="4041" y="581"/>
                </a:lnTo>
                <a:lnTo>
                  <a:pt x="4042" y="579"/>
                </a:lnTo>
                <a:lnTo>
                  <a:pt x="4045" y="577"/>
                </a:lnTo>
                <a:lnTo>
                  <a:pt x="4049" y="576"/>
                </a:lnTo>
                <a:lnTo>
                  <a:pt x="4052" y="574"/>
                </a:lnTo>
                <a:lnTo>
                  <a:pt x="4052" y="574"/>
                </a:lnTo>
                <a:lnTo>
                  <a:pt x="4055" y="573"/>
                </a:lnTo>
                <a:lnTo>
                  <a:pt x="4056" y="572"/>
                </a:lnTo>
                <a:lnTo>
                  <a:pt x="4055" y="569"/>
                </a:lnTo>
                <a:lnTo>
                  <a:pt x="4051" y="566"/>
                </a:lnTo>
                <a:lnTo>
                  <a:pt x="4051" y="566"/>
                </a:lnTo>
                <a:lnTo>
                  <a:pt x="4045" y="564"/>
                </a:lnTo>
                <a:lnTo>
                  <a:pt x="4038" y="562"/>
                </a:lnTo>
                <a:lnTo>
                  <a:pt x="4038" y="562"/>
                </a:lnTo>
                <a:lnTo>
                  <a:pt x="4023" y="557"/>
                </a:lnTo>
                <a:lnTo>
                  <a:pt x="4017" y="554"/>
                </a:lnTo>
                <a:lnTo>
                  <a:pt x="4010" y="554"/>
                </a:lnTo>
                <a:lnTo>
                  <a:pt x="4010" y="554"/>
                </a:lnTo>
                <a:lnTo>
                  <a:pt x="4010" y="558"/>
                </a:lnTo>
                <a:lnTo>
                  <a:pt x="4013" y="562"/>
                </a:lnTo>
                <a:lnTo>
                  <a:pt x="4014" y="566"/>
                </a:lnTo>
                <a:lnTo>
                  <a:pt x="4014" y="568"/>
                </a:lnTo>
                <a:lnTo>
                  <a:pt x="4013" y="569"/>
                </a:lnTo>
                <a:lnTo>
                  <a:pt x="4013" y="569"/>
                </a:lnTo>
                <a:lnTo>
                  <a:pt x="4011" y="572"/>
                </a:lnTo>
                <a:lnTo>
                  <a:pt x="4008" y="572"/>
                </a:lnTo>
                <a:lnTo>
                  <a:pt x="4002" y="572"/>
                </a:lnTo>
                <a:lnTo>
                  <a:pt x="3996" y="569"/>
                </a:lnTo>
                <a:lnTo>
                  <a:pt x="3992" y="566"/>
                </a:lnTo>
                <a:lnTo>
                  <a:pt x="3992" y="566"/>
                </a:lnTo>
                <a:lnTo>
                  <a:pt x="3981" y="562"/>
                </a:lnTo>
                <a:lnTo>
                  <a:pt x="3970" y="559"/>
                </a:lnTo>
                <a:lnTo>
                  <a:pt x="3949" y="557"/>
                </a:lnTo>
                <a:lnTo>
                  <a:pt x="3949" y="557"/>
                </a:lnTo>
                <a:lnTo>
                  <a:pt x="3943" y="555"/>
                </a:lnTo>
                <a:lnTo>
                  <a:pt x="3938" y="553"/>
                </a:lnTo>
                <a:lnTo>
                  <a:pt x="3931" y="547"/>
                </a:lnTo>
                <a:lnTo>
                  <a:pt x="3927" y="544"/>
                </a:lnTo>
                <a:lnTo>
                  <a:pt x="3923" y="543"/>
                </a:lnTo>
                <a:lnTo>
                  <a:pt x="3919" y="544"/>
                </a:lnTo>
                <a:lnTo>
                  <a:pt x="3913" y="546"/>
                </a:lnTo>
                <a:lnTo>
                  <a:pt x="3913" y="546"/>
                </a:lnTo>
                <a:lnTo>
                  <a:pt x="3904" y="551"/>
                </a:lnTo>
                <a:lnTo>
                  <a:pt x="3899" y="555"/>
                </a:lnTo>
                <a:lnTo>
                  <a:pt x="3897" y="559"/>
                </a:lnTo>
                <a:lnTo>
                  <a:pt x="3897" y="559"/>
                </a:lnTo>
                <a:lnTo>
                  <a:pt x="3897" y="562"/>
                </a:lnTo>
                <a:lnTo>
                  <a:pt x="3897" y="565"/>
                </a:lnTo>
                <a:lnTo>
                  <a:pt x="3899" y="569"/>
                </a:lnTo>
                <a:lnTo>
                  <a:pt x="3902" y="574"/>
                </a:lnTo>
                <a:lnTo>
                  <a:pt x="3904" y="576"/>
                </a:lnTo>
                <a:lnTo>
                  <a:pt x="3904" y="579"/>
                </a:lnTo>
                <a:lnTo>
                  <a:pt x="3904" y="579"/>
                </a:lnTo>
                <a:lnTo>
                  <a:pt x="3898" y="581"/>
                </a:lnTo>
                <a:lnTo>
                  <a:pt x="3893" y="580"/>
                </a:lnTo>
                <a:lnTo>
                  <a:pt x="3887" y="577"/>
                </a:lnTo>
                <a:lnTo>
                  <a:pt x="3885" y="573"/>
                </a:lnTo>
                <a:lnTo>
                  <a:pt x="3880" y="568"/>
                </a:lnTo>
                <a:lnTo>
                  <a:pt x="3879" y="561"/>
                </a:lnTo>
                <a:lnTo>
                  <a:pt x="3876" y="550"/>
                </a:lnTo>
                <a:lnTo>
                  <a:pt x="3876" y="550"/>
                </a:lnTo>
                <a:lnTo>
                  <a:pt x="3876" y="543"/>
                </a:lnTo>
                <a:lnTo>
                  <a:pt x="3878" y="538"/>
                </a:lnTo>
                <a:lnTo>
                  <a:pt x="3879" y="532"/>
                </a:lnTo>
                <a:lnTo>
                  <a:pt x="3882" y="528"/>
                </a:lnTo>
                <a:lnTo>
                  <a:pt x="3886" y="524"/>
                </a:lnTo>
                <a:lnTo>
                  <a:pt x="3890" y="520"/>
                </a:lnTo>
                <a:lnTo>
                  <a:pt x="3899" y="513"/>
                </a:lnTo>
                <a:lnTo>
                  <a:pt x="3899" y="513"/>
                </a:lnTo>
                <a:lnTo>
                  <a:pt x="3910" y="509"/>
                </a:lnTo>
                <a:lnTo>
                  <a:pt x="3914" y="505"/>
                </a:lnTo>
                <a:lnTo>
                  <a:pt x="3919" y="501"/>
                </a:lnTo>
                <a:lnTo>
                  <a:pt x="3919" y="501"/>
                </a:lnTo>
                <a:lnTo>
                  <a:pt x="3920" y="495"/>
                </a:lnTo>
                <a:lnTo>
                  <a:pt x="3921" y="490"/>
                </a:lnTo>
                <a:lnTo>
                  <a:pt x="3923" y="485"/>
                </a:lnTo>
                <a:lnTo>
                  <a:pt x="3924" y="479"/>
                </a:lnTo>
                <a:lnTo>
                  <a:pt x="3924" y="479"/>
                </a:lnTo>
                <a:lnTo>
                  <a:pt x="3928" y="475"/>
                </a:lnTo>
                <a:lnTo>
                  <a:pt x="3932" y="471"/>
                </a:lnTo>
                <a:lnTo>
                  <a:pt x="3942" y="463"/>
                </a:lnTo>
                <a:lnTo>
                  <a:pt x="3951" y="456"/>
                </a:lnTo>
                <a:lnTo>
                  <a:pt x="3955" y="452"/>
                </a:lnTo>
                <a:lnTo>
                  <a:pt x="3957" y="448"/>
                </a:lnTo>
                <a:lnTo>
                  <a:pt x="3957" y="448"/>
                </a:lnTo>
                <a:lnTo>
                  <a:pt x="3958" y="442"/>
                </a:lnTo>
                <a:lnTo>
                  <a:pt x="3957" y="437"/>
                </a:lnTo>
                <a:lnTo>
                  <a:pt x="3954" y="434"/>
                </a:lnTo>
                <a:lnTo>
                  <a:pt x="3950" y="430"/>
                </a:lnTo>
                <a:lnTo>
                  <a:pt x="3940" y="425"/>
                </a:lnTo>
                <a:lnTo>
                  <a:pt x="3931" y="422"/>
                </a:lnTo>
                <a:lnTo>
                  <a:pt x="3931" y="422"/>
                </a:lnTo>
                <a:lnTo>
                  <a:pt x="3924" y="419"/>
                </a:lnTo>
                <a:lnTo>
                  <a:pt x="3917" y="419"/>
                </a:lnTo>
                <a:lnTo>
                  <a:pt x="3905" y="419"/>
                </a:lnTo>
                <a:lnTo>
                  <a:pt x="3893" y="422"/>
                </a:lnTo>
                <a:lnTo>
                  <a:pt x="3878" y="423"/>
                </a:lnTo>
                <a:lnTo>
                  <a:pt x="3878" y="423"/>
                </a:lnTo>
                <a:lnTo>
                  <a:pt x="3865" y="425"/>
                </a:lnTo>
                <a:lnTo>
                  <a:pt x="3860" y="426"/>
                </a:lnTo>
                <a:lnTo>
                  <a:pt x="3853" y="426"/>
                </a:lnTo>
                <a:lnTo>
                  <a:pt x="3853" y="426"/>
                </a:lnTo>
                <a:lnTo>
                  <a:pt x="3848" y="425"/>
                </a:lnTo>
                <a:lnTo>
                  <a:pt x="3842" y="422"/>
                </a:lnTo>
                <a:lnTo>
                  <a:pt x="3838" y="422"/>
                </a:lnTo>
                <a:lnTo>
                  <a:pt x="3831" y="423"/>
                </a:lnTo>
                <a:lnTo>
                  <a:pt x="3831" y="423"/>
                </a:lnTo>
                <a:lnTo>
                  <a:pt x="3822" y="430"/>
                </a:lnTo>
                <a:lnTo>
                  <a:pt x="3810" y="437"/>
                </a:lnTo>
                <a:lnTo>
                  <a:pt x="3804" y="441"/>
                </a:lnTo>
                <a:lnTo>
                  <a:pt x="3797" y="442"/>
                </a:lnTo>
                <a:lnTo>
                  <a:pt x="3792" y="444"/>
                </a:lnTo>
                <a:lnTo>
                  <a:pt x="3785" y="444"/>
                </a:lnTo>
                <a:lnTo>
                  <a:pt x="3785" y="444"/>
                </a:lnTo>
                <a:lnTo>
                  <a:pt x="3781" y="441"/>
                </a:lnTo>
                <a:lnTo>
                  <a:pt x="3777" y="438"/>
                </a:lnTo>
                <a:lnTo>
                  <a:pt x="3771" y="435"/>
                </a:lnTo>
                <a:lnTo>
                  <a:pt x="3767" y="433"/>
                </a:lnTo>
                <a:lnTo>
                  <a:pt x="3767" y="433"/>
                </a:lnTo>
                <a:lnTo>
                  <a:pt x="3762" y="431"/>
                </a:lnTo>
                <a:lnTo>
                  <a:pt x="3755" y="431"/>
                </a:lnTo>
                <a:lnTo>
                  <a:pt x="3743" y="431"/>
                </a:lnTo>
                <a:lnTo>
                  <a:pt x="3743" y="431"/>
                </a:lnTo>
                <a:lnTo>
                  <a:pt x="3736" y="430"/>
                </a:lnTo>
                <a:lnTo>
                  <a:pt x="3731" y="429"/>
                </a:lnTo>
                <a:lnTo>
                  <a:pt x="3721" y="425"/>
                </a:lnTo>
                <a:lnTo>
                  <a:pt x="3716" y="423"/>
                </a:lnTo>
                <a:lnTo>
                  <a:pt x="3710" y="425"/>
                </a:lnTo>
                <a:lnTo>
                  <a:pt x="3705" y="426"/>
                </a:lnTo>
                <a:lnTo>
                  <a:pt x="3699" y="430"/>
                </a:lnTo>
                <a:lnTo>
                  <a:pt x="3699" y="430"/>
                </a:lnTo>
                <a:lnTo>
                  <a:pt x="3690" y="440"/>
                </a:lnTo>
                <a:lnTo>
                  <a:pt x="3684" y="445"/>
                </a:lnTo>
                <a:lnTo>
                  <a:pt x="3682" y="450"/>
                </a:lnTo>
                <a:lnTo>
                  <a:pt x="3682" y="450"/>
                </a:lnTo>
                <a:lnTo>
                  <a:pt x="3682" y="456"/>
                </a:lnTo>
                <a:lnTo>
                  <a:pt x="3682" y="459"/>
                </a:lnTo>
                <a:lnTo>
                  <a:pt x="3683" y="461"/>
                </a:lnTo>
                <a:lnTo>
                  <a:pt x="3686" y="463"/>
                </a:lnTo>
                <a:lnTo>
                  <a:pt x="3691" y="463"/>
                </a:lnTo>
                <a:lnTo>
                  <a:pt x="3698" y="463"/>
                </a:lnTo>
                <a:lnTo>
                  <a:pt x="3698" y="463"/>
                </a:lnTo>
                <a:lnTo>
                  <a:pt x="3705" y="463"/>
                </a:lnTo>
                <a:lnTo>
                  <a:pt x="3706" y="464"/>
                </a:lnTo>
                <a:lnTo>
                  <a:pt x="3706" y="465"/>
                </a:lnTo>
                <a:lnTo>
                  <a:pt x="3705" y="468"/>
                </a:lnTo>
                <a:lnTo>
                  <a:pt x="3702" y="472"/>
                </a:lnTo>
                <a:lnTo>
                  <a:pt x="3690" y="480"/>
                </a:lnTo>
                <a:lnTo>
                  <a:pt x="3682" y="486"/>
                </a:lnTo>
                <a:lnTo>
                  <a:pt x="3682" y="486"/>
                </a:lnTo>
                <a:lnTo>
                  <a:pt x="3677" y="490"/>
                </a:lnTo>
                <a:lnTo>
                  <a:pt x="3675" y="494"/>
                </a:lnTo>
                <a:lnTo>
                  <a:pt x="3676" y="498"/>
                </a:lnTo>
                <a:lnTo>
                  <a:pt x="3679" y="502"/>
                </a:lnTo>
                <a:lnTo>
                  <a:pt x="3679" y="502"/>
                </a:lnTo>
                <a:lnTo>
                  <a:pt x="3682" y="506"/>
                </a:lnTo>
                <a:lnTo>
                  <a:pt x="3686" y="509"/>
                </a:lnTo>
                <a:lnTo>
                  <a:pt x="3697" y="510"/>
                </a:lnTo>
                <a:lnTo>
                  <a:pt x="3697" y="510"/>
                </a:lnTo>
                <a:lnTo>
                  <a:pt x="3709" y="513"/>
                </a:lnTo>
                <a:lnTo>
                  <a:pt x="3716" y="516"/>
                </a:lnTo>
                <a:lnTo>
                  <a:pt x="3721" y="517"/>
                </a:lnTo>
                <a:lnTo>
                  <a:pt x="3725" y="521"/>
                </a:lnTo>
                <a:lnTo>
                  <a:pt x="3725" y="523"/>
                </a:lnTo>
                <a:lnTo>
                  <a:pt x="3725" y="524"/>
                </a:lnTo>
                <a:lnTo>
                  <a:pt x="3722" y="528"/>
                </a:lnTo>
                <a:lnTo>
                  <a:pt x="3716" y="532"/>
                </a:lnTo>
                <a:lnTo>
                  <a:pt x="3716" y="532"/>
                </a:lnTo>
                <a:lnTo>
                  <a:pt x="3703" y="539"/>
                </a:lnTo>
                <a:lnTo>
                  <a:pt x="3691" y="543"/>
                </a:lnTo>
                <a:lnTo>
                  <a:pt x="3691" y="543"/>
                </a:lnTo>
                <a:lnTo>
                  <a:pt x="3684" y="544"/>
                </a:lnTo>
                <a:lnTo>
                  <a:pt x="3679" y="544"/>
                </a:lnTo>
                <a:lnTo>
                  <a:pt x="3667" y="540"/>
                </a:lnTo>
                <a:lnTo>
                  <a:pt x="3667" y="540"/>
                </a:lnTo>
                <a:lnTo>
                  <a:pt x="3660" y="539"/>
                </a:lnTo>
                <a:lnTo>
                  <a:pt x="3654" y="540"/>
                </a:lnTo>
                <a:lnTo>
                  <a:pt x="3650" y="543"/>
                </a:lnTo>
                <a:lnTo>
                  <a:pt x="3645" y="549"/>
                </a:lnTo>
                <a:lnTo>
                  <a:pt x="3645" y="549"/>
                </a:lnTo>
                <a:lnTo>
                  <a:pt x="3631" y="561"/>
                </a:lnTo>
                <a:lnTo>
                  <a:pt x="3616" y="570"/>
                </a:lnTo>
                <a:lnTo>
                  <a:pt x="3616" y="570"/>
                </a:lnTo>
                <a:lnTo>
                  <a:pt x="3600" y="580"/>
                </a:lnTo>
                <a:lnTo>
                  <a:pt x="3589" y="584"/>
                </a:lnTo>
                <a:lnTo>
                  <a:pt x="3579" y="587"/>
                </a:lnTo>
                <a:lnTo>
                  <a:pt x="3569" y="588"/>
                </a:lnTo>
                <a:lnTo>
                  <a:pt x="3559" y="588"/>
                </a:lnTo>
                <a:lnTo>
                  <a:pt x="3551" y="584"/>
                </a:lnTo>
                <a:lnTo>
                  <a:pt x="3547" y="581"/>
                </a:lnTo>
                <a:lnTo>
                  <a:pt x="3543" y="579"/>
                </a:lnTo>
                <a:lnTo>
                  <a:pt x="3543" y="579"/>
                </a:lnTo>
                <a:lnTo>
                  <a:pt x="3539" y="573"/>
                </a:lnTo>
                <a:lnTo>
                  <a:pt x="3539" y="568"/>
                </a:lnTo>
                <a:lnTo>
                  <a:pt x="3539" y="557"/>
                </a:lnTo>
                <a:lnTo>
                  <a:pt x="3539" y="557"/>
                </a:lnTo>
                <a:lnTo>
                  <a:pt x="3537" y="553"/>
                </a:lnTo>
                <a:lnTo>
                  <a:pt x="3533" y="549"/>
                </a:lnTo>
                <a:lnTo>
                  <a:pt x="3528" y="544"/>
                </a:lnTo>
                <a:lnTo>
                  <a:pt x="3522" y="540"/>
                </a:lnTo>
                <a:lnTo>
                  <a:pt x="3515" y="538"/>
                </a:lnTo>
                <a:lnTo>
                  <a:pt x="3509" y="535"/>
                </a:lnTo>
                <a:lnTo>
                  <a:pt x="3503" y="535"/>
                </a:lnTo>
                <a:lnTo>
                  <a:pt x="3499" y="535"/>
                </a:lnTo>
                <a:lnTo>
                  <a:pt x="3499" y="535"/>
                </a:lnTo>
                <a:lnTo>
                  <a:pt x="3487" y="540"/>
                </a:lnTo>
                <a:lnTo>
                  <a:pt x="3481" y="543"/>
                </a:lnTo>
                <a:lnTo>
                  <a:pt x="3476" y="544"/>
                </a:lnTo>
                <a:lnTo>
                  <a:pt x="3476" y="544"/>
                </a:lnTo>
                <a:lnTo>
                  <a:pt x="3464" y="549"/>
                </a:lnTo>
                <a:lnTo>
                  <a:pt x="3454" y="553"/>
                </a:lnTo>
                <a:lnTo>
                  <a:pt x="3454" y="553"/>
                </a:lnTo>
                <a:lnTo>
                  <a:pt x="3445" y="559"/>
                </a:lnTo>
                <a:lnTo>
                  <a:pt x="3438" y="566"/>
                </a:lnTo>
                <a:lnTo>
                  <a:pt x="3430" y="573"/>
                </a:lnTo>
                <a:lnTo>
                  <a:pt x="3426" y="574"/>
                </a:lnTo>
                <a:lnTo>
                  <a:pt x="3420" y="576"/>
                </a:lnTo>
                <a:lnTo>
                  <a:pt x="3420" y="576"/>
                </a:lnTo>
                <a:lnTo>
                  <a:pt x="3397" y="579"/>
                </a:lnTo>
                <a:lnTo>
                  <a:pt x="3386" y="581"/>
                </a:lnTo>
                <a:lnTo>
                  <a:pt x="3374" y="584"/>
                </a:lnTo>
                <a:lnTo>
                  <a:pt x="3374" y="584"/>
                </a:lnTo>
                <a:lnTo>
                  <a:pt x="3363" y="589"/>
                </a:lnTo>
                <a:lnTo>
                  <a:pt x="3352" y="595"/>
                </a:lnTo>
                <a:lnTo>
                  <a:pt x="3352" y="595"/>
                </a:lnTo>
                <a:lnTo>
                  <a:pt x="3341" y="598"/>
                </a:lnTo>
                <a:lnTo>
                  <a:pt x="3337" y="600"/>
                </a:lnTo>
                <a:lnTo>
                  <a:pt x="3336" y="603"/>
                </a:lnTo>
                <a:lnTo>
                  <a:pt x="3336" y="606"/>
                </a:lnTo>
                <a:lnTo>
                  <a:pt x="3336" y="606"/>
                </a:lnTo>
                <a:lnTo>
                  <a:pt x="3336" y="611"/>
                </a:lnTo>
                <a:lnTo>
                  <a:pt x="3337" y="615"/>
                </a:lnTo>
                <a:lnTo>
                  <a:pt x="3342" y="624"/>
                </a:lnTo>
                <a:lnTo>
                  <a:pt x="3344" y="629"/>
                </a:lnTo>
                <a:lnTo>
                  <a:pt x="3347" y="633"/>
                </a:lnTo>
                <a:lnTo>
                  <a:pt x="3347" y="638"/>
                </a:lnTo>
                <a:lnTo>
                  <a:pt x="3347" y="644"/>
                </a:lnTo>
                <a:lnTo>
                  <a:pt x="3347" y="644"/>
                </a:lnTo>
                <a:lnTo>
                  <a:pt x="3342" y="655"/>
                </a:lnTo>
                <a:lnTo>
                  <a:pt x="3338" y="662"/>
                </a:lnTo>
                <a:lnTo>
                  <a:pt x="3336" y="666"/>
                </a:lnTo>
                <a:lnTo>
                  <a:pt x="3336" y="666"/>
                </a:lnTo>
                <a:lnTo>
                  <a:pt x="3332" y="667"/>
                </a:lnTo>
                <a:lnTo>
                  <a:pt x="3330" y="667"/>
                </a:lnTo>
                <a:lnTo>
                  <a:pt x="3329" y="666"/>
                </a:lnTo>
                <a:lnTo>
                  <a:pt x="3327" y="663"/>
                </a:lnTo>
                <a:lnTo>
                  <a:pt x="3327" y="658"/>
                </a:lnTo>
                <a:lnTo>
                  <a:pt x="3327" y="652"/>
                </a:lnTo>
                <a:lnTo>
                  <a:pt x="3327" y="652"/>
                </a:lnTo>
                <a:lnTo>
                  <a:pt x="3327" y="641"/>
                </a:lnTo>
                <a:lnTo>
                  <a:pt x="3325" y="630"/>
                </a:lnTo>
                <a:lnTo>
                  <a:pt x="3322" y="619"/>
                </a:lnTo>
                <a:lnTo>
                  <a:pt x="3318" y="609"/>
                </a:lnTo>
                <a:lnTo>
                  <a:pt x="3318" y="609"/>
                </a:lnTo>
                <a:lnTo>
                  <a:pt x="3317" y="603"/>
                </a:lnTo>
                <a:lnTo>
                  <a:pt x="3317" y="598"/>
                </a:lnTo>
                <a:lnTo>
                  <a:pt x="3315" y="591"/>
                </a:lnTo>
                <a:lnTo>
                  <a:pt x="3314" y="585"/>
                </a:lnTo>
                <a:lnTo>
                  <a:pt x="3314" y="585"/>
                </a:lnTo>
                <a:lnTo>
                  <a:pt x="3310" y="581"/>
                </a:lnTo>
                <a:lnTo>
                  <a:pt x="3306" y="579"/>
                </a:lnTo>
                <a:lnTo>
                  <a:pt x="3296" y="572"/>
                </a:lnTo>
                <a:lnTo>
                  <a:pt x="3296" y="572"/>
                </a:lnTo>
                <a:lnTo>
                  <a:pt x="3287" y="564"/>
                </a:lnTo>
                <a:lnTo>
                  <a:pt x="3281" y="561"/>
                </a:lnTo>
                <a:lnTo>
                  <a:pt x="3277" y="557"/>
                </a:lnTo>
                <a:lnTo>
                  <a:pt x="3272" y="555"/>
                </a:lnTo>
                <a:lnTo>
                  <a:pt x="3268" y="557"/>
                </a:lnTo>
                <a:lnTo>
                  <a:pt x="3265" y="559"/>
                </a:lnTo>
                <a:lnTo>
                  <a:pt x="3262" y="568"/>
                </a:lnTo>
                <a:lnTo>
                  <a:pt x="3262" y="568"/>
                </a:lnTo>
                <a:lnTo>
                  <a:pt x="3262" y="573"/>
                </a:lnTo>
                <a:lnTo>
                  <a:pt x="3263" y="580"/>
                </a:lnTo>
                <a:lnTo>
                  <a:pt x="3263" y="585"/>
                </a:lnTo>
                <a:lnTo>
                  <a:pt x="3263" y="588"/>
                </a:lnTo>
                <a:lnTo>
                  <a:pt x="3262" y="589"/>
                </a:lnTo>
                <a:lnTo>
                  <a:pt x="3262" y="589"/>
                </a:lnTo>
                <a:lnTo>
                  <a:pt x="3259" y="591"/>
                </a:lnTo>
                <a:lnTo>
                  <a:pt x="3257" y="591"/>
                </a:lnTo>
                <a:lnTo>
                  <a:pt x="3251" y="588"/>
                </a:lnTo>
                <a:lnTo>
                  <a:pt x="3243" y="581"/>
                </a:lnTo>
                <a:lnTo>
                  <a:pt x="3243" y="581"/>
                </a:lnTo>
                <a:lnTo>
                  <a:pt x="3236" y="579"/>
                </a:lnTo>
                <a:lnTo>
                  <a:pt x="3231" y="577"/>
                </a:lnTo>
                <a:lnTo>
                  <a:pt x="3225" y="577"/>
                </a:lnTo>
                <a:lnTo>
                  <a:pt x="3220" y="577"/>
                </a:lnTo>
                <a:lnTo>
                  <a:pt x="3214" y="579"/>
                </a:lnTo>
                <a:lnTo>
                  <a:pt x="3210" y="581"/>
                </a:lnTo>
                <a:lnTo>
                  <a:pt x="3199" y="588"/>
                </a:lnTo>
                <a:lnTo>
                  <a:pt x="3199" y="588"/>
                </a:lnTo>
                <a:lnTo>
                  <a:pt x="3194" y="591"/>
                </a:lnTo>
                <a:lnTo>
                  <a:pt x="3190" y="594"/>
                </a:lnTo>
                <a:lnTo>
                  <a:pt x="3178" y="595"/>
                </a:lnTo>
                <a:lnTo>
                  <a:pt x="3178" y="595"/>
                </a:lnTo>
                <a:lnTo>
                  <a:pt x="3165" y="599"/>
                </a:lnTo>
                <a:lnTo>
                  <a:pt x="3156" y="604"/>
                </a:lnTo>
                <a:lnTo>
                  <a:pt x="3156" y="604"/>
                </a:lnTo>
                <a:lnTo>
                  <a:pt x="3152" y="609"/>
                </a:lnTo>
                <a:lnTo>
                  <a:pt x="3148" y="613"/>
                </a:lnTo>
                <a:lnTo>
                  <a:pt x="3145" y="618"/>
                </a:lnTo>
                <a:lnTo>
                  <a:pt x="3142" y="624"/>
                </a:lnTo>
                <a:lnTo>
                  <a:pt x="3142" y="629"/>
                </a:lnTo>
                <a:lnTo>
                  <a:pt x="3144" y="634"/>
                </a:lnTo>
                <a:lnTo>
                  <a:pt x="3146" y="638"/>
                </a:lnTo>
                <a:lnTo>
                  <a:pt x="3150" y="643"/>
                </a:lnTo>
                <a:lnTo>
                  <a:pt x="3150" y="643"/>
                </a:lnTo>
                <a:lnTo>
                  <a:pt x="3156" y="645"/>
                </a:lnTo>
                <a:lnTo>
                  <a:pt x="3161" y="645"/>
                </a:lnTo>
                <a:lnTo>
                  <a:pt x="3167" y="644"/>
                </a:lnTo>
                <a:lnTo>
                  <a:pt x="3172" y="641"/>
                </a:lnTo>
                <a:lnTo>
                  <a:pt x="3183" y="634"/>
                </a:lnTo>
                <a:lnTo>
                  <a:pt x="3194" y="628"/>
                </a:lnTo>
                <a:lnTo>
                  <a:pt x="3194" y="628"/>
                </a:lnTo>
                <a:lnTo>
                  <a:pt x="3199" y="624"/>
                </a:lnTo>
                <a:lnTo>
                  <a:pt x="3205" y="622"/>
                </a:lnTo>
                <a:lnTo>
                  <a:pt x="3208" y="621"/>
                </a:lnTo>
                <a:lnTo>
                  <a:pt x="3210" y="622"/>
                </a:lnTo>
                <a:lnTo>
                  <a:pt x="3213" y="624"/>
                </a:lnTo>
                <a:lnTo>
                  <a:pt x="3214" y="626"/>
                </a:lnTo>
                <a:lnTo>
                  <a:pt x="3214" y="626"/>
                </a:lnTo>
                <a:lnTo>
                  <a:pt x="3217" y="632"/>
                </a:lnTo>
                <a:lnTo>
                  <a:pt x="3217" y="637"/>
                </a:lnTo>
                <a:lnTo>
                  <a:pt x="3216" y="641"/>
                </a:lnTo>
                <a:lnTo>
                  <a:pt x="3212" y="647"/>
                </a:lnTo>
                <a:lnTo>
                  <a:pt x="3212" y="647"/>
                </a:lnTo>
                <a:lnTo>
                  <a:pt x="3205" y="651"/>
                </a:lnTo>
                <a:lnTo>
                  <a:pt x="3198" y="655"/>
                </a:lnTo>
                <a:lnTo>
                  <a:pt x="3191" y="658"/>
                </a:lnTo>
                <a:lnTo>
                  <a:pt x="3183" y="659"/>
                </a:lnTo>
                <a:lnTo>
                  <a:pt x="3167" y="662"/>
                </a:lnTo>
                <a:lnTo>
                  <a:pt x="3152" y="663"/>
                </a:lnTo>
                <a:lnTo>
                  <a:pt x="3152" y="663"/>
                </a:lnTo>
                <a:lnTo>
                  <a:pt x="3137" y="666"/>
                </a:lnTo>
                <a:lnTo>
                  <a:pt x="3130" y="668"/>
                </a:lnTo>
                <a:lnTo>
                  <a:pt x="3123" y="673"/>
                </a:lnTo>
                <a:lnTo>
                  <a:pt x="3123" y="673"/>
                </a:lnTo>
                <a:lnTo>
                  <a:pt x="3119" y="677"/>
                </a:lnTo>
                <a:lnTo>
                  <a:pt x="3115" y="682"/>
                </a:lnTo>
                <a:lnTo>
                  <a:pt x="3111" y="686"/>
                </a:lnTo>
                <a:lnTo>
                  <a:pt x="3105" y="689"/>
                </a:lnTo>
                <a:lnTo>
                  <a:pt x="3105" y="689"/>
                </a:lnTo>
                <a:lnTo>
                  <a:pt x="3092" y="693"/>
                </a:lnTo>
                <a:lnTo>
                  <a:pt x="3077" y="697"/>
                </a:lnTo>
                <a:lnTo>
                  <a:pt x="3063" y="700"/>
                </a:lnTo>
                <a:lnTo>
                  <a:pt x="3055" y="704"/>
                </a:lnTo>
                <a:lnTo>
                  <a:pt x="3050" y="707"/>
                </a:lnTo>
                <a:lnTo>
                  <a:pt x="3050" y="707"/>
                </a:lnTo>
                <a:lnTo>
                  <a:pt x="3044" y="712"/>
                </a:lnTo>
                <a:lnTo>
                  <a:pt x="3043" y="718"/>
                </a:lnTo>
                <a:lnTo>
                  <a:pt x="3044" y="722"/>
                </a:lnTo>
                <a:lnTo>
                  <a:pt x="3046" y="727"/>
                </a:lnTo>
                <a:lnTo>
                  <a:pt x="3051" y="738"/>
                </a:lnTo>
                <a:lnTo>
                  <a:pt x="3052" y="743"/>
                </a:lnTo>
                <a:lnTo>
                  <a:pt x="3052" y="749"/>
                </a:lnTo>
                <a:lnTo>
                  <a:pt x="3052" y="749"/>
                </a:lnTo>
                <a:lnTo>
                  <a:pt x="3051" y="752"/>
                </a:lnTo>
                <a:lnTo>
                  <a:pt x="3048" y="753"/>
                </a:lnTo>
                <a:lnTo>
                  <a:pt x="3044" y="753"/>
                </a:lnTo>
                <a:lnTo>
                  <a:pt x="3033" y="752"/>
                </a:lnTo>
                <a:lnTo>
                  <a:pt x="3033" y="752"/>
                </a:lnTo>
                <a:lnTo>
                  <a:pt x="3028" y="752"/>
                </a:lnTo>
                <a:lnTo>
                  <a:pt x="3022" y="753"/>
                </a:lnTo>
                <a:lnTo>
                  <a:pt x="3017" y="756"/>
                </a:lnTo>
                <a:lnTo>
                  <a:pt x="3013" y="760"/>
                </a:lnTo>
                <a:lnTo>
                  <a:pt x="3013" y="760"/>
                </a:lnTo>
                <a:lnTo>
                  <a:pt x="3010" y="765"/>
                </a:lnTo>
                <a:lnTo>
                  <a:pt x="3009" y="769"/>
                </a:lnTo>
                <a:lnTo>
                  <a:pt x="3006" y="773"/>
                </a:lnTo>
                <a:lnTo>
                  <a:pt x="3002" y="776"/>
                </a:lnTo>
                <a:lnTo>
                  <a:pt x="3002" y="776"/>
                </a:lnTo>
                <a:lnTo>
                  <a:pt x="2997" y="776"/>
                </a:lnTo>
                <a:lnTo>
                  <a:pt x="2992" y="775"/>
                </a:lnTo>
                <a:lnTo>
                  <a:pt x="2991" y="771"/>
                </a:lnTo>
                <a:lnTo>
                  <a:pt x="2988" y="765"/>
                </a:lnTo>
                <a:lnTo>
                  <a:pt x="2988" y="765"/>
                </a:lnTo>
                <a:lnTo>
                  <a:pt x="2988" y="761"/>
                </a:lnTo>
                <a:lnTo>
                  <a:pt x="2988" y="757"/>
                </a:lnTo>
                <a:lnTo>
                  <a:pt x="2991" y="749"/>
                </a:lnTo>
                <a:lnTo>
                  <a:pt x="2997" y="741"/>
                </a:lnTo>
                <a:lnTo>
                  <a:pt x="3001" y="734"/>
                </a:lnTo>
                <a:lnTo>
                  <a:pt x="3001" y="734"/>
                </a:lnTo>
                <a:lnTo>
                  <a:pt x="3007" y="726"/>
                </a:lnTo>
                <a:lnTo>
                  <a:pt x="3011" y="720"/>
                </a:lnTo>
                <a:lnTo>
                  <a:pt x="3013" y="716"/>
                </a:lnTo>
                <a:lnTo>
                  <a:pt x="3013" y="716"/>
                </a:lnTo>
                <a:lnTo>
                  <a:pt x="3011" y="712"/>
                </a:lnTo>
                <a:lnTo>
                  <a:pt x="3010" y="709"/>
                </a:lnTo>
                <a:lnTo>
                  <a:pt x="3003" y="704"/>
                </a:lnTo>
                <a:lnTo>
                  <a:pt x="2995" y="697"/>
                </a:lnTo>
                <a:lnTo>
                  <a:pt x="2992" y="694"/>
                </a:lnTo>
                <a:lnTo>
                  <a:pt x="2991" y="690"/>
                </a:lnTo>
                <a:lnTo>
                  <a:pt x="2991" y="690"/>
                </a:lnTo>
                <a:lnTo>
                  <a:pt x="2992" y="686"/>
                </a:lnTo>
                <a:lnTo>
                  <a:pt x="2994" y="685"/>
                </a:lnTo>
                <a:lnTo>
                  <a:pt x="2995" y="683"/>
                </a:lnTo>
                <a:lnTo>
                  <a:pt x="2998" y="683"/>
                </a:lnTo>
                <a:lnTo>
                  <a:pt x="3009" y="685"/>
                </a:lnTo>
                <a:lnTo>
                  <a:pt x="3009" y="685"/>
                </a:lnTo>
                <a:lnTo>
                  <a:pt x="3020" y="683"/>
                </a:lnTo>
                <a:lnTo>
                  <a:pt x="3028" y="679"/>
                </a:lnTo>
                <a:lnTo>
                  <a:pt x="3028" y="679"/>
                </a:lnTo>
                <a:lnTo>
                  <a:pt x="3037" y="671"/>
                </a:lnTo>
                <a:lnTo>
                  <a:pt x="3046" y="663"/>
                </a:lnTo>
                <a:lnTo>
                  <a:pt x="3062" y="644"/>
                </a:lnTo>
                <a:lnTo>
                  <a:pt x="3077" y="624"/>
                </a:lnTo>
                <a:lnTo>
                  <a:pt x="3086" y="615"/>
                </a:lnTo>
                <a:lnTo>
                  <a:pt x="3096" y="607"/>
                </a:lnTo>
                <a:lnTo>
                  <a:pt x="3096" y="607"/>
                </a:lnTo>
                <a:lnTo>
                  <a:pt x="3105" y="602"/>
                </a:lnTo>
                <a:lnTo>
                  <a:pt x="3115" y="596"/>
                </a:lnTo>
                <a:lnTo>
                  <a:pt x="3134" y="587"/>
                </a:lnTo>
                <a:lnTo>
                  <a:pt x="3134" y="587"/>
                </a:lnTo>
                <a:lnTo>
                  <a:pt x="3141" y="583"/>
                </a:lnTo>
                <a:lnTo>
                  <a:pt x="3144" y="579"/>
                </a:lnTo>
                <a:lnTo>
                  <a:pt x="3145" y="576"/>
                </a:lnTo>
                <a:lnTo>
                  <a:pt x="3144" y="574"/>
                </a:lnTo>
                <a:lnTo>
                  <a:pt x="3144" y="574"/>
                </a:lnTo>
                <a:lnTo>
                  <a:pt x="3142" y="573"/>
                </a:lnTo>
                <a:lnTo>
                  <a:pt x="3140" y="573"/>
                </a:lnTo>
                <a:lnTo>
                  <a:pt x="3134" y="572"/>
                </a:lnTo>
                <a:lnTo>
                  <a:pt x="3123" y="572"/>
                </a:lnTo>
                <a:lnTo>
                  <a:pt x="3123" y="572"/>
                </a:lnTo>
                <a:lnTo>
                  <a:pt x="3125" y="568"/>
                </a:lnTo>
                <a:lnTo>
                  <a:pt x="3127" y="564"/>
                </a:lnTo>
                <a:lnTo>
                  <a:pt x="3133" y="561"/>
                </a:lnTo>
                <a:lnTo>
                  <a:pt x="3140" y="558"/>
                </a:lnTo>
                <a:lnTo>
                  <a:pt x="3153" y="554"/>
                </a:lnTo>
                <a:lnTo>
                  <a:pt x="3164" y="550"/>
                </a:lnTo>
                <a:lnTo>
                  <a:pt x="3164" y="550"/>
                </a:lnTo>
                <a:lnTo>
                  <a:pt x="3169" y="546"/>
                </a:lnTo>
                <a:lnTo>
                  <a:pt x="3175" y="542"/>
                </a:lnTo>
                <a:lnTo>
                  <a:pt x="3179" y="536"/>
                </a:lnTo>
                <a:lnTo>
                  <a:pt x="3183" y="530"/>
                </a:lnTo>
                <a:lnTo>
                  <a:pt x="3190" y="516"/>
                </a:lnTo>
                <a:lnTo>
                  <a:pt x="3193" y="501"/>
                </a:lnTo>
                <a:lnTo>
                  <a:pt x="3193" y="501"/>
                </a:lnTo>
                <a:lnTo>
                  <a:pt x="3194" y="495"/>
                </a:lnTo>
                <a:lnTo>
                  <a:pt x="3197" y="491"/>
                </a:lnTo>
                <a:lnTo>
                  <a:pt x="3201" y="489"/>
                </a:lnTo>
                <a:lnTo>
                  <a:pt x="3205" y="487"/>
                </a:lnTo>
                <a:lnTo>
                  <a:pt x="3216" y="486"/>
                </a:lnTo>
                <a:lnTo>
                  <a:pt x="3221" y="485"/>
                </a:lnTo>
                <a:lnTo>
                  <a:pt x="3225" y="480"/>
                </a:lnTo>
                <a:lnTo>
                  <a:pt x="3225" y="480"/>
                </a:lnTo>
                <a:lnTo>
                  <a:pt x="3229" y="476"/>
                </a:lnTo>
                <a:lnTo>
                  <a:pt x="3232" y="472"/>
                </a:lnTo>
                <a:lnTo>
                  <a:pt x="3233" y="467"/>
                </a:lnTo>
                <a:lnTo>
                  <a:pt x="3233" y="460"/>
                </a:lnTo>
                <a:lnTo>
                  <a:pt x="3233" y="455"/>
                </a:lnTo>
                <a:lnTo>
                  <a:pt x="3232" y="449"/>
                </a:lnTo>
                <a:lnTo>
                  <a:pt x="3231" y="444"/>
                </a:lnTo>
                <a:lnTo>
                  <a:pt x="3228" y="440"/>
                </a:lnTo>
                <a:lnTo>
                  <a:pt x="3228" y="440"/>
                </a:lnTo>
                <a:lnTo>
                  <a:pt x="3223" y="435"/>
                </a:lnTo>
                <a:lnTo>
                  <a:pt x="3219" y="430"/>
                </a:lnTo>
                <a:lnTo>
                  <a:pt x="3219" y="430"/>
                </a:lnTo>
                <a:lnTo>
                  <a:pt x="3217" y="426"/>
                </a:lnTo>
                <a:lnTo>
                  <a:pt x="3216" y="422"/>
                </a:lnTo>
                <a:lnTo>
                  <a:pt x="3216" y="418"/>
                </a:lnTo>
                <a:lnTo>
                  <a:pt x="3214" y="414"/>
                </a:lnTo>
                <a:lnTo>
                  <a:pt x="3214" y="414"/>
                </a:lnTo>
                <a:lnTo>
                  <a:pt x="3213" y="411"/>
                </a:lnTo>
                <a:lnTo>
                  <a:pt x="3209" y="407"/>
                </a:lnTo>
                <a:lnTo>
                  <a:pt x="3202" y="401"/>
                </a:lnTo>
                <a:lnTo>
                  <a:pt x="3202" y="401"/>
                </a:lnTo>
                <a:lnTo>
                  <a:pt x="3198" y="397"/>
                </a:lnTo>
                <a:lnTo>
                  <a:pt x="3195" y="396"/>
                </a:lnTo>
                <a:lnTo>
                  <a:pt x="3193" y="397"/>
                </a:lnTo>
                <a:lnTo>
                  <a:pt x="3190" y="400"/>
                </a:lnTo>
                <a:lnTo>
                  <a:pt x="3190" y="400"/>
                </a:lnTo>
                <a:lnTo>
                  <a:pt x="3186" y="406"/>
                </a:lnTo>
                <a:lnTo>
                  <a:pt x="3184" y="408"/>
                </a:lnTo>
                <a:lnTo>
                  <a:pt x="3180" y="410"/>
                </a:lnTo>
                <a:lnTo>
                  <a:pt x="3180" y="410"/>
                </a:lnTo>
                <a:lnTo>
                  <a:pt x="3176" y="410"/>
                </a:lnTo>
                <a:lnTo>
                  <a:pt x="3172" y="408"/>
                </a:lnTo>
                <a:lnTo>
                  <a:pt x="3165" y="403"/>
                </a:lnTo>
                <a:lnTo>
                  <a:pt x="3165" y="403"/>
                </a:lnTo>
                <a:lnTo>
                  <a:pt x="3160" y="397"/>
                </a:lnTo>
                <a:lnTo>
                  <a:pt x="3153" y="392"/>
                </a:lnTo>
                <a:lnTo>
                  <a:pt x="3149" y="385"/>
                </a:lnTo>
                <a:lnTo>
                  <a:pt x="3148" y="381"/>
                </a:lnTo>
                <a:lnTo>
                  <a:pt x="3146" y="377"/>
                </a:lnTo>
                <a:lnTo>
                  <a:pt x="3146" y="377"/>
                </a:lnTo>
                <a:lnTo>
                  <a:pt x="3154" y="378"/>
                </a:lnTo>
                <a:lnTo>
                  <a:pt x="3174" y="377"/>
                </a:lnTo>
                <a:lnTo>
                  <a:pt x="3191" y="376"/>
                </a:lnTo>
                <a:lnTo>
                  <a:pt x="3202" y="374"/>
                </a:lnTo>
                <a:lnTo>
                  <a:pt x="3202" y="374"/>
                </a:lnTo>
                <a:lnTo>
                  <a:pt x="3206" y="373"/>
                </a:lnTo>
                <a:lnTo>
                  <a:pt x="3209" y="370"/>
                </a:lnTo>
                <a:lnTo>
                  <a:pt x="3214" y="365"/>
                </a:lnTo>
                <a:lnTo>
                  <a:pt x="3217" y="356"/>
                </a:lnTo>
                <a:lnTo>
                  <a:pt x="3219" y="348"/>
                </a:lnTo>
                <a:lnTo>
                  <a:pt x="3217" y="339"/>
                </a:lnTo>
                <a:lnTo>
                  <a:pt x="3216" y="331"/>
                </a:lnTo>
                <a:lnTo>
                  <a:pt x="3212" y="324"/>
                </a:lnTo>
                <a:lnTo>
                  <a:pt x="3205" y="318"/>
                </a:lnTo>
                <a:lnTo>
                  <a:pt x="3205" y="318"/>
                </a:lnTo>
                <a:lnTo>
                  <a:pt x="3195" y="312"/>
                </a:lnTo>
                <a:lnTo>
                  <a:pt x="3186" y="305"/>
                </a:lnTo>
                <a:lnTo>
                  <a:pt x="3175" y="301"/>
                </a:lnTo>
                <a:lnTo>
                  <a:pt x="3164" y="297"/>
                </a:lnTo>
                <a:lnTo>
                  <a:pt x="3164" y="297"/>
                </a:lnTo>
                <a:lnTo>
                  <a:pt x="3159" y="295"/>
                </a:lnTo>
                <a:lnTo>
                  <a:pt x="3154" y="295"/>
                </a:lnTo>
                <a:lnTo>
                  <a:pt x="3152" y="297"/>
                </a:lnTo>
                <a:lnTo>
                  <a:pt x="3148" y="301"/>
                </a:lnTo>
                <a:lnTo>
                  <a:pt x="3148" y="301"/>
                </a:lnTo>
                <a:lnTo>
                  <a:pt x="3142" y="303"/>
                </a:lnTo>
                <a:lnTo>
                  <a:pt x="3140" y="306"/>
                </a:lnTo>
                <a:lnTo>
                  <a:pt x="3134" y="305"/>
                </a:lnTo>
                <a:lnTo>
                  <a:pt x="3129" y="302"/>
                </a:lnTo>
                <a:lnTo>
                  <a:pt x="3129" y="302"/>
                </a:lnTo>
                <a:lnTo>
                  <a:pt x="3125" y="298"/>
                </a:lnTo>
                <a:lnTo>
                  <a:pt x="3120" y="294"/>
                </a:lnTo>
                <a:lnTo>
                  <a:pt x="3112" y="283"/>
                </a:lnTo>
                <a:lnTo>
                  <a:pt x="3108" y="279"/>
                </a:lnTo>
                <a:lnTo>
                  <a:pt x="3104" y="275"/>
                </a:lnTo>
                <a:lnTo>
                  <a:pt x="3099" y="273"/>
                </a:lnTo>
                <a:lnTo>
                  <a:pt x="3092" y="273"/>
                </a:lnTo>
                <a:lnTo>
                  <a:pt x="3092" y="273"/>
                </a:lnTo>
                <a:lnTo>
                  <a:pt x="3086" y="275"/>
                </a:lnTo>
                <a:lnTo>
                  <a:pt x="3081" y="277"/>
                </a:lnTo>
                <a:lnTo>
                  <a:pt x="3071" y="286"/>
                </a:lnTo>
                <a:lnTo>
                  <a:pt x="3071" y="286"/>
                </a:lnTo>
                <a:lnTo>
                  <a:pt x="3061" y="291"/>
                </a:lnTo>
                <a:lnTo>
                  <a:pt x="3048" y="297"/>
                </a:lnTo>
                <a:lnTo>
                  <a:pt x="3048" y="297"/>
                </a:lnTo>
                <a:lnTo>
                  <a:pt x="3036" y="301"/>
                </a:lnTo>
                <a:lnTo>
                  <a:pt x="3024" y="303"/>
                </a:lnTo>
                <a:lnTo>
                  <a:pt x="3010" y="306"/>
                </a:lnTo>
                <a:lnTo>
                  <a:pt x="2997" y="307"/>
                </a:lnTo>
                <a:lnTo>
                  <a:pt x="2997" y="307"/>
                </a:lnTo>
                <a:lnTo>
                  <a:pt x="2969" y="307"/>
                </a:lnTo>
                <a:lnTo>
                  <a:pt x="2957" y="307"/>
                </a:lnTo>
                <a:lnTo>
                  <a:pt x="2943" y="312"/>
                </a:lnTo>
                <a:lnTo>
                  <a:pt x="2943" y="312"/>
                </a:lnTo>
                <a:lnTo>
                  <a:pt x="2931" y="317"/>
                </a:lnTo>
                <a:lnTo>
                  <a:pt x="2919" y="322"/>
                </a:lnTo>
                <a:lnTo>
                  <a:pt x="2896" y="335"/>
                </a:lnTo>
                <a:lnTo>
                  <a:pt x="2896" y="335"/>
                </a:lnTo>
                <a:lnTo>
                  <a:pt x="2878" y="343"/>
                </a:lnTo>
                <a:lnTo>
                  <a:pt x="2870" y="348"/>
                </a:lnTo>
                <a:lnTo>
                  <a:pt x="2863" y="356"/>
                </a:lnTo>
                <a:lnTo>
                  <a:pt x="2863" y="356"/>
                </a:lnTo>
                <a:lnTo>
                  <a:pt x="2853" y="373"/>
                </a:lnTo>
                <a:lnTo>
                  <a:pt x="2847" y="381"/>
                </a:lnTo>
                <a:lnTo>
                  <a:pt x="2840" y="388"/>
                </a:lnTo>
                <a:lnTo>
                  <a:pt x="2840" y="388"/>
                </a:lnTo>
                <a:lnTo>
                  <a:pt x="2839" y="382"/>
                </a:lnTo>
                <a:lnTo>
                  <a:pt x="2840" y="377"/>
                </a:lnTo>
                <a:lnTo>
                  <a:pt x="2844" y="365"/>
                </a:lnTo>
                <a:lnTo>
                  <a:pt x="2845" y="359"/>
                </a:lnTo>
                <a:lnTo>
                  <a:pt x="2847" y="354"/>
                </a:lnTo>
                <a:lnTo>
                  <a:pt x="2847" y="348"/>
                </a:lnTo>
                <a:lnTo>
                  <a:pt x="2844" y="343"/>
                </a:lnTo>
                <a:lnTo>
                  <a:pt x="2844" y="343"/>
                </a:lnTo>
                <a:lnTo>
                  <a:pt x="2841" y="340"/>
                </a:lnTo>
                <a:lnTo>
                  <a:pt x="2836" y="337"/>
                </a:lnTo>
                <a:lnTo>
                  <a:pt x="2829" y="336"/>
                </a:lnTo>
                <a:lnTo>
                  <a:pt x="2825" y="336"/>
                </a:lnTo>
                <a:lnTo>
                  <a:pt x="2825" y="336"/>
                </a:lnTo>
                <a:lnTo>
                  <a:pt x="2821" y="339"/>
                </a:lnTo>
                <a:lnTo>
                  <a:pt x="2818" y="343"/>
                </a:lnTo>
                <a:lnTo>
                  <a:pt x="2814" y="344"/>
                </a:lnTo>
                <a:lnTo>
                  <a:pt x="2811" y="344"/>
                </a:lnTo>
                <a:lnTo>
                  <a:pt x="2809" y="343"/>
                </a:lnTo>
                <a:lnTo>
                  <a:pt x="2809" y="343"/>
                </a:lnTo>
                <a:lnTo>
                  <a:pt x="2806" y="340"/>
                </a:lnTo>
                <a:lnTo>
                  <a:pt x="2803" y="337"/>
                </a:lnTo>
                <a:lnTo>
                  <a:pt x="2800" y="333"/>
                </a:lnTo>
                <a:lnTo>
                  <a:pt x="2796" y="332"/>
                </a:lnTo>
                <a:lnTo>
                  <a:pt x="2796" y="332"/>
                </a:lnTo>
                <a:lnTo>
                  <a:pt x="2794" y="332"/>
                </a:lnTo>
                <a:lnTo>
                  <a:pt x="2792" y="333"/>
                </a:lnTo>
                <a:lnTo>
                  <a:pt x="2788" y="336"/>
                </a:lnTo>
                <a:lnTo>
                  <a:pt x="2784" y="339"/>
                </a:lnTo>
                <a:lnTo>
                  <a:pt x="2781" y="340"/>
                </a:lnTo>
                <a:lnTo>
                  <a:pt x="2779" y="339"/>
                </a:lnTo>
                <a:lnTo>
                  <a:pt x="2779" y="339"/>
                </a:lnTo>
                <a:lnTo>
                  <a:pt x="2775" y="336"/>
                </a:lnTo>
                <a:lnTo>
                  <a:pt x="2772" y="332"/>
                </a:lnTo>
                <a:lnTo>
                  <a:pt x="2770" y="327"/>
                </a:lnTo>
                <a:lnTo>
                  <a:pt x="2770" y="322"/>
                </a:lnTo>
                <a:lnTo>
                  <a:pt x="2770" y="322"/>
                </a:lnTo>
                <a:lnTo>
                  <a:pt x="2772" y="321"/>
                </a:lnTo>
                <a:lnTo>
                  <a:pt x="2775" y="320"/>
                </a:lnTo>
                <a:lnTo>
                  <a:pt x="2779" y="318"/>
                </a:lnTo>
                <a:lnTo>
                  <a:pt x="2789" y="318"/>
                </a:lnTo>
                <a:lnTo>
                  <a:pt x="2789" y="318"/>
                </a:lnTo>
                <a:lnTo>
                  <a:pt x="2789" y="316"/>
                </a:lnTo>
                <a:lnTo>
                  <a:pt x="2788" y="313"/>
                </a:lnTo>
                <a:lnTo>
                  <a:pt x="2783" y="309"/>
                </a:lnTo>
                <a:lnTo>
                  <a:pt x="2777" y="306"/>
                </a:lnTo>
                <a:lnTo>
                  <a:pt x="2772" y="302"/>
                </a:lnTo>
                <a:lnTo>
                  <a:pt x="2772" y="302"/>
                </a:lnTo>
                <a:lnTo>
                  <a:pt x="2768" y="297"/>
                </a:lnTo>
                <a:lnTo>
                  <a:pt x="2766" y="291"/>
                </a:lnTo>
                <a:lnTo>
                  <a:pt x="2768" y="284"/>
                </a:lnTo>
                <a:lnTo>
                  <a:pt x="2769" y="277"/>
                </a:lnTo>
                <a:lnTo>
                  <a:pt x="2769" y="277"/>
                </a:lnTo>
                <a:lnTo>
                  <a:pt x="2772" y="269"/>
                </a:lnTo>
                <a:lnTo>
                  <a:pt x="2770" y="264"/>
                </a:lnTo>
                <a:lnTo>
                  <a:pt x="2766" y="261"/>
                </a:lnTo>
                <a:lnTo>
                  <a:pt x="2762" y="260"/>
                </a:lnTo>
                <a:lnTo>
                  <a:pt x="2757" y="258"/>
                </a:lnTo>
                <a:lnTo>
                  <a:pt x="2753" y="257"/>
                </a:lnTo>
                <a:lnTo>
                  <a:pt x="2749" y="253"/>
                </a:lnTo>
                <a:lnTo>
                  <a:pt x="2746" y="246"/>
                </a:lnTo>
                <a:lnTo>
                  <a:pt x="2746" y="246"/>
                </a:lnTo>
                <a:lnTo>
                  <a:pt x="2740" y="246"/>
                </a:lnTo>
                <a:lnTo>
                  <a:pt x="2735" y="246"/>
                </a:lnTo>
                <a:lnTo>
                  <a:pt x="2728" y="249"/>
                </a:lnTo>
                <a:lnTo>
                  <a:pt x="2721" y="252"/>
                </a:lnTo>
                <a:lnTo>
                  <a:pt x="2716" y="254"/>
                </a:lnTo>
                <a:lnTo>
                  <a:pt x="2710" y="258"/>
                </a:lnTo>
                <a:lnTo>
                  <a:pt x="2706" y="264"/>
                </a:lnTo>
                <a:lnTo>
                  <a:pt x="2704" y="268"/>
                </a:lnTo>
                <a:lnTo>
                  <a:pt x="2704" y="268"/>
                </a:lnTo>
                <a:lnTo>
                  <a:pt x="2702" y="273"/>
                </a:lnTo>
                <a:lnTo>
                  <a:pt x="2702" y="280"/>
                </a:lnTo>
                <a:lnTo>
                  <a:pt x="2704" y="292"/>
                </a:lnTo>
                <a:lnTo>
                  <a:pt x="2704" y="292"/>
                </a:lnTo>
                <a:lnTo>
                  <a:pt x="2702" y="298"/>
                </a:lnTo>
                <a:lnTo>
                  <a:pt x="2701" y="302"/>
                </a:lnTo>
                <a:lnTo>
                  <a:pt x="2696" y="312"/>
                </a:lnTo>
                <a:lnTo>
                  <a:pt x="2696" y="312"/>
                </a:lnTo>
                <a:lnTo>
                  <a:pt x="2689" y="320"/>
                </a:lnTo>
                <a:lnTo>
                  <a:pt x="2683" y="329"/>
                </a:lnTo>
                <a:lnTo>
                  <a:pt x="2676" y="348"/>
                </a:lnTo>
                <a:lnTo>
                  <a:pt x="2676" y="348"/>
                </a:lnTo>
                <a:lnTo>
                  <a:pt x="2674" y="355"/>
                </a:lnTo>
                <a:lnTo>
                  <a:pt x="2672" y="361"/>
                </a:lnTo>
                <a:lnTo>
                  <a:pt x="2674" y="365"/>
                </a:lnTo>
                <a:lnTo>
                  <a:pt x="2679" y="370"/>
                </a:lnTo>
                <a:lnTo>
                  <a:pt x="2679" y="370"/>
                </a:lnTo>
                <a:lnTo>
                  <a:pt x="2683" y="376"/>
                </a:lnTo>
                <a:lnTo>
                  <a:pt x="2686" y="380"/>
                </a:lnTo>
                <a:lnTo>
                  <a:pt x="2690" y="389"/>
                </a:lnTo>
                <a:lnTo>
                  <a:pt x="2690" y="389"/>
                </a:lnTo>
                <a:lnTo>
                  <a:pt x="2694" y="396"/>
                </a:lnTo>
                <a:lnTo>
                  <a:pt x="2700" y="401"/>
                </a:lnTo>
                <a:lnTo>
                  <a:pt x="2713" y="410"/>
                </a:lnTo>
                <a:lnTo>
                  <a:pt x="2713" y="410"/>
                </a:lnTo>
                <a:lnTo>
                  <a:pt x="2719" y="412"/>
                </a:lnTo>
                <a:lnTo>
                  <a:pt x="2723" y="414"/>
                </a:lnTo>
                <a:lnTo>
                  <a:pt x="2727" y="412"/>
                </a:lnTo>
                <a:lnTo>
                  <a:pt x="2730" y="411"/>
                </a:lnTo>
                <a:lnTo>
                  <a:pt x="2736" y="407"/>
                </a:lnTo>
                <a:lnTo>
                  <a:pt x="2740" y="404"/>
                </a:lnTo>
                <a:lnTo>
                  <a:pt x="2745" y="403"/>
                </a:lnTo>
                <a:lnTo>
                  <a:pt x="2745" y="403"/>
                </a:lnTo>
                <a:lnTo>
                  <a:pt x="2746" y="414"/>
                </a:lnTo>
                <a:lnTo>
                  <a:pt x="2745" y="425"/>
                </a:lnTo>
                <a:lnTo>
                  <a:pt x="2745" y="425"/>
                </a:lnTo>
                <a:lnTo>
                  <a:pt x="2743" y="430"/>
                </a:lnTo>
                <a:lnTo>
                  <a:pt x="2740" y="434"/>
                </a:lnTo>
                <a:lnTo>
                  <a:pt x="2736" y="435"/>
                </a:lnTo>
                <a:lnTo>
                  <a:pt x="2731" y="438"/>
                </a:lnTo>
                <a:lnTo>
                  <a:pt x="2731" y="438"/>
                </a:lnTo>
                <a:lnTo>
                  <a:pt x="2721" y="441"/>
                </a:lnTo>
                <a:lnTo>
                  <a:pt x="2716" y="442"/>
                </a:lnTo>
                <a:lnTo>
                  <a:pt x="2710" y="441"/>
                </a:lnTo>
                <a:lnTo>
                  <a:pt x="2710" y="441"/>
                </a:lnTo>
                <a:lnTo>
                  <a:pt x="2708" y="437"/>
                </a:lnTo>
                <a:lnTo>
                  <a:pt x="2705" y="433"/>
                </a:lnTo>
                <a:lnTo>
                  <a:pt x="2702" y="429"/>
                </a:lnTo>
                <a:lnTo>
                  <a:pt x="2698" y="426"/>
                </a:lnTo>
                <a:lnTo>
                  <a:pt x="2698" y="426"/>
                </a:lnTo>
                <a:lnTo>
                  <a:pt x="2693" y="426"/>
                </a:lnTo>
                <a:lnTo>
                  <a:pt x="2687" y="427"/>
                </a:lnTo>
                <a:lnTo>
                  <a:pt x="2676" y="431"/>
                </a:lnTo>
                <a:lnTo>
                  <a:pt x="2666" y="437"/>
                </a:lnTo>
                <a:lnTo>
                  <a:pt x="2656" y="441"/>
                </a:lnTo>
                <a:lnTo>
                  <a:pt x="2656" y="441"/>
                </a:lnTo>
                <a:lnTo>
                  <a:pt x="2633" y="445"/>
                </a:lnTo>
                <a:lnTo>
                  <a:pt x="2619" y="448"/>
                </a:lnTo>
                <a:lnTo>
                  <a:pt x="2615" y="450"/>
                </a:lnTo>
                <a:lnTo>
                  <a:pt x="2612" y="453"/>
                </a:lnTo>
                <a:lnTo>
                  <a:pt x="2612" y="453"/>
                </a:lnTo>
                <a:lnTo>
                  <a:pt x="2611" y="457"/>
                </a:lnTo>
                <a:lnTo>
                  <a:pt x="2612" y="463"/>
                </a:lnTo>
                <a:lnTo>
                  <a:pt x="2615" y="468"/>
                </a:lnTo>
                <a:lnTo>
                  <a:pt x="2619" y="474"/>
                </a:lnTo>
                <a:lnTo>
                  <a:pt x="2629" y="483"/>
                </a:lnTo>
                <a:lnTo>
                  <a:pt x="2636" y="490"/>
                </a:lnTo>
                <a:lnTo>
                  <a:pt x="2636" y="490"/>
                </a:lnTo>
                <a:lnTo>
                  <a:pt x="2655" y="502"/>
                </a:lnTo>
                <a:lnTo>
                  <a:pt x="2664" y="509"/>
                </a:lnTo>
                <a:lnTo>
                  <a:pt x="2667" y="513"/>
                </a:lnTo>
                <a:lnTo>
                  <a:pt x="2668" y="517"/>
                </a:lnTo>
                <a:lnTo>
                  <a:pt x="2668" y="517"/>
                </a:lnTo>
                <a:lnTo>
                  <a:pt x="2668" y="520"/>
                </a:lnTo>
                <a:lnTo>
                  <a:pt x="2667" y="523"/>
                </a:lnTo>
                <a:lnTo>
                  <a:pt x="2664" y="523"/>
                </a:lnTo>
                <a:lnTo>
                  <a:pt x="2661" y="523"/>
                </a:lnTo>
                <a:lnTo>
                  <a:pt x="2651" y="517"/>
                </a:lnTo>
                <a:lnTo>
                  <a:pt x="2651" y="517"/>
                </a:lnTo>
                <a:lnTo>
                  <a:pt x="2641" y="515"/>
                </a:lnTo>
                <a:lnTo>
                  <a:pt x="2636" y="513"/>
                </a:lnTo>
                <a:lnTo>
                  <a:pt x="2630" y="513"/>
                </a:lnTo>
                <a:lnTo>
                  <a:pt x="2630" y="513"/>
                </a:lnTo>
                <a:lnTo>
                  <a:pt x="2625" y="515"/>
                </a:lnTo>
                <a:lnTo>
                  <a:pt x="2622" y="517"/>
                </a:lnTo>
                <a:lnTo>
                  <a:pt x="2618" y="527"/>
                </a:lnTo>
                <a:lnTo>
                  <a:pt x="2618" y="527"/>
                </a:lnTo>
                <a:lnTo>
                  <a:pt x="2615" y="532"/>
                </a:lnTo>
                <a:lnTo>
                  <a:pt x="2612" y="538"/>
                </a:lnTo>
                <a:lnTo>
                  <a:pt x="2611" y="539"/>
                </a:lnTo>
                <a:lnTo>
                  <a:pt x="2610" y="539"/>
                </a:lnTo>
                <a:lnTo>
                  <a:pt x="2607" y="539"/>
                </a:lnTo>
                <a:lnTo>
                  <a:pt x="2606" y="536"/>
                </a:lnTo>
                <a:lnTo>
                  <a:pt x="2606" y="536"/>
                </a:lnTo>
                <a:lnTo>
                  <a:pt x="2604" y="532"/>
                </a:lnTo>
                <a:lnTo>
                  <a:pt x="2604" y="528"/>
                </a:lnTo>
                <a:lnTo>
                  <a:pt x="2604" y="519"/>
                </a:lnTo>
                <a:lnTo>
                  <a:pt x="2604" y="519"/>
                </a:lnTo>
                <a:lnTo>
                  <a:pt x="2602" y="519"/>
                </a:lnTo>
                <a:lnTo>
                  <a:pt x="2599" y="519"/>
                </a:lnTo>
                <a:lnTo>
                  <a:pt x="2592" y="524"/>
                </a:lnTo>
                <a:lnTo>
                  <a:pt x="2582" y="535"/>
                </a:lnTo>
                <a:lnTo>
                  <a:pt x="2582" y="535"/>
                </a:lnTo>
                <a:lnTo>
                  <a:pt x="2578" y="538"/>
                </a:lnTo>
                <a:lnTo>
                  <a:pt x="2574" y="539"/>
                </a:lnTo>
                <a:lnTo>
                  <a:pt x="2572" y="539"/>
                </a:lnTo>
                <a:lnTo>
                  <a:pt x="2570" y="538"/>
                </a:lnTo>
                <a:lnTo>
                  <a:pt x="2565" y="534"/>
                </a:lnTo>
                <a:lnTo>
                  <a:pt x="2561" y="527"/>
                </a:lnTo>
                <a:lnTo>
                  <a:pt x="2561" y="527"/>
                </a:lnTo>
                <a:lnTo>
                  <a:pt x="2557" y="524"/>
                </a:lnTo>
                <a:lnTo>
                  <a:pt x="2554" y="521"/>
                </a:lnTo>
                <a:lnTo>
                  <a:pt x="2551" y="521"/>
                </a:lnTo>
                <a:lnTo>
                  <a:pt x="2548" y="521"/>
                </a:lnTo>
                <a:lnTo>
                  <a:pt x="2543" y="523"/>
                </a:lnTo>
                <a:lnTo>
                  <a:pt x="2536" y="527"/>
                </a:lnTo>
                <a:lnTo>
                  <a:pt x="2525" y="539"/>
                </a:lnTo>
                <a:lnTo>
                  <a:pt x="2520" y="543"/>
                </a:lnTo>
                <a:lnTo>
                  <a:pt x="2514" y="547"/>
                </a:lnTo>
                <a:lnTo>
                  <a:pt x="2514" y="547"/>
                </a:lnTo>
                <a:lnTo>
                  <a:pt x="2514" y="538"/>
                </a:lnTo>
                <a:lnTo>
                  <a:pt x="2516" y="528"/>
                </a:lnTo>
                <a:lnTo>
                  <a:pt x="2516" y="519"/>
                </a:lnTo>
                <a:lnTo>
                  <a:pt x="2513" y="510"/>
                </a:lnTo>
                <a:lnTo>
                  <a:pt x="2513" y="510"/>
                </a:lnTo>
                <a:lnTo>
                  <a:pt x="2509" y="510"/>
                </a:lnTo>
                <a:lnTo>
                  <a:pt x="2503" y="512"/>
                </a:lnTo>
                <a:lnTo>
                  <a:pt x="2494" y="516"/>
                </a:lnTo>
                <a:lnTo>
                  <a:pt x="2476" y="528"/>
                </a:lnTo>
                <a:lnTo>
                  <a:pt x="2476" y="528"/>
                </a:lnTo>
                <a:lnTo>
                  <a:pt x="2457" y="540"/>
                </a:lnTo>
                <a:lnTo>
                  <a:pt x="2438" y="550"/>
                </a:lnTo>
                <a:lnTo>
                  <a:pt x="2438" y="550"/>
                </a:lnTo>
                <a:lnTo>
                  <a:pt x="2429" y="553"/>
                </a:lnTo>
                <a:lnTo>
                  <a:pt x="2424" y="557"/>
                </a:lnTo>
                <a:lnTo>
                  <a:pt x="2422" y="562"/>
                </a:lnTo>
                <a:lnTo>
                  <a:pt x="2420" y="572"/>
                </a:lnTo>
                <a:lnTo>
                  <a:pt x="2420" y="572"/>
                </a:lnTo>
                <a:lnTo>
                  <a:pt x="2420" y="576"/>
                </a:lnTo>
                <a:lnTo>
                  <a:pt x="2418" y="580"/>
                </a:lnTo>
                <a:lnTo>
                  <a:pt x="2415" y="583"/>
                </a:lnTo>
                <a:lnTo>
                  <a:pt x="2411" y="585"/>
                </a:lnTo>
                <a:lnTo>
                  <a:pt x="2401" y="589"/>
                </a:lnTo>
                <a:lnTo>
                  <a:pt x="2393" y="591"/>
                </a:lnTo>
                <a:lnTo>
                  <a:pt x="2393" y="591"/>
                </a:lnTo>
                <a:lnTo>
                  <a:pt x="2388" y="592"/>
                </a:lnTo>
                <a:lnTo>
                  <a:pt x="2382" y="595"/>
                </a:lnTo>
                <a:lnTo>
                  <a:pt x="2382" y="595"/>
                </a:lnTo>
                <a:lnTo>
                  <a:pt x="2373" y="599"/>
                </a:lnTo>
                <a:lnTo>
                  <a:pt x="2369" y="602"/>
                </a:lnTo>
                <a:lnTo>
                  <a:pt x="2367" y="603"/>
                </a:lnTo>
                <a:lnTo>
                  <a:pt x="2367" y="606"/>
                </a:lnTo>
                <a:lnTo>
                  <a:pt x="2367" y="606"/>
                </a:lnTo>
                <a:lnTo>
                  <a:pt x="2367" y="607"/>
                </a:lnTo>
                <a:lnTo>
                  <a:pt x="2369" y="610"/>
                </a:lnTo>
                <a:lnTo>
                  <a:pt x="2374" y="613"/>
                </a:lnTo>
                <a:lnTo>
                  <a:pt x="2378" y="617"/>
                </a:lnTo>
                <a:lnTo>
                  <a:pt x="2380" y="618"/>
                </a:lnTo>
                <a:lnTo>
                  <a:pt x="2380" y="619"/>
                </a:lnTo>
                <a:lnTo>
                  <a:pt x="2380" y="619"/>
                </a:lnTo>
                <a:lnTo>
                  <a:pt x="2377" y="621"/>
                </a:lnTo>
                <a:lnTo>
                  <a:pt x="2374" y="622"/>
                </a:lnTo>
                <a:lnTo>
                  <a:pt x="2367" y="622"/>
                </a:lnTo>
                <a:lnTo>
                  <a:pt x="2367" y="622"/>
                </a:lnTo>
                <a:lnTo>
                  <a:pt x="2359" y="625"/>
                </a:lnTo>
                <a:lnTo>
                  <a:pt x="2350" y="628"/>
                </a:lnTo>
                <a:lnTo>
                  <a:pt x="2350" y="628"/>
                </a:lnTo>
                <a:lnTo>
                  <a:pt x="2337" y="632"/>
                </a:lnTo>
                <a:lnTo>
                  <a:pt x="2325" y="633"/>
                </a:lnTo>
                <a:lnTo>
                  <a:pt x="2325" y="633"/>
                </a:lnTo>
                <a:lnTo>
                  <a:pt x="2309" y="632"/>
                </a:lnTo>
                <a:lnTo>
                  <a:pt x="2309" y="632"/>
                </a:lnTo>
                <a:lnTo>
                  <a:pt x="2302" y="632"/>
                </a:lnTo>
                <a:lnTo>
                  <a:pt x="2296" y="632"/>
                </a:lnTo>
                <a:lnTo>
                  <a:pt x="2294" y="633"/>
                </a:lnTo>
                <a:lnTo>
                  <a:pt x="2291" y="634"/>
                </a:lnTo>
                <a:lnTo>
                  <a:pt x="2290" y="636"/>
                </a:lnTo>
                <a:lnTo>
                  <a:pt x="2288" y="640"/>
                </a:lnTo>
                <a:lnTo>
                  <a:pt x="2288" y="640"/>
                </a:lnTo>
                <a:lnTo>
                  <a:pt x="2287" y="645"/>
                </a:lnTo>
                <a:lnTo>
                  <a:pt x="2287" y="648"/>
                </a:lnTo>
                <a:lnTo>
                  <a:pt x="2287" y="651"/>
                </a:lnTo>
                <a:lnTo>
                  <a:pt x="2287" y="651"/>
                </a:lnTo>
                <a:lnTo>
                  <a:pt x="2284" y="653"/>
                </a:lnTo>
                <a:lnTo>
                  <a:pt x="2281" y="656"/>
                </a:lnTo>
                <a:lnTo>
                  <a:pt x="2276" y="660"/>
                </a:lnTo>
                <a:lnTo>
                  <a:pt x="2276" y="660"/>
                </a:lnTo>
                <a:lnTo>
                  <a:pt x="2264" y="670"/>
                </a:lnTo>
                <a:lnTo>
                  <a:pt x="2258" y="675"/>
                </a:lnTo>
                <a:lnTo>
                  <a:pt x="2256" y="678"/>
                </a:lnTo>
                <a:lnTo>
                  <a:pt x="2254" y="682"/>
                </a:lnTo>
                <a:lnTo>
                  <a:pt x="2254" y="682"/>
                </a:lnTo>
                <a:lnTo>
                  <a:pt x="2254" y="686"/>
                </a:lnTo>
                <a:lnTo>
                  <a:pt x="2256" y="689"/>
                </a:lnTo>
                <a:lnTo>
                  <a:pt x="2261" y="693"/>
                </a:lnTo>
                <a:lnTo>
                  <a:pt x="2261" y="693"/>
                </a:lnTo>
                <a:lnTo>
                  <a:pt x="2266" y="697"/>
                </a:lnTo>
                <a:lnTo>
                  <a:pt x="2266" y="698"/>
                </a:lnTo>
                <a:lnTo>
                  <a:pt x="2265" y="701"/>
                </a:lnTo>
                <a:lnTo>
                  <a:pt x="2265" y="701"/>
                </a:lnTo>
                <a:lnTo>
                  <a:pt x="2260" y="705"/>
                </a:lnTo>
                <a:lnTo>
                  <a:pt x="2253" y="708"/>
                </a:lnTo>
                <a:lnTo>
                  <a:pt x="2241" y="713"/>
                </a:lnTo>
                <a:lnTo>
                  <a:pt x="2241" y="713"/>
                </a:lnTo>
                <a:lnTo>
                  <a:pt x="2230" y="722"/>
                </a:lnTo>
                <a:lnTo>
                  <a:pt x="2219" y="730"/>
                </a:lnTo>
                <a:lnTo>
                  <a:pt x="2219" y="730"/>
                </a:lnTo>
                <a:lnTo>
                  <a:pt x="2212" y="734"/>
                </a:lnTo>
                <a:lnTo>
                  <a:pt x="2208" y="739"/>
                </a:lnTo>
                <a:lnTo>
                  <a:pt x="2205" y="745"/>
                </a:lnTo>
                <a:lnTo>
                  <a:pt x="2205" y="747"/>
                </a:lnTo>
                <a:lnTo>
                  <a:pt x="2207" y="752"/>
                </a:lnTo>
                <a:lnTo>
                  <a:pt x="2207" y="752"/>
                </a:lnTo>
                <a:lnTo>
                  <a:pt x="2212" y="767"/>
                </a:lnTo>
                <a:lnTo>
                  <a:pt x="2219" y="782"/>
                </a:lnTo>
                <a:lnTo>
                  <a:pt x="2219" y="782"/>
                </a:lnTo>
                <a:lnTo>
                  <a:pt x="2222" y="794"/>
                </a:lnTo>
                <a:lnTo>
                  <a:pt x="2224" y="799"/>
                </a:lnTo>
                <a:lnTo>
                  <a:pt x="2228" y="805"/>
                </a:lnTo>
                <a:lnTo>
                  <a:pt x="2228" y="805"/>
                </a:lnTo>
                <a:lnTo>
                  <a:pt x="2231" y="807"/>
                </a:lnTo>
                <a:lnTo>
                  <a:pt x="2235" y="809"/>
                </a:lnTo>
                <a:lnTo>
                  <a:pt x="2243" y="810"/>
                </a:lnTo>
                <a:lnTo>
                  <a:pt x="2261" y="809"/>
                </a:lnTo>
                <a:lnTo>
                  <a:pt x="2261" y="809"/>
                </a:lnTo>
                <a:lnTo>
                  <a:pt x="2265" y="810"/>
                </a:lnTo>
                <a:lnTo>
                  <a:pt x="2266" y="812"/>
                </a:lnTo>
                <a:lnTo>
                  <a:pt x="2265" y="813"/>
                </a:lnTo>
                <a:lnTo>
                  <a:pt x="2262" y="814"/>
                </a:lnTo>
                <a:lnTo>
                  <a:pt x="2262" y="814"/>
                </a:lnTo>
                <a:lnTo>
                  <a:pt x="2254" y="818"/>
                </a:lnTo>
                <a:lnTo>
                  <a:pt x="2247" y="822"/>
                </a:lnTo>
                <a:lnTo>
                  <a:pt x="2247" y="822"/>
                </a:lnTo>
                <a:lnTo>
                  <a:pt x="2245" y="824"/>
                </a:lnTo>
                <a:lnTo>
                  <a:pt x="2243" y="827"/>
                </a:lnTo>
                <a:lnTo>
                  <a:pt x="2245" y="829"/>
                </a:lnTo>
                <a:lnTo>
                  <a:pt x="2247" y="831"/>
                </a:lnTo>
                <a:lnTo>
                  <a:pt x="2261" y="835"/>
                </a:lnTo>
                <a:lnTo>
                  <a:pt x="2261" y="835"/>
                </a:lnTo>
                <a:lnTo>
                  <a:pt x="2266" y="839"/>
                </a:lnTo>
                <a:lnTo>
                  <a:pt x="2272" y="843"/>
                </a:lnTo>
                <a:lnTo>
                  <a:pt x="2275" y="848"/>
                </a:lnTo>
                <a:lnTo>
                  <a:pt x="2277" y="854"/>
                </a:lnTo>
                <a:lnTo>
                  <a:pt x="2277" y="854"/>
                </a:lnTo>
                <a:lnTo>
                  <a:pt x="2280" y="862"/>
                </a:lnTo>
                <a:lnTo>
                  <a:pt x="2280" y="867"/>
                </a:lnTo>
                <a:lnTo>
                  <a:pt x="2280" y="871"/>
                </a:lnTo>
                <a:lnTo>
                  <a:pt x="2280" y="871"/>
                </a:lnTo>
                <a:lnTo>
                  <a:pt x="2279" y="874"/>
                </a:lnTo>
                <a:lnTo>
                  <a:pt x="2277" y="877"/>
                </a:lnTo>
                <a:lnTo>
                  <a:pt x="2272" y="881"/>
                </a:lnTo>
                <a:lnTo>
                  <a:pt x="2272" y="881"/>
                </a:lnTo>
                <a:lnTo>
                  <a:pt x="2266" y="884"/>
                </a:lnTo>
                <a:lnTo>
                  <a:pt x="2261" y="886"/>
                </a:lnTo>
                <a:lnTo>
                  <a:pt x="2261" y="886"/>
                </a:lnTo>
                <a:lnTo>
                  <a:pt x="2254" y="892"/>
                </a:lnTo>
                <a:lnTo>
                  <a:pt x="2249" y="899"/>
                </a:lnTo>
                <a:lnTo>
                  <a:pt x="2249" y="899"/>
                </a:lnTo>
                <a:lnTo>
                  <a:pt x="2243" y="910"/>
                </a:lnTo>
                <a:lnTo>
                  <a:pt x="2239" y="922"/>
                </a:lnTo>
                <a:lnTo>
                  <a:pt x="2239" y="922"/>
                </a:lnTo>
                <a:lnTo>
                  <a:pt x="2238" y="923"/>
                </a:lnTo>
                <a:lnTo>
                  <a:pt x="2237" y="925"/>
                </a:lnTo>
                <a:lnTo>
                  <a:pt x="2235" y="925"/>
                </a:lnTo>
                <a:lnTo>
                  <a:pt x="2231" y="925"/>
                </a:lnTo>
                <a:lnTo>
                  <a:pt x="2231" y="925"/>
                </a:lnTo>
                <a:lnTo>
                  <a:pt x="2228" y="923"/>
                </a:lnTo>
                <a:lnTo>
                  <a:pt x="2227" y="922"/>
                </a:lnTo>
                <a:lnTo>
                  <a:pt x="2226" y="919"/>
                </a:lnTo>
                <a:lnTo>
                  <a:pt x="2224" y="916"/>
                </a:lnTo>
                <a:lnTo>
                  <a:pt x="2224" y="916"/>
                </a:lnTo>
                <a:lnTo>
                  <a:pt x="2226" y="914"/>
                </a:lnTo>
                <a:lnTo>
                  <a:pt x="2227" y="910"/>
                </a:lnTo>
                <a:lnTo>
                  <a:pt x="2231" y="904"/>
                </a:lnTo>
                <a:lnTo>
                  <a:pt x="2241" y="893"/>
                </a:lnTo>
                <a:lnTo>
                  <a:pt x="2241" y="893"/>
                </a:lnTo>
                <a:lnTo>
                  <a:pt x="2243" y="886"/>
                </a:lnTo>
                <a:lnTo>
                  <a:pt x="2243" y="881"/>
                </a:lnTo>
                <a:lnTo>
                  <a:pt x="2242" y="876"/>
                </a:lnTo>
                <a:lnTo>
                  <a:pt x="2238" y="869"/>
                </a:lnTo>
                <a:lnTo>
                  <a:pt x="2238" y="869"/>
                </a:lnTo>
                <a:lnTo>
                  <a:pt x="2235" y="863"/>
                </a:lnTo>
                <a:lnTo>
                  <a:pt x="2234" y="861"/>
                </a:lnTo>
                <a:lnTo>
                  <a:pt x="2231" y="859"/>
                </a:lnTo>
                <a:lnTo>
                  <a:pt x="2231" y="859"/>
                </a:lnTo>
                <a:lnTo>
                  <a:pt x="2226" y="856"/>
                </a:lnTo>
                <a:lnTo>
                  <a:pt x="2219" y="856"/>
                </a:lnTo>
                <a:lnTo>
                  <a:pt x="2208" y="858"/>
                </a:lnTo>
                <a:lnTo>
                  <a:pt x="2208" y="858"/>
                </a:lnTo>
                <a:lnTo>
                  <a:pt x="2204" y="859"/>
                </a:lnTo>
                <a:lnTo>
                  <a:pt x="2200" y="861"/>
                </a:lnTo>
                <a:lnTo>
                  <a:pt x="2194" y="866"/>
                </a:lnTo>
                <a:lnTo>
                  <a:pt x="2183" y="880"/>
                </a:lnTo>
                <a:lnTo>
                  <a:pt x="2183" y="880"/>
                </a:lnTo>
                <a:lnTo>
                  <a:pt x="2181" y="884"/>
                </a:lnTo>
                <a:lnTo>
                  <a:pt x="2178" y="891"/>
                </a:lnTo>
                <a:lnTo>
                  <a:pt x="2178" y="891"/>
                </a:lnTo>
                <a:lnTo>
                  <a:pt x="2178" y="896"/>
                </a:lnTo>
                <a:lnTo>
                  <a:pt x="2177" y="899"/>
                </a:lnTo>
                <a:lnTo>
                  <a:pt x="2175" y="901"/>
                </a:lnTo>
                <a:lnTo>
                  <a:pt x="2175" y="901"/>
                </a:lnTo>
                <a:lnTo>
                  <a:pt x="2171" y="901"/>
                </a:lnTo>
                <a:lnTo>
                  <a:pt x="2167" y="901"/>
                </a:lnTo>
                <a:lnTo>
                  <a:pt x="2160" y="897"/>
                </a:lnTo>
                <a:lnTo>
                  <a:pt x="2160" y="897"/>
                </a:lnTo>
                <a:lnTo>
                  <a:pt x="2156" y="896"/>
                </a:lnTo>
                <a:lnTo>
                  <a:pt x="2152" y="896"/>
                </a:lnTo>
                <a:lnTo>
                  <a:pt x="2148" y="896"/>
                </a:lnTo>
                <a:lnTo>
                  <a:pt x="2144" y="897"/>
                </a:lnTo>
                <a:lnTo>
                  <a:pt x="2144" y="897"/>
                </a:lnTo>
                <a:lnTo>
                  <a:pt x="2117" y="911"/>
                </a:lnTo>
                <a:lnTo>
                  <a:pt x="2117" y="911"/>
                </a:lnTo>
                <a:lnTo>
                  <a:pt x="2104" y="916"/>
                </a:lnTo>
                <a:lnTo>
                  <a:pt x="2098" y="919"/>
                </a:lnTo>
                <a:lnTo>
                  <a:pt x="2091" y="921"/>
                </a:lnTo>
                <a:lnTo>
                  <a:pt x="2091" y="921"/>
                </a:lnTo>
                <a:lnTo>
                  <a:pt x="2085" y="921"/>
                </a:lnTo>
                <a:lnTo>
                  <a:pt x="2079" y="923"/>
                </a:lnTo>
                <a:lnTo>
                  <a:pt x="2068" y="926"/>
                </a:lnTo>
                <a:lnTo>
                  <a:pt x="2068" y="926"/>
                </a:lnTo>
                <a:lnTo>
                  <a:pt x="2057" y="930"/>
                </a:lnTo>
                <a:lnTo>
                  <a:pt x="2044" y="935"/>
                </a:lnTo>
                <a:lnTo>
                  <a:pt x="2044" y="935"/>
                </a:lnTo>
                <a:lnTo>
                  <a:pt x="2038" y="938"/>
                </a:lnTo>
                <a:lnTo>
                  <a:pt x="2031" y="944"/>
                </a:lnTo>
                <a:lnTo>
                  <a:pt x="2027" y="949"/>
                </a:lnTo>
                <a:lnTo>
                  <a:pt x="2024" y="957"/>
                </a:lnTo>
                <a:lnTo>
                  <a:pt x="2024" y="957"/>
                </a:lnTo>
                <a:lnTo>
                  <a:pt x="2023" y="963"/>
                </a:lnTo>
                <a:lnTo>
                  <a:pt x="2021" y="968"/>
                </a:lnTo>
                <a:lnTo>
                  <a:pt x="2021" y="968"/>
                </a:lnTo>
                <a:lnTo>
                  <a:pt x="2023" y="972"/>
                </a:lnTo>
                <a:lnTo>
                  <a:pt x="2025" y="975"/>
                </a:lnTo>
                <a:lnTo>
                  <a:pt x="2032" y="979"/>
                </a:lnTo>
                <a:lnTo>
                  <a:pt x="2032" y="979"/>
                </a:lnTo>
                <a:lnTo>
                  <a:pt x="2039" y="983"/>
                </a:lnTo>
                <a:lnTo>
                  <a:pt x="2040" y="985"/>
                </a:lnTo>
                <a:lnTo>
                  <a:pt x="2039" y="987"/>
                </a:lnTo>
                <a:lnTo>
                  <a:pt x="2039" y="987"/>
                </a:lnTo>
                <a:lnTo>
                  <a:pt x="2036" y="990"/>
                </a:lnTo>
                <a:lnTo>
                  <a:pt x="2034" y="990"/>
                </a:lnTo>
                <a:lnTo>
                  <a:pt x="2032" y="993"/>
                </a:lnTo>
                <a:lnTo>
                  <a:pt x="2031" y="994"/>
                </a:lnTo>
                <a:lnTo>
                  <a:pt x="2031" y="994"/>
                </a:lnTo>
                <a:lnTo>
                  <a:pt x="2031" y="998"/>
                </a:lnTo>
                <a:lnTo>
                  <a:pt x="2032" y="1001"/>
                </a:lnTo>
                <a:lnTo>
                  <a:pt x="2038" y="1008"/>
                </a:lnTo>
                <a:lnTo>
                  <a:pt x="2046" y="1013"/>
                </a:lnTo>
                <a:lnTo>
                  <a:pt x="2051" y="1017"/>
                </a:lnTo>
                <a:lnTo>
                  <a:pt x="2051" y="1017"/>
                </a:lnTo>
                <a:lnTo>
                  <a:pt x="2057" y="1020"/>
                </a:lnTo>
                <a:lnTo>
                  <a:pt x="2064" y="1024"/>
                </a:lnTo>
                <a:lnTo>
                  <a:pt x="2068" y="1030"/>
                </a:lnTo>
                <a:lnTo>
                  <a:pt x="2069" y="1032"/>
                </a:lnTo>
                <a:lnTo>
                  <a:pt x="2069" y="1036"/>
                </a:lnTo>
                <a:lnTo>
                  <a:pt x="2069" y="1036"/>
                </a:lnTo>
                <a:lnTo>
                  <a:pt x="2068" y="1043"/>
                </a:lnTo>
                <a:lnTo>
                  <a:pt x="2066" y="1046"/>
                </a:lnTo>
                <a:lnTo>
                  <a:pt x="2068" y="1049"/>
                </a:lnTo>
                <a:lnTo>
                  <a:pt x="2068" y="1049"/>
                </a:lnTo>
                <a:lnTo>
                  <a:pt x="2069" y="1053"/>
                </a:lnTo>
                <a:lnTo>
                  <a:pt x="2072" y="1055"/>
                </a:lnTo>
                <a:lnTo>
                  <a:pt x="2079" y="1058"/>
                </a:lnTo>
                <a:lnTo>
                  <a:pt x="2079" y="1058"/>
                </a:lnTo>
                <a:lnTo>
                  <a:pt x="2095" y="1065"/>
                </a:lnTo>
                <a:lnTo>
                  <a:pt x="2111" y="1072"/>
                </a:lnTo>
                <a:lnTo>
                  <a:pt x="2111" y="1072"/>
                </a:lnTo>
                <a:lnTo>
                  <a:pt x="2118" y="1073"/>
                </a:lnTo>
                <a:lnTo>
                  <a:pt x="2125" y="1073"/>
                </a:lnTo>
                <a:lnTo>
                  <a:pt x="2138" y="1073"/>
                </a:lnTo>
                <a:lnTo>
                  <a:pt x="2138" y="1073"/>
                </a:lnTo>
                <a:lnTo>
                  <a:pt x="2144" y="1074"/>
                </a:lnTo>
                <a:lnTo>
                  <a:pt x="2149" y="1077"/>
                </a:lnTo>
                <a:lnTo>
                  <a:pt x="2149" y="1077"/>
                </a:lnTo>
                <a:lnTo>
                  <a:pt x="2152" y="1080"/>
                </a:lnTo>
                <a:lnTo>
                  <a:pt x="2153" y="1083"/>
                </a:lnTo>
                <a:lnTo>
                  <a:pt x="2155" y="1085"/>
                </a:lnTo>
                <a:lnTo>
                  <a:pt x="2158" y="1088"/>
                </a:lnTo>
                <a:lnTo>
                  <a:pt x="2158" y="1088"/>
                </a:lnTo>
                <a:lnTo>
                  <a:pt x="2160" y="1088"/>
                </a:lnTo>
                <a:lnTo>
                  <a:pt x="2163" y="1087"/>
                </a:lnTo>
                <a:lnTo>
                  <a:pt x="2167" y="1084"/>
                </a:lnTo>
                <a:lnTo>
                  <a:pt x="2167" y="1084"/>
                </a:lnTo>
                <a:lnTo>
                  <a:pt x="2174" y="1081"/>
                </a:lnTo>
                <a:lnTo>
                  <a:pt x="2179" y="1081"/>
                </a:lnTo>
                <a:lnTo>
                  <a:pt x="2179" y="1081"/>
                </a:lnTo>
                <a:lnTo>
                  <a:pt x="2185" y="1081"/>
                </a:lnTo>
                <a:lnTo>
                  <a:pt x="2192" y="1083"/>
                </a:lnTo>
                <a:lnTo>
                  <a:pt x="2197" y="1085"/>
                </a:lnTo>
                <a:lnTo>
                  <a:pt x="2202" y="1088"/>
                </a:lnTo>
                <a:lnTo>
                  <a:pt x="2202" y="1088"/>
                </a:lnTo>
                <a:lnTo>
                  <a:pt x="2207" y="1095"/>
                </a:lnTo>
                <a:lnTo>
                  <a:pt x="2209" y="1100"/>
                </a:lnTo>
                <a:lnTo>
                  <a:pt x="2211" y="1107"/>
                </a:lnTo>
                <a:lnTo>
                  <a:pt x="2211" y="1114"/>
                </a:lnTo>
                <a:lnTo>
                  <a:pt x="2211" y="1114"/>
                </a:lnTo>
                <a:lnTo>
                  <a:pt x="2209" y="1121"/>
                </a:lnTo>
                <a:lnTo>
                  <a:pt x="2207" y="1126"/>
                </a:lnTo>
                <a:lnTo>
                  <a:pt x="2205" y="1132"/>
                </a:lnTo>
                <a:lnTo>
                  <a:pt x="2204" y="1137"/>
                </a:lnTo>
                <a:lnTo>
                  <a:pt x="2204" y="1137"/>
                </a:lnTo>
                <a:lnTo>
                  <a:pt x="2205" y="1140"/>
                </a:lnTo>
                <a:lnTo>
                  <a:pt x="2207" y="1143"/>
                </a:lnTo>
                <a:lnTo>
                  <a:pt x="2212" y="1145"/>
                </a:lnTo>
                <a:lnTo>
                  <a:pt x="2212" y="1145"/>
                </a:lnTo>
                <a:lnTo>
                  <a:pt x="2220" y="1155"/>
                </a:lnTo>
                <a:lnTo>
                  <a:pt x="2220" y="1155"/>
                </a:lnTo>
                <a:lnTo>
                  <a:pt x="2232" y="1174"/>
                </a:lnTo>
                <a:lnTo>
                  <a:pt x="2232" y="1174"/>
                </a:lnTo>
                <a:lnTo>
                  <a:pt x="2239" y="1183"/>
                </a:lnTo>
                <a:lnTo>
                  <a:pt x="2245" y="1193"/>
                </a:lnTo>
                <a:lnTo>
                  <a:pt x="2246" y="1198"/>
                </a:lnTo>
                <a:lnTo>
                  <a:pt x="2246" y="1204"/>
                </a:lnTo>
                <a:lnTo>
                  <a:pt x="2246" y="1209"/>
                </a:lnTo>
                <a:lnTo>
                  <a:pt x="2245" y="1215"/>
                </a:lnTo>
                <a:lnTo>
                  <a:pt x="2245" y="1215"/>
                </a:lnTo>
                <a:lnTo>
                  <a:pt x="2242" y="1222"/>
                </a:lnTo>
                <a:lnTo>
                  <a:pt x="2239" y="1227"/>
                </a:lnTo>
                <a:lnTo>
                  <a:pt x="2239" y="1227"/>
                </a:lnTo>
                <a:lnTo>
                  <a:pt x="2239" y="1234"/>
                </a:lnTo>
                <a:lnTo>
                  <a:pt x="2239" y="1242"/>
                </a:lnTo>
                <a:lnTo>
                  <a:pt x="2239" y="1242"/>
                </a:lnTo>
                <a:lnTo>
                  <a:pt x="2239" y="1247"/>
                </a:lnTo>
                <a:lnTo>
                  <a:pt x="2242" y="1254"/>
                </a:lnTo>
                <a:lnTo>
                  <a:pt x="2246" y="1267"/>
                </a:lnTo>
                <a:lnTo>
                  <a:pt x="2246" y="1267"/>
                </a:lnTo>
                <a:lnTo>
                  <a:pt x="2249" y="1272"/>
                </a:lnTo>
                <a:lnTo>
                  <a:pt x="2253" y="1279"/>
                </a:lnTo>
                <a:lnTo>
                  <a:pt x="2257" y="1284"/>
                </a:lnTo>
                <a:lnTo>
                  <a:pt x="2262" y="1288"/>
                </a:lnTo>
                <a:lnTo>
                  <a:pt x="2262" y="1288"/>
                </a:lnTo>
                <a:lnTo>
                  <a:pt x="2268" y="1292"/>
                </a:lnTo>
                <a:lnTo>
                  <a:pt x="2273" y="1294"/>
                </a:lnTo>
                <a:lnTo>
                  <a:pt x="2286" y="1297"/>
                </a:lnTo>
                <a:lnTo>
                  <a:pt x="2286" y="1297"/>
                </a:lnTo>
                <a:lnTo>
                  <a:pt x="2290" y="1298"/>
                </a:lnTo>
                <a:lnTo>
                  <a:pt x="2291" y="1301"/>
                </a:lnTo>
                <a:lnTo>
                  <a:pt x="2294" y="1302"/>
                </a:lnTo>
                <a:lnTo>
                  <a:pt x="2294" y="1305"/>
                </a:lnTo>
                <a:lnTo>
                  <a:pt x="2292" y="1310"/>
                </a:lnTo>
                <a:lnTo>
                  <a:pt x="2290" y="1317"/>
                </a:lnTo>
                <a:lnTo>
                  <a:pt x="2290" y="1317"/>
                </a:lnTo>
                <a:lnTo>
                  <a:pt x="2287" y="1322"/>
                </a:lnTo>
                <a:lnTo>
                  <a:pt x="2284" y="1324"/>
                </a:lnTo>
                <a:lnTo>
                  <a:pt x="2280" y="1325"/>
                </a:lnTo>
                <a:lnTo>
                  <a:pt x="2280" y="1325"/>
                </a:lnTo>
                <a:lnTo>
                  <a:pt x="2275" y="1322"/>
                </a:lnTo>
                <a:lnTo>
                  <a:pt x="2268" y="1320"/>
                </a:lnTo>
                <a:lnTo>
                  <a:pt x="2268" y="1320"/>
                </a:lnTo>
                <a:lnTo>
                  <a:pt x="2262" y="1316"/>
                </a:lnTo>
                <a:lnTo>
                  <a:pt x="2257" y="1312"/>
                </a:lnTo>
                <a:lnTo>
                  <a:pt x="2253" y="1307"/>
                </a:lnTo>
                <a:lnTo>
                  <a:pt x="2250" y="1301"/>
                </a:lnTo>
                <a:lnTo>
                  <a:pt x="2250" y="1301"/>
                </a:lnTo>
                <a:lnTo>
                  <a:pt x="2247" y="1295"/>
                </a:lnTo>
                <a:lnTo>
                  <a:pt x="2243" y="1290"/>
                </a:lnTo>
                <a:lnTo>
                  <a:pt x="2232" y="1280"/>
                </a:lnTo>
                <a:lnTo>
                  <a:pt x="2232" y="1280"/>
                </a:lnTo>
                <a:lnTo>
                  <a:pt x="2227" y="1276"/>
                </a:lnTo>
                <a:lnTo>
                  <a:pt x="2220" y="1273"/>
                </a:lnTo>
                <a:lnTo>
                  <a:pt x="2208" y="1268"/>
                </a:lnTo>
                <a:lnTo>
                  <a:pt x="2208" y="1268"/>
                </a:lnTo>
                <a:lnTo>
                  <a:pt x="2201" y="1265"/>
                </a:lnTo>
                <a:lnTo>
                  <a:pt x="2196" y="1261"/>
                </a:lnTo>
                <a:lnTo>
                  <a:pt x="2192" y="1256"/>
                </a:lnTo>
                <a:lnTo>
                  <a:pt x="2186" y="1250"/>
                </a:lnTo>
                <a:lnTo>
                  <a:pt x="2186" y="1250"/>
                </a:lnTo>
                <a:lnTo>
                  <a:pt x="2178" y="1234"/>
                </a:lnTo>
                <a:lnTo>
                  <a:pt x="2171" y="1219"/>
                </a:lnTo>
                <a:lnTo>
                  <a:pt x="2171" y="1219"/>
                </a:lnTo>
                <a:lnTo>
                  <a:pt x="2168" y="1212"/>
                </a:lnTo>
                <a:lnTo>
                  <a:pt x="2167" y="1205"/>
                </a:lnTo>
                <a:lnTo>
                  <a:pt x="2167" y="1190"/>
                </a:lnTo>
                <a:lnTo>
                  <a:pt x="2167" y="1190"/>
                </a:lnTo>
                <a:lnTo>
                  <a:pt x="2168" y="1177"/>
                </a:lnTo>
                <a:lnTo>
                  <a:pt x="2171" y="1163"/>
                </a:lnTo>
                <a:lnTo>
                  <a:pt x="2177" y="1151"/>
                </a:lnTo>
                <a:lnTo>
                  <a:pt x="2183" y="1137"/>
                </a:lnTo>
                <a:lnTo>
                  <a:pt x="2183" y="1137"/>
                </a:lnTo>
                <a:lnTo>
                  <a:pt x="2185" y="1132"/>
                </a:lnTo>
                <a:lnTo>
                  <a:pt x="2187" y="1124"/>
                </a:lnTo>
                <a:lnTo>
                  <a:pt x="2187" y="1117"/>
                </a:lnTo>
                <a:lnTo>
                  <a:pt x="2187" y="1113"/>
                </a:lnTo>
                <a:lnTo>
                  <a:pt x="2186" y="1110"/>
                </a:lnTo>
                <a:lnTo>
                  <a:pt x="2186" y="1110"/>
                </a:lnTo>
                <a:lnTo>
                  <a:pt x="2185" y="1109"/>
                </a:lnTo>
                <a:lnTo>
                  <a:pt x="2182" y="1107"/>
                </a:lnTo>
                <a:lnTo>
                  <a:pt x="2174" y="1107"/>
                </a:lnTo>
                <a:lnTo>
                  <a:pt x="2167" y="1107"/>
                </a:lnTo>
                <a:lnTo>
                  <a:pt x="2162" y="1110"/>
                </a:lnTo>
                <a:lnTo>
                  <a:pt x="2162" y="1110"/>
                </a:lnTo>
                <a:lnTo>
                  <a:pt x="2148" y="1117"/>
                </a:lnTo>
                <a:lnTo>
                  <a:pt x="2134" y="1122"/>
                </a:lnTo>
                <a:lnTo>
                  <a:pt x="2134" y="1122"/>
                </a:lnTo>
                <a:lnTo>
                  <a:pt x="2118" y="1129"/>
                </a:lnTo>
                <a:lnTo>
                  <a:pt x="2110" y="1130"/>
                </a:lnTo>
                <a:lnTo>
                  <a:pt x="2106" y="1130"/>
                </a:lnTo>
                <a:lnTo>
                  <a:pt x="2102" y="1130"/>
                </a:lnTo>
                <a:lnTo>
                  <a:pt x="2102" y="1130"/>
                </a:lnTo>
                <a:lnTo>
                  <a:pt x="2099" y="1128"/>
                </a:lnTo>
                <a:lnTo>
                  <a:pt x="2096" y="1124"/>
                </a:lnTo>
                <a:lnTo>
                  <a:pt x="2095" y="1119"/>
                </a:lnTo>
                <a:lnTo>
                  <a:pt x="2092" y="1117"/>
                </a:lnTo>
                <a:lnTo>
                  <a:pt x="2092" y="1117"/>
                </a:lnTo>
                <a:lnTo>
                  <a:pt x="2087" y="1113"/>
                </a:lnTo>
                <a:lnTo>
                  <a:pt x="2081" y="1110"/>
                </a:lnTo>
                <a:lnTo>
                  <a:pt x="2070" y="1106"/>
                </a:lnTo>
                <a:lnTo>
                  <a:pt x="2070" y="1106"/>
                </a:lnTo>
                <a:lnTo>
                  <a:pt x="2058" y="1099"/>
                </a:lnTo>
                <a:lnTo>
                  <a:pt x="2047" y="1092"/>
                </a:lnTo>
                <a:lnTo>
                  <a:pt x="2047" y="1092"/>
                </a:lnTo>
                <a:lnTo>
                  <a:pt x="2031" y="1085"/>
                </a:lnTo>
                <a:lnTo>
                  <a:pt x="2016" y="1079"/>
                </a:lnTo>
                <a:lnTo>
                  <a:pt x="2016" y="1079"/>
                </a:lnTo>
                <a:lnTo>
                  <a:pt x="1994" y="1066"/>
                </a:lnTo>
                <a:lnTo>
                  <a:pt x="1994" y="1066"/>
                </a:lnTo>
                <a:lnTo>
                  <a:pt x="1983" y="1059"/>
                </a:lnTo>
                <a:lnTo>
                  <a:pt x="1978" y="1057"/>
                </a:lnTo>
                <a:lnTo>
                  <a:pt x="1972" y="1054"/>
                </a:lnTo>
                <a:lnTo>
                  <a:pt x="1972" y="1054"/>
                </a:lnTo>
                <a:lnTo>
                  <a:pt x="1965" y="1053"/>
                </a:lnTo>
                <a:lnTo>
                  <a:pt x="1957" y="1053"/>
                </a:lnTo>
                <a:lnTo>
                  <a:pt x="1942" y="1053"/>
                </a:lnTo>
                <a:lnTo>
                  <a:pt x="1942" y="1053"/>
                </a:lnTo>
                <a:lnTo>
                  <a:pt x="1937" y="1054"/>
                </a:lnTo>
                <a:lnTo>
                  <a:pt x="1931" y="1058"/>
                </a:lnTo>
                <a:lnTo>
                  <a:pt x="1927" y="1064"/>
                </a:lnTo>
                <a:lnTo>
                  <a:pt x="1926" y="1066"/>
                </a:lnTo>
                <a:lnTo>
                  <a:pt x="1925" y="1069"/>
                </a:lnTo>
                <a:lnTo>
                  <a:pt x="1925" y="1069"/>
                </a:lnTo>
                <a:lnTo>
                  <a:pt x="1926" y="1073"/>
                </a:lnTo>
                <a:lnTo>
                  <a:pt x="1929" y="1074"/>
                </a:lnTo>
                <a:lnTo>
                  <a:pt x="1933" y="1077"/>
                </a:lnTo>
                <a:lnTo>
                  <a:pt x="1937" y="1079"/>
                </a:lnTo>
                <a:lnTo>
                  <a:pt x="1948" y="1079"/>
                </a:lnTo>
                <a:lnTo>
                  <a:pt x="1955" y="1080"/>
                </a:lnTo>
                <a:lnTo>
                  <a:pt x="1955" y="1080"/>
                </a:lnTo>
                <a:lnTo>
                  <a:pt x="1957" y="1083"/>
                </a:lnTo>
                <a:lnTo>
                  <a:pt x="1959" y="1085"/>
                </a:lnTo>
                <a:lnTo>
                  <a:pt x="1960" y="1088"/>
                </a:lnTo>
                <a:lnTo>
                  <a:pt x="1960" y="1091"/>
                </a:lnTo>
                <a:lnTo>
                  <a:pt x="1957" y="1096"/>
                </a:lnTo>
                <a:lnTo>
                  <a:pt x="1955" y="1098"/>
                </a:lnTo>
                <a:lnTo>
                  <a:pt x="1952" y="1099"/>
                </a:lnTo>
                <a:lnTo>
                  <a:pt x="1952" y="1099"/>
                </a:lnTo>
                <a:lnTo>
                  <a:pt x="1951" y="1100"/>
                </a:lnTo>
                <a:lnTo>
                  <a:pt x="1948" y="1099"/>
                </a:lnTo>
                <a:lnTo>
                  <a:pt x="1944" y="1099"/>
                </a:lnTo>
                <a:lnTo>
                  <a:pt x="1944" y="1099"/>
                </a:lnTo>
                <a:lnTo>
                  <a:pt x="1944" y="1103"/>
                </a:lnTo>
                <a:lnTo>
                  <a:pt x="1945" y="1106"/>
                </a:lnTo>
                <a:lnTo>
                  <a:pt x="1949" y="1114"/>
                </a:lnTo>
                <a:lnTo>
                  <a:pt x="1959" y="1126"/>
                </a:lnTo>
                <a:lnTo>
                  <a:pt x="1959" y="1126"/>
                </a:lnTo>
                <a:lnTo>
                  <a:pt x="1967" y="1138"/>
                </a:lnTo>
                <a:lnTo>
                  <a:pt x="1970" y="1147"/>
                </a:lnTo>
                <a:lnTo>
                  <a:pt x="1970" y="1149"/>
                </a:lnTo>
                <a:lnTo>
                  <a:pt x="1968" y="1152"/>
                </a:lnTo>
                <a:lnTo>
                  <a:pt x="1968" y="1152"/>
                </a:lnTo>
                <a:lnTo>
                  <a:pt x="1967" y="1153"/>
                </a:lnTo>
                <a:lnTo>
                  <a:pt x="1964" y="1152"/>
                </a:lnTo>
                <a:lnTo>
                  <a:pt x="1957" y="1148"/>
                </a:lnTo>
                <a:lnTo>
                  <a:pt x="1946" y="1140"/>
                </a:lnTo>
                <a:lnTo>
                  <a:pt x="1946" y="1140"/>
                </a:lnTo>
                <a:lnTo>
                  <a:pt x="1941" y="1136"/>
                </a:lnTo>
                <a:lnTo>
                  <a:pt x="1934" y="1134"/>
                </a:lnTo>
                <a:lnTo>
                  <a:pt x="1923" y="1130"/>
                </a:lnTo>
                <a:lnTo>
                  <a:pt x="1923" y="1130"/>
                </a:lnTo>
                <a:lnTo>
                  <a:pt x="1908" y="1126"/>
                </a:lnTo>
                <a:lnTo>
                  <a:pt x="1900" y="1125"/>
                </a:lnTo>
                <a:lnTo>
                  <a:pt x="1892" y="1126"/>
                </a:lnTo>
                <a:lnTo>
                  <a:pt x="1892" y="1126"/>
                </a:lnTo>
                <a:lnTo>
                  <a:pt x="1889" y="1128"/>
                </a:lnTo>
                <a:lnTo>
                  <a:pt x="1885" y="1129"/>
                </a:lnTo>
                <a:lnTo>
                  <a:pt x="1880" y="1134"/>
                </a:lnTo>
                <a:lnTo>
                  <a:pt x="1874" y="1141"/>
                </a:lnTo>
                <a:lnTo>
                  <a:pt x="1869" y="1148"/>
                </a:lnTo>
                <a:lnTo>
                  <a:pt x="1869" y="1148"/>
                </a:lnTo>
                <a:lnTo>
                  <a:pt x="1866" y="1153"/>
                </a:lnTo>
                <a:lnTo>
                  <a:pt x="1863" y="1160"/>
                </a:lnTo>
                <a:lnTo>
                  <a:pt x="1862" y="1167"/>
                </a:lnTo>
                <a:lnTo>
                  <a:pt x="1863" y="1173"/>
                </a:lnTo>
                <a:lnTo>
                  <a:pt x="1863" y="1173"/>
                </a:lnTo>
                <a:lnTo>
                  <a:pt x="1865" y="1177"/>
                </a:lnTo>
                <a:lnTo>
                  <a:pt x="1867" y="1179"/>
                </a:lnTo>
                <a:lnTo>
                  <a:pt x="1873" y="1186"/>
                </a:lnTo>
                <a:lnTo>
                  <a:pt x="1873" y="1186"/>
                </a:lnTo>
                <a:lnTo>
                  <a:pt x="1877" y="1190"/>
                </a:lnTo>
                <a:lnTo>
                  <a:pt x="1881" y="1196"/>
                </a:lnTo>
                <a:lnTo>
                  <a:pt x="1881" y="1196"/>
                </a:lnTo>
                <a:lnTo>
                  <a:pt x="1888" y="1200"/>
                </a:lnTo>
                <a:lnTo>
                  <a:pt x="1896" y="1201"/>
                </a:lnTo>
                <a:lnTo>
                  <a:pt x="1904" y="1203"/>
                </a:lnTo>
                <a:lnTo>
                  <a:pt x="1912" y="1204"/>
                </a:lnTo>
                <a:lnTo>
                  <a:pt x="1912" y="1204"/>
                </a:lnTo>
                <a:lnTo>
                  <a:pt x="1927" y="1203"/>
                </a:lnTo>
                <a:lnTo>
                  <a:pt x="1936" y="1203"/>
                </a:lnTo>
                <a:lnTo>
                  <a:pt x="1942" y="1204"/>
                </a:lnTo>
                <a:lnTo>
                  <a:pt x="1942" y="1204"/>
                </a:lnTo>
                <a:lnTo>
                  <a:pt x="1951" y="1207"/>
                </a:lnTo>
                <a:lnTo>
                  <a:pt x="1957" y="1209"/>
                </a:lnTo>
                <a:lnTo>
                  <a:pt x="1971" y="1216"/>
                </a:lnTo>
                <a:lnTo>
                  <a:pt x="1971" y="1216"/>
                </a:lnTo>
                <a:lnTo>
                  <a:pt x="1978" y="1218"/>
                </a:lnTo>
                <a:lnTo>
                  <a:pt x="1980" y="1216"/>
                </a:lnTo>
                <a:lnTo>
                  <a:pt x="1983" y="1216"/>
                </a:lnTo>
                <a:lnTo>
                  <a:pt x="1987" y="1211"/>
                </a:lnTo>
                <a:lnTo>
                  <a:pt x="1990" y="1205"/>
                </a:lnTo>
                <a:lnTo>
                  <a:pt x="1990" y="1205"/>
                </a:lnTo>
                <a:lnTo>
                  <a:pt x="1993" y="1200"/>
                </a:lnTo>
                <a:lnTo>
                  <a:pt x="1995" y="1194"/>
                </a:lnTo>
                <a:lnTo>
                  <a:pt x="1997" y="1193"/>
                </a:lnTo>
                <a:lnTo>
                  <a:pt x="2000" y="1192"/>
                </a:lnTo>
                <a:lnTo>
                  <a:pt x="2002" y="1192"/>
                </a:lnTo>
                <a:lnTo>
                  <a:pt x="2005" y="1193"/>
                </a:lnTo>
                <a:lnTo>
                  <a:pt x="2005" y="1193"/>
                </a:lnTo>
                <a:lnTo>
                  <a:pt x="2012" y="1197"/>
                </a:lnTo>
                <a:lnTo>
                  <a:pt x="2016" y="1203"/>
                </a:lnTo>
                <a:lnTo>
                  <a:pt x="2021" y="1209"/>
                </a:lnTo>
                <a:lnTo>
                  <a:pt x="2024" y="1216"/>
                </a:lnTo>
                <a:lnTo>
                  <a:pt x="2024" y="1216"/>
                </a:lnTo>
                <a:lnTo>
                  <a:pt x="2028" y="1222"/>
                </a:lnTo>
                <a:lnTo>
                  <a:pt x="2034" y="1228"/>
                </a:lnTo>
                <a:lnTo>
                  <a:pt x="2038" y="1234"/>
                </a:lnTo>
                <a:lnTo>
                  <a:pt x="2039" y="1241"/>
                </a:lnTo>
                <a:lnTo>
                  <a:pt x="2039" y="1241"/>
                </a:lnTo>
                <a:lnTo>
                  <a:pt x="2039" y="1243"/>
                </a:lnTo>
                <a:lnTo>
                  <a:pt x="2038" y="1245"/>
                </a:lnTo>
                <a:lnTo>
                  <a:pt x="2032" y="1246"/>
                </a:lnTo>
                <a:lnTo>
                  <a:pt x="2025" y="1246"/>
                </a:lnTo>
                <a:lnTo>
                  <a:pt x="2020" y="1245"/>
                </a:lnTo>
                <a:lnTo>
                  <a:pt x="2020" y="1245"/>
                </a:lnTo>
                <a:lnTo>
                  <a:pt x="2015" y="1242"/>
                </a:lnTo>
                <a:lnTo>
                  <a:pt x="2009" y="1238"/>
                </a:lnTo>
                <a:lnTo>
                  <a:pt x="2005" y="1234"/>
                </a:lnTo>
                <a:lnTo>
                  <a:pt x="1998" y="1231"/>
                </a:lnTo>
                <a:lnTo>
                  <a:pt x="1998" y="1231"/>
                </a:lnTo>
                <a:lnTo>
                  <a:pt x="1995" y="1231"/>
                </a:lnTo>
                <a:lnTo>
                  <a:pt x="1993" y="1233"/>
                </a:lnTo>
                <a:lnTo>
                  <a:pt x="1987" y="1235"/>
                </a:lnTo>
                <a:lnTo>
                  <a:pt x="1982" y="1238"/>
                </a:lnTo>
                <a:lnTo>
                  <a:pt x="1975" y="1241"/>
                </a:lnTo>
                <a:lnTo>
                  <a:pt x="1975" y="1241"/>
                </a:lnTo>
                <a:lnTo>
                  <a:pt x="1968" y="1241"/>
                </a:lnTo>
                <a:lnTo>
                  <a:pt x="1963" y="1239"/>
                </a:lnTo>
                <a:lnTo>
                  <a:pt x="1951" y="1233"/>
                </a:lnTo>
                <a:lnTo>
                  <a:pt x="1951" y="1233"/>
                </a:lnTo>
                <a:lnTo>
                  <a:pt x="1936" y="1224"/>
                </a:lnTo>
                <a:lnTo>
                  <a:pt x="1921" y="1218"/>
                </a:lnTo>
                <a:lnTo>
                  <a:pt x="1921" y="1218"/>
                </a:lnTo>
                <a:lnTo>
                  <a:pt x="1906" y="1213"/>
                </a:lnTo>
                <a:lnTo>
                  <a:pt x="1892" y="1209"/>
                </a:lnTo>
                <a:lnTo>
                  <a:pt x="1877" y="1207"/>
                </a:lnTo>
                <a:lnTo>
                  <a:pt x="1862" y="1201"/>
                </a:lnTo>
                <a:lnTo>
                  <a:pt x="1862" y="1201"/>
                </a:lnTo>
                <a:lnTo>
                  <a:pt x="1855" y="1200"/>
                </a:lnTo>
                <a:lnTo>
                  <a:pt x="1850" y="1196"/>
                </a:lnTo>
                <a:lnTo>
                  <a:pt x="1847" y="1192"/>
                </a:lnTo>
                <a:lnTo>
                  <a:pt x="1844" y="1185"/>
                </a:lnTo>
                <a:lnTo>
                  <a:pt x="1844" y="1185"/>
                </a:lnTo>
                <a:lnTo>
                  <a:pt x="1844" y="1177"/>
                </a:lnTo>
                <a:lnTo>
                  <a:pt x="1843" y="1167"/>
                </a:lnTo>
                <a:lnTo>
                  <a:pt x="1843" y="1167"/>
                </a:lnTo>
                <a:lnTo>
                  <a:pt x="1842" y="1162"/>
                </a:lnTo>
                <a:lnTo>
                  <a:pt x="1843" y="1156"/>
                </a:lnTo>
                <a:lnTo>
                  <a:pt x="1843" y="1156"/>
                </a:lnTo>
                <a:lnTo>
                  <a:pt x="1850" y="1141"/>
                </a:lnTo>
                <a:lnTo>
                  <a:pt x="1852" y="1126"/>
                </a:lnTo>
                <a:lnTo>
                  <a:pt x="1854" y="1111"/>
                </a:lnTo>
                <a:lnTo>
                  <a:pt x="1854" y="1104"/>
                </a:lnTo>
                <a:lnTo>
                  <a:pt x="1852" y="1096"/>
                </a:lnTo>
                <a:lnTo>
                  <a:pt x="1852" y="1096"/>
                </a:lnTo>
                <a:lnTo>
                  <a:pt x="1850" y="1089"/>
                </a:lnTo>
                <a:lnTo>
                  <a:pt x="1846" y="1084"/>
                </a:lnTo>
                <a:lnTo>
                  <a:pt x="1842" y="1080"/>
                </a:lnTo>
                <a:lnTo>
                  <a:pt x="1835" y="1076"/>
                </a:lnTo>
                <a:lnTo>
                  <a:pt x="1835" y="1076"/>
                </a:lnTo>
                <a:lnTo>
                  <a:pt x="1825" y="1066"/>
                </a:lnTo>
                <a:lnTo>
                  <a:pt x="1820" y="1064"/>
                </a:lnTo>
                <a:lnTo>
                  <a:pt x="1814" y="1061"/>
                </a:lnTo>
                <a:lnTo>
                  <a:pt x="1814" y="1061"/>
                </a:lnTo>
                <a:lnTo>
                  <a:pt x="1809" y="1059"/>
                </a:lnTo>
                <a:lnTo>
                  <a:pt x="1806" y="1059"/>
                </a:lnTo>
                <a:lnTo>
                  <a:pt x="1803" y="1059"/>
                </a:lnTo>
                <a:lnTo>
                  <a:pt x="1803" y="1059"/>
                </a:lnTo>
                <a:lnTo>
                  <a:pt x="1802" y="1064"/>
                </a:lnTo>
                <a:lnTo>
                  <a:pt x="1802" y="1068"/>
                </a:lnTo>
                <a:lnTo>
                  <a:pt x="1802" y="1076"/>
                </a:lnTo>
                <a:lnTo>
                  <a:pt x="1802" y="1076"/>
                </a:lnTo>
                <a:lnTo>
                  <a:pt x="1802" y="1084"/>
                </a:lnTo>
                <a:lnTo>
                  <a:pt x="1803" y="1091"/>
                </a:lnTo>
                <a:lnTo>
                  <a:pt x="1806" y="1098"/>
                </a:lnTo>
                <a:lnTo>
                  <a:pt x="1810" y="1103"/>
                </a:lnTo>
                <a:lnTo>
                  <a:pt x="1810" y="1103"/>
                </a:lnTo>
                <a:lnTo>
                  <a:pt x="1814" y="1110"/>
                </a:lnTo>
                <a:lnTo>
                  <a:pt x="1817" y="1117"/>
                </a:lnTo>
                <a:lnTo>
                  <a:pt x="1816" y="1124"/>
                </a:lnTo>
                <a:lnTo>
                  <a:pt x="1816" y="1132"/>
                </a:lnTo>
                <a:lnTo>
                  <a:pt x="1816" y="1132"/>
                </a:lnTo>
                <a:lnTo>
                  <a:pt x="1814" y="1138"/>
                </a:lnTo>
                <a:lnTo>
                  <a:pt x="1812" y="1144"/>
                </a:lnTo>
                <a:lnTo>
                  <a:pt x="1809" y="1149"/>
                </a:lnTo>
                <a:lnTo>
                  <a:pt x="1805" y="1155"/>
                </a:lnTo>
                <a:lnTo>
                  <a:pt x="1805" y="1155"/>
                </a:lnTo>
                <a:lnTo>
                  <a:pt x="1787" y="1174"/>
                </a:lnTo>
                <a:lnTo>
                  <a:pt x="1782" y="1183"/>
                </a:lnTo>
                <a:lnTo>
                  <a:pt x="1779" y="1190"/>
                </a:lnTo>
                <a:lnTo>
                  <a:pt x="1778" y="1196"/>
                </a:lnTo>
                <a:lnTo>
                  <a:pt x="1778" y="1196"/>
                </a:lnTo>
                <a:lnTo>
                  <a:pt x="1776" y="1223"/>
                </a:lnTo>
                <a:lnTo>
                  <a:pt x="1776" y="1223"/>
                </a:lnTo>
                <a:lnTo>
                  <a:pt x="1776" y="1228"/>
                </a:lnTo>
                <a:lnTo>
                  <a:pt x="1778" y="1233"/>
                </a:lnTo>
                <a:lnTo>
                  <a:pt x="1780" y="1237"/>
                </a:lnTo>
                <a:lnTo>
                  <a:pt x="1783" y="1239"/>
                </a:lnTo>
                <a:lnTo>
                  <a:pt x="1790" y="1243"/>
                </a:lnTo>
                <a:lnTo>
                  <a:pt x="1798" y="1249"/>
                </a:lnTo>
                <a:lnTo>
                  <a:pt x="1798" y="1249"/>
                </a:lnTo>
                <a:lnTo>
                  <a:pt x="1813" y="1260"/>
                </a:lnTo>
                <a:lnTo>
                  <a:pt x="1821" y="1267"/>
                </a:lnTo>
                <a:lnTo>
                  <a:pt x="1827" y="1273"/>
                </a:lnTo>
                <a:lnTo>
                  <a:pt x="1827" y="1273"/>
                </a:lnTo>
                <a:lnTo>
                  <a:pt x="1839" y="1290"/>
                </a:lnTo>
                <a:lnTo>
                  <a:pt x="1846" y="1297"/>
                </a:lnTo>
                <a:lnTo>
                  <a:pt x="1852" y="1305"/>
                </a:lnTo>
                <a:lnTo>
                  <a:pt x="1852" y="1305"/>
                </a:lnTo>
                <a:lnTo>
                  <a:pt x="1855" y="1307"/>
                </a:lnTo>
                <a:lnTo>
                  <a:pt x="1857" y="1310"/>
                </a:lnTo>
                <a:lnTo>
                  <a:pt x="1857" y="1313"/>
                </a:lnTo>
                <a:lnTo>
                  <a:pt x="1857" y="1317"/>
                </a:lnTo>
                <a:lnTo>
                  <a:pt x="1852" y="1322"/>
                </a:lnTo>
                <a:lnTo>
                  <a:pt x="1846" y="1328"/>
                </a:lnTo>
                <a:lnTo>
                  <a:pt x="1846" y="1328"/>
                </a:lnTo>
                <a:lnTo>
                  <a:pt x="1836" y="1336"/>
                </a:lnTo>
                <a:lnTo>
                  <a:pt x="1832" y="1340"/>
                </a:lnTo>
                <a:lnTo>
                  <a:pt x="1831" y="1347"/>
                </a:lnTo>
                <a:lnTo>
                  <a:pt x="1831" y="1347"/>
                </a:lnTo>
                <a:lnTo>
                  <a:pt x="1829" y="1352"/>
                </a:lnTo>
                <a:lnTo>
                  <a:pt x="1832" y="1359"/>
                </a:lnTo>
                <a:lnTo>
                  <a:pt x="1836" y="1365"/>
                </a:lnTo>
                <a:lnTo>
                  <a:pt x="1840" y="1370"/>
                </a:lnTo>
                <a:lnTo>
                  <a:pt x="1840" y="1370"/>
                </a:lnTo>
                <a:lnTo>
                  <a:pt x="1846" y="1376"/>
                </a:lnTo>
                <a:lnTo>
                  <a:pt x="1851" y="1381"/>
                </a:lnTo>
                <a:lnTo>
                  <a:pt x="1851" y="1381"/>
                </a:lnTo>
                <a:lnTo>
                  <a:pt x="1852" y="1385"/>
                </a:lnTo>
                <a:lnTo>
                  <a:pt x="1854" y="1389"/>
                </a:lnTo>
                <a:lnTo>
                  <a:pt x="1852" y="1397"/>
                </a:lnTo>
                <a:lnTo>
                  <a:pt x="1852" y="1397"/>
                </a:lnTo>
                <a:lnTo>
                  <a:pt x="1852" y="1411"/>
                </a:lnTo>
                <a:lnTo>
                  <a:pt x="1852" y="1418"/>
                </a:lnTo>
                <a:lnTo>
                  <a:pt x="1854" y="1425"/>
                </a:lnTo>
                <a:lnTo>
                  <a:pt x="1855" y="1431"/>
                </a:lnTo>
                <a:lnTo>
                  <a:pt x="1859" y="1437"/>
                </a:lnTo>
                <a:lnTo>
                  <a:pt x="1863" y="1441"/>
                </a:lnTo>
                <a:lnTo>
                  <a:pt x="1870" y="1444"/>
                </a:lnTo>
                <a:lnTo>
                  <a:pt x="1870" y="1444"/>
                </a:lnTo>
                <a:lnTo>
                  <a:pt x="1877" y="1445"/>
                </a:lnTo>
                <a:lnTo>
                  <a:pt x="1884" y="1446"/>
                </a:lnTo>
                <a:lnTo>
                  <a:pt x="1884" y="1446"/>
                </a:lnTo>
                <a:lnTo>
                  <a:pt x="1891" y="1448"/>
                </a:lnTo>
                <a:lnTo>
                  <a:pt x="1897" y="1449"/>
                </a:lnTo>
                <a:lnTo>
                  <a:pt x="1897" y="1449"/>
                </a:lnTo>
                <a:lnTo>
                  <a:pt x="1906" y="1448"/>
                </a:lnTo>
                <a:lnTo>
                  <a:pt x="1912" y="1445"/>
                </a:lnTo>
                <a:lnTo>
                  <a:pt x="1926" y="1437"/>
                </a:lnTo>
                <a:lnTo>
                  <a:pt x="1926" y="1437"/>
                </a:lnTo>
                <a:lnTo>
                  <a:pt x="1933" y="1434"/>
                </a:lnTo>
                <a:lnTo>
                  <a:pt x="1938" y="1429"/>
                </a:lnTo>
                <a:lnTo>
                  <a:pt x="1949" y="1421"/>
                </a:lnTo>
                <a:lnTo>
                  <a:pt x="1949" y="1421"/>
                </a:lnTo>
                <a:lnTo>
                  <a:pt x="1955" y="1418"/>
                </a:lnTo>
                <a:lnTo>
                  <a:pt x="1961" y="1416"/>
                </a:lnTo>
                <a:lnTo>
                  <a:pt x="1967" y="1415"/>
                </a:lnTo>
                <a:lnTo>
                  <a:pt x="1974" y="1415"/>
                </a:lnTo>
                <a:lnTo>
                  <a:pt x="1974" y="1415"/>
                </a:lnTo>
                <a:lnTo>
                  <a:pt x="1980" y="1416"/>
                </a:lnTo>
                <a:lnTo>
                  <a:pt x="1987" y="1419"/>
                </a:lnTo>
                <a:lnTo>
                  <a:pt x="1987" y="1419"/>
                </a:lnTo>
                <a:lnTo>
                  <a:pt x="1997" y="1421"/>
                </a:lnTo>
                <a:lnTo>
                  <a:pt x="2005" y="1423"/>
                </a:lnTo>
                <a:lnTo>
                  <a:pt x="2005" y="1423"/>
                </a:lnTo>
                <a:lnTo>
                  <a:pt x="2012" y="1427"/>
                </a:lnTo>
                <a:lnTo>
                  <a:pt x="2019" y="1431"/>
                </a:lnTo>
                <a:lnTo>
                  <a:pt x="2030" y="1442"/>
                </a:lnTo>
                <a:lnTo>
                  <a:pt x="2030" y="1442"/>
                </a:lnTo>
                <a:lnTo>
                  <a:pt x="2053" y="1463"/>
                </a:lnTo>
                <a:lnTo>
                  <a:pt x="2065" y="1474"/>
                </a:lnTo>
                <a:lnTo>
                  <a:pt x="2074" y="1487"/>
                </a:lnTo>
                <a:lnTo>
                  <a:pt x="2074" y="1487"/>
                </a:lnTo>
                <a:lnTo>
                  <a:pt x="2079" y="1494"/>
                </a:lnTo>
                <a:lnTo>
                  <a:pt x="2083" y="1502"/>
                </a:lnTo>
                <a:lnTo>
                  <a:pt x="2089" y="1519"/>
                </a:lnTo>
                <a:lnTo>
                  <a:pt x="2089" y="1519"/>
                </a:lnTo>
                <a:lnTo>
                  <a:pt x="2098" y="1534"/>
                </a:lnTo>
                <a:lnTo>
                  <a:pt x="2106" y="1547"/>
                </a:lnTo>
                <a:lnTo>
                  <a:pt x="2106" y="1547"/>
                </a:lnTo>
                <a:lnTo>
                  <a:pt x="2110" y="1553"/>
                </a:lnTo>
                <a:lnTo>
                  <a:pt x="2114" y="1557"/>
                </a:lnTo>
                <a:lnTo>
                  <a:pt x="2119" y="1558"/>
                </a:lnTo>
                <a:lnTo>
                  <a:pt x="2126" y="1559"/>
                </a:lnTo>
                <a:lnTo>
                  <a:pt x="2126" y="1559"/>
                </a:lnTo>
                <a:lnTo>
                  <a:pt x="2134" y="1561"/>
                </a:lnTo>
                <a:lnTo>
                  <a:pt x="2141" y="1559"/>
                </a:lnTo>
                <a:lnTo>
                  <a:pt x="2149" y="1559"/>
                </a:lnTo>
                <a:lnTo>
                  <a:pt x="2156" y="1561"/>
                </a:lnTo>
                <a:lnTo>
                  <a:pt x="2156" y="1561"/>
                </a:lnTo>
                <a:lnTo>
                  <a:pt x="2163" y="1564"/>
                </a:lnTo>
                <a:lnTo>
                  <a:pt x="2168" y="1568"/>
                </a:lnTo>
                <a:lnTo>
                  <a:pt x="2168" y="1568"/>
                </a:lnTo>
                <a:lnTo>
                  <a:pt x="2175" y="1570"/>
                </a:lnTo>
                <a:lnTo>
                  <a:pt x="2182" y="1574"/>
                </a:lnTo>
                <a:lnTo>
                  <a:pt x="2182" y="1574"/>
                </a:lnTo>
                <a:lnTo>
                  <a:pt x="2187" y="1577"/>
                </a:lnTo>
                <a:lnTo>
                  <a:pt x="2192" y="1579"/>
                </a:lnTo>
                <a:lnTo>
                  <a:pt x="2193" y="1581"/>
                </a:lnTo>
                <a:lnTo>
                  <a:pt x="2193" y="1581"/>
                </a:lnTo>
                <a:lnTo>
                  <a:pt x="2192" y="1584"/>
                </a:lnTo>
                <a:lnTo>
                  <a:pt x="2189" y="1585"/>
                </a:lnTo>
                <a:lnTo>
                  <a:pt x="2182" y="1587"/>
                </a:lnTo>
                <a:lnTo>
                  <a:pt x="2182" y="1587"/>
                </a:lnTo>
                <a:lnTo>
                  <a:pt x="2173" y="1587"/>
                </a:lnTo>
                <a:lnTo>
                  <a:pt x="2162" y="1585"/>
                </a:lnTo>
                <a:lnTo>
                  <a:pt x="2143" y="1581"/>
                </a:lnTo>
                <a:lnTo>
                  <a:pt x="2143" y="1581"/>
                </a:lnTo>
                <a:lnTo>
                  <a:pt x="2125" y="1577"/>
                </a:lnTo>
                <a:lnTo>
                  <a:pt x="2125" y="1577"/>
                </a:lnTo>
                <a:lnTo>
                  <a:pt x="2114" y="1576"/>
                </a:lnTo>
                <a:lnTo>
                  <a:pt x="2104" y="1574"/>
                </a:lnTo>
                <a:lnTo>
                  <a:pt x="2104" y="1574"/>
                </a:lnTo>
                <a:lnTo>
                  <a:pt x="2094" y="1569"/>
                </a:lnTo>
                <a:lnTo>
                  <a:pt x="2083" y="1564"/>
                </a:lnTo>
                <a:lnTo>
                  <a:pt x="2083" y="1564"/>
                </a:lnTo>
                <a:lnTo>
                  <a:pt x="2079" y="1558"/>
                </a:lnTo>
                <a:lnTo>
                  <a:pt x="2076" y="1553"/>
                </a:lnTo>
                <a:lnTo>
                  <a:pt x="2074" y="1546"/>
                </a:lnTo>
                <a:lnTo>
                  <a:pt x="2074" y="1539"/>
                </a:lnTo>
                <a:lnTo>
                  <a:pt x="2074" y="1539"/>
                </a:lnTo>
                <a:lnTo>
                  <a:pt x="2073" y="1527"/>
                </a:lnTo>
                <a:lnTo>
                  <a:pt x="2069" y="1515"/>
                </a:lnTo>
                <a:lnTo>
                  <a:pt x="2069" y="1515"/>
                </a:lnTo>
                <a:lnTo>
                  <a:pt x="2065" y="1509"/>
                </a:lnTo>
                <a:lnTo>
                  <a:pt x="2061" y="1504"/>
                </a:lnTo>
                <a:lnTo>
                  <a:pt x="2050" y="1494"/>
                </a:lnTo>
                <a:lnTo>
                  <a:pt x="2050" y="1494"/>
                </a:lnTo>
                <a:lnTo>
                  <a:pt x="2040" y="1485"/>
                </a:lnTo>
                <a:lnTo>
                  <a:pt x="2031" y="1474"/>
                </a:lnTo>
                <a:lnTo>
                  <a:pt x="2031" y="1474"/>
                </a:lnTo>
                <a:lnTo>
                  <a:pt x="2027" y="1470"/>
                </a:lnTo>
                <a:lnTo>
                  <a:pt x="2021" y="1465"/>
                </a:lnTo>
                <a:lnTo>
                  <a:pt x="2010" y="1460"/>
                </a:lnTo>
                <a:lnTo>
                  <a:pt x="1998" y="1456"/>
                </a:lnTo>
                <a:lnTo>
                  <a:pt x="1987" y="1449"/>
                </a:lnTo>
                <a:lnTo>
                  <a:pt x="1987" y="1449"/>
                </a:lnTo>
                <a:lnTo>
                  <a:pt x="1983" y="1446"/>
                </a:lnTo>
                <a:lnTo>
                  <a:pt x="1978" y="1446"/>
                </a:lnTo>
                <a:lnTo>
                  <a:pt x="1974" y="1449"/>
                </a:lnTo>
                <a:lnTo>
                  <a:pt x="1970" y="1452"/>
                </a:lnTo>
                <a:lnTo>
                  <a:pt x="1970" y="1452"/>
                </a:lnTo>
                <a:lnTo>
                  <a:pt x="1965" y="1457"/>
                </a:lnTo>
                <a:lnTo>
                  <a:pt x="1961" y="1461"/>
                </a:lnTo>
                <a:lnTo>
                  <a:pt x="1961" y="1461"/>
                </a:lnTo>
                <a:lnTo>
                  <a:pt x="1951" y="1470"/>
                </a:lnTo>
                <a:lnTo>
                  <a:pt x="1951" y="1470"/>
                </a:lnTo>
                <a:lnTo>
                  <a:pt x="1942" y="1476"/>
                </a:lnTo>
                <a:lnTo>
                  <a:pt x="1936" y="1486"/>
                </a:lnTo>
                <a:lnTo>
                  <a:pt x="1936" y="1486"/>
                </a:lnTo>
                <a:lnTo>
                  <a:pt x="1933" y="1493"/>
                </a:lnTo>
                <a:lnTo>
                  <a:pt x="1931" y="1498"/>
                </a:lnTo>
                <a:lnTo>
                  <a:pt x="1931" y="1512"/>
                </a:lnTo>
                <a:lnTo>
                  <a:pt x="1931" y="1512"/>
                </a:lnTo>
                <a:lnTo>
                  <a:pt x="1931" y="1525"/>
                </a:lnTo>
                <a:lnTo>
                  <a:pt x="1931" y="1539"/>
                </a:lnTo>
                <a:lnTo>
                  <a:pt x="1931" y="1539"/>
                </a:lnTo>
                <a:lnTo>
                  <a:pt x="1933" y="1546"/>
                </a:lnTo>
                <a:lnTo>
                  <a:pt x="1936" y="1551"/>
                </a:lnTo>
                <a:lnTo>
                  <a:pt x="1944" y="1564"/>
                </a:lnTo>
                <a:lnTo>
                  <a:pt x="1944" y="1564"/>
                </a:lnTo>
                <a:lnTo>
                  <a:pt x="1945" y="1568"/>
                </a:lnTo>
                <a:lnTo>
                  <a:pt x="1949" y="1572"/>
                </a:lnTo>
                <a:lnTo>
                  <a:pt x="1949" y="1572"/>
                </a:lnTo>
                <a:lnTo>
                  <a:pt x="1953" y="1576"/>
                </a:lnTo>
                <a:lnTo>
                  <a:pt x="1955" y="1579"/>
                </a:lnTo>
                <a:lnTo>
                  <a:pt x="1956" y="1581"/>
                </a:lnTo>
                <a:lnTo>
                  <a:pt x="1956" y="1581"/>
                </a:lnTo>
                <a:lnTo>
                  <a:pt x="1956" y="1584"/>
                </a:lnTo>
                <a:lnTo>
                  <a:pt x="1956" y="1587"/>
                </a:lnTo>
                <a:lnTo>
                  <a:pt x="1953" y="1592"/>
                </a:lnTo>
                <a:lnTo>
                  <a:pt x="1946" y="1600"/>
                </a:lnTo>
                <a:lnTo>
                  <a:pt x="1946" y="1600"/>
                </a:lnTo>
                <a:lnTo>
                  <a:pt x="1931" y="1624"/>
                </a:lnTo>
                <a:lnTo>
                  <a:pt x="1931" y="1624"/>
                </a:lnTo>
                <a:lnTo>
                  <a:pt x="1925" y="1634"/>
                </a:lnTo>
                <a:lnTo>
                  <a:pt x="1922" y="1640"/>
                </a:lnTo>
                <a:lnTo>
                  <a:pt x="1919" y="1645"/>
                </a:lnTo>
                <a:lnTo>
                  <a:pt x="1919" y="1645"/>
                </a:lnTo>
                <a:lnTo>
                  <a:pt x="1918" y="1659"/>
                </a:lnTo>
                <a:lnTo>
                  <a:pt x="1916" y="1673"/>
                </a:lnTo>
                <a:lnTo>
                  <a:pt x="1916" y="1673"/>
                </a:lnTo>
                <a:lnTo>
                  <a:pt x="1915" y="1678"/>
                </a:lnTo>
                <a:lnTo>
                  <a:pt x="1914" y="1685"/>
                </a:lnTo>
                <a:lnTo>
                  <a:pt x="1908" y="1696"/>
                </a:lnTo>
                <a:lnTo>
                  <a:pt x="1908" y="1696"/>
                </a:lnTo>
                <a:lnTo>
                  <a:pt x="1904" y="1701"/>
                </a:lnTo>
                <a:lnTo>
                  <a:pt x="1900" y="1705"/>
                </a:lnTo>
                <a:lnTo>
                  <a:pt x="1895" y="1708"/>
                </a:lnTo>
                <a:lnTo>
                  <a:pt x="1891" y="1709"/>
                </a:lnTo>
                <a:lnTo>
                  <a:pt x="1878" y="1711"/>
                </a:lnTo>
                <a:lnTo>
                  <a:pt x="1866" y="1712"/>
                </a:lnTo>
                <a:lnTo>
                  <a:pt x="1866" y="1712"/>
                </a:lnTo>
                <a:lnTo>
                  <a:pt x="1861" y="1715"/>
                </a:lnTo>
                <a:lnTo>
                  <a:pt x="1858" y="1718"/>
                </a:lnTo>
                <a:lnTo>
                  <a:pt x="1857" y="1723"/>
                </a:lnTo>
                <a:lnTo>
                  <a:pt x="1854" y="1728"/>
                </a:lnTo>
                <a:lnTo>
                  <a:pt x="1854" y="1728"/>
                </a:lnTo>
                <a:lnTo>
                  <a:pt x="1852" y="1730"/>
                </a:lnTo>
                <a:lnTo>
                  <a:pt x="1851" y="1731"/>
                </a:lnTo>
                <a:lnTo>
                  <a:pt x="1846" y="1730"/>
                </a:lnTo>
                <a:lnTo>
                  <a:pt x="1842" y="1727"/>
                </a:lnTo>
                <a:lnTo>
                  <a:pt x="1837" y="1724"/>
                </a:lnTo>
                <a:lnTo>
                  <a:pt x="1837" y="1724"/>
                </a:lnTo>
                <a:lnTo>
                  <a:pt x="1833" y="1720"/>
                </a:lnTo>
                <a:lnTo>
                  <a:pt x="1828" y="1718"/>
                </a:lnTo>
                <a:lnTo>
                  <a:pt x="1817" y="1712"/>
                </a:lnTo>
                <a:lnTo>
                  <a:pt x="1817" y="1712"/>
                </a:lnTo>
                <a:lnTo>
                  <a:pt x="1812" y="1711"/>
                </a:lnTo>
                <a:lnTo>
                  <a:pt x="1806" y="1711"/>
                </a:lnTo>
                <a:lnTo>
                  <a:pt x="1801" y="1713"/>
                </a:lnTo>
                <a:lnTo>
                  <a:pt x="1795" y="1715"/>
                </a:lnTo>
                <a:lnTo>
                  <a:pt x="1795" y="1715"/>
                </a:lnTo>
                <a:lnTo>
                  <a:pt x="1784" y="1720"/>
                </a:lnTo>
                <a:lnTo>
                  <a:pt x="1773" y="1724"/>
                </a:lnTo>
                <a:lnTo>
                  <a:pt x="1767" y="1726"/>
                </a:lnTo>
                <a:lnTo>
                  <a:pt x="1761" y="1726"/>
                </a:lnTo>
                <a:lnTo>
                  <a:pt x="1756" y="1724"/>
                </a:lnTo>
                <a:lnTo>
                  <a:pt x="1752" y="1720"/>
                </a:lnTo>
                <a:lnTo>
                  <a:pt x="1752" y="1720"/>
                </a:lnTo>
                <a:lnTo>
                  <a:pt x="1748" y="1716"/>
                </a:lnTo>
                <a:lnTo>
                  <a:pt x="1743" y="1712"/>
                </a:lnTo>
                <a:lnTo>
                  <a:pt x="1743" y="1712"/>
                </a:lnTo>
                <a:lnTo>
                  <a:pt x="1739" y="1708"/>
                </a:lnTo>
                <a:lnTo>
                  <a:pt x="1738" y="1705"/>
                </a:lnTo>
                <a:lnTo>
                  <a:pt x="1738" y="1703"/>
                </a:lnTo>
                <a:lnTo>
                  <a:pt x="1738" y="1703"/>
                </a:lnTo>
                <a:lnTo>
                  <a:pt x="1739" y="1701"/>
                </a:lnTo>
                <a:lnTo>
                  <a:pt x="1741" y="1701"/>
                </a:lnTo>
                <a:lnTo>
                  <a:pt x="1748" y="1703"/>
                </a:lnTo>
                <a:lnTo>
                  <a:pt x="1757" y="1707"/>
                </a:lnTo>
                <a:lnTo>
                  <a:pt x="1757" y="1707"/>
                </a:lnTo>
                <a:lnTo>
                  <a:pt x="1765" y="1709"/>
                </a:lnTo>
                <a:lnTo>
                  <a:pt x="1769" y="1709"/>
                </a:lnTo>
                <a:lnTo>
                  <a:pt x="1773" y="1709"/>
                </a:lnTo>
                <a:lnTo>
                  <a:pt x="1773" y="1709"/>
                </a:lnTo>
                <a:lnTo>
                  <a:pt x="1780" y="1707"/>
                </a:lnTo>
                <a:lnTo>
                  <a:pt x="1784" y="1704"/>
                </a:lnTo>
                <a:lnTo>
                  <a:pt x="1787" y="1703"/>
                </a:lnTo>
                <a:lnTo>
                  <a:pt x="1787" y="1703"/>
                </a:lnTo>
                <a:lnTo>
                  <a:pt x="1787" y="1700"/>
                </a:lnTo>
                <a:lnTo>
                  <a:pt x="1787" y="1697"/>
                </a:lnTo>
                <a:lnTo>
                  <a:pt x="1784" y="1692"/>
                </a:lnTo>
                <a:lnTo>
                  <a:pt x="1776" y="1683"/>
                </a:lnTo>
                <a:lnTo>
                  <a:pt x="1776" y="1683"/>
                </a:lnTo>
                <a:lnTo>
                  <a:pt x="1775" y="1679"/>
                </a:lnTo>
                <a:lnTo>
                  <a:pt x="1775" y="1677"/>
                </a:lnTo>
                <a:lnTo>
                  <a:pt x="1778" y="1675"/>
                </a:lnTo>
                <a:lnTo>
                  <a:pt x="1780" y="1677"/>
                </a:lnTo>
                <a:lnTo>
                  <a:pt x="1790" y="1678"/>
                </a:lnTo>
                <a:lnTo>
                  <a:pt x="1795" y="1681"/>
                </a:lnTo>
                <a:lnTo>
                  <a:pt x="1795" y="1681"/>
                </a:lnTo>
                <a:lnTo>
                  <a:pt x="1803" y="1682"/>
                </a:lnTo>
                <a:lnTo>
                  <a:pt x="1812" y="1683"/>
                </a:lnTo>
                <a:lnTo>
                  <a:pt x="1812" y="1683"/>
                </a:lnTo>
                <a:lnTo>
                  <a:pt x="1817" y="1686"/>
                </a:lnTo>
                <a:lnTo>
                  <a:pt x="1822" y="1688"/>
                </a:lnTo>
                <a:lnTo>
                  <a:pt x="1822" y="1688"/>
                </a:lnTo>
                <a:lnTo>
                  <a:pt x="1827" y="1688"/>
                </a:lnTo>
                <a:lnTo>
                  <a:pt x="1829" y="1686"/>
                </a:lnTo>
                <a:lnTo>
                  <a:pt x="1835" y="1682"/>
                </a:lnTo>
                <a:lnTo>
                  <a:pt x="1839" y="1677"/>
                </a:lnTo>
                <a:lnTo>
                  <a:pt x="1842" y="1671"/>
                </a:lnTo>
                <a:lnTo>
                  <a:pt x="1842" y="1671"/>
                </a:lnTo>
                <a:lnTo>
                  <a:pt x="1850" y="1658"/>
                </a:lnTo>
                <a:lnTo>
                  <a:pt x="1851" y="1649"/>
                </a:lnTo>
                <a:lnTo>
                  <a:pt x="1852" y="1641"/>
                </a:lnTo>
                <a:lnTo>
                  <a:pt x="1852" y="1641"/>
                </a:lnTo>
                <a:lnTo>
                  <a:pt x="1851" y="1626"/>
                </a:lnTo>
                <a:lnTo>
                  <a:pt x="1852" y="1611"/>
                </a:lnTo>
                <a:lnTo>
                  <a:pt x="1852" y="1611"/>
                </a:lnTo>
                <a:lnTo>
                  <a:pt x="1855" y="1604"/>
                </a:lnTo>
                <a:lnTo>
                  <a:pt x="1858" y="1599"/>
                </a:lnTo>
                <a:lnTo>
                  <a:pt x="1858" y="1599"/>
                </a:lnTo>
                <a:lnTo>
                  <a:pt x="1859" y="1594"/>
                </a:lnTo>
                <a:lnTo>
                  <a:pt x="1862" y="1587"/>
                </a:lnTo>
                <a:lnTo>
                  <a:pt x="1862" y="1587"/>
                </a:lnTo>
                <a:lnTo>
                  <a:pt x="1866" y="1583"/>
                </a:lnTo>
                <a:lnTo>
                  <a:pt x="1870" y="1579"/>
                </a:lnTo>
                <a:lnTo>
                  <a:pt x="1876" y="1576"/>
                </a:lnTo>
                <a:lnTo>
                  <a:pt x="1880" y="1573"/>
                </a:lnTo>
                <a:lnTo>
                  <a:pt x="1880" y="1573"/>
                </a:lnTo>
                <a:lnTo>
                  <a:pt x="1884" y="1568"/>
                </a:lnTo>
                <a:lnTo>
                  <a:pt x="1885" y="1562"/>
                </a:lnTo>
                <a:lnTo>
                  <a:pt x="1885" y="1555"/>
                </a:lnTo>
                <a:lnTo>
                  <a:pt x="1885" y="1550"/>
                </a:lnTo>
                <a:lnTo>
                  <a:pt x="1885" y="1550"/>
                </a:lnTo>
                <a:lnTo>
                  <a:pt x="1882" y="1544"/>
                </a:lnTo>
                <a:lnTo>
                  <a:pt x="1880" y="1538"/>
                </a:lnTo>
                <a:lnTo>
                  <a:pt x="1877" y="1532"/>
                </a:lnTo>
                <a:lnTo>
                  <a:pt x="1874" y="1525"/>
                </a:lnTo>
                <a:lnTo>
                  <a:pt x="1874" y="1525"/>
                </a:lnTo>
                <a:lnTo>
                  <a:pt x="1874" y="1520"/>
                </a:lnTo>
                <a:lnTo>
                  <a:pt x="1876" y="1513"/>
                </a:lnTo>
                <a:lnTo>
                  <a:pt x="1877" y="1508"/>
                </a:lnTo>
                <a:lnTo>
                  <a:pt x="1881" y="1501"/>
                </a:lnTo>
                <a:lnTo>
                  <a:pt x="1881" y="1501"/>
                </a:lnTo>
                <a:lnTo>
                  <a:pt x="1884" y="1495"/>
                </a:lnTo>
                <a:lnTo>
                  <a:pt x="1888" y="1490"/>
                </a:lnTo>
                <a:lnTo>
                  <a:pt x="1888" y="1486"/>
                </a:lnTo>
                <a:lnTo>
                  <a:pt x="1888" y="1483"/>
                </a:lnTo>
                <a:lnTo>
                  <a:pt x="1887" y="1480"/>
                </a:lnTo>
                <a:lnTo>
                  <a:pt x="1885" y="1478"/>
                </a:lnTo>
                <a:lnTo>
                  <a:pt x="1885" y="1478"/>
                </a:lnTo>
                <a:lnTo>
                  <a:pt x="1878" y="1476"/>
                </a:lnTo>
                <a:lnTo>
                  <a:pt x="1873" y="1475"/>
                </a:lnTo>
                <a:lnTo>
                  <a:pt x="1873" y="1475"/>
                </a:lnTo>
                <a:lnTo>
                  <a:pt x="1865" y="1472"/>
                </a:lnTo>
                <a:lnTo>
                  <a:pt x="1861" y="1471"/>
                </a:lnTo>
                <a:lnTo>
                  <a:pt x="1857" y="1468"/>
                </a:lnTo>
                <a:lnTo>
                  <a:pt x="1857" y="1468"/>
                </a:lnTo>
                <a:lnTo>
                  <a:pt x="1852" y="1464"/>
                </a:lnTo>
                <a:lnTo>
                  <a:pt x="1850" y="1459"/>
                </a:lnTo>
                <a:lnTo>
                  <a:pt x="1846" y="1449"/>
                </a:lnTo>
                <a:lnTo>
                  <a:pt x="1846" y="1449"/>
                </a:lnTo>
                <a:lnTo>
                  <a:pt x="1835" y="1430"/>
                </a:lnTo>
                <a:lnTo>
                  <a:pt x="1835" y="1430"/>
                </a:lnTo>
                <a:lnTo>
                  <a:pt x="1825" y="1414"/>
                </a:lnTo>
                <a:lnTo>
                  <a:pt x="1813" y="1400"/>
                </a:lnTo>
                <a:lnTo>
                  <a:pt x="1813" y="1400"/>
                </a:lnTo>
                <a:lnTo>
                  <a:pt x="1805" y="1388"/>
                </a:lnTo>
                <a:lnTo>
                  <a:pt x="1801" y="1382"/>
                </a:lnTo>
                <a:lnTo>
                  <a:pt x="1799" y="1376"/>
                </a:lnTo>
                <a:lnTo>
                  <a:pt x="1799" y="1376"/>
                </a:lnTo>
                <a:lnTo>
                  <a:pt x="1795" y="1354"/>
                </a:lnTo>
                <a:lnTo>
                  <a:pt x="1795" y="1354"/>
                </a:lnTo>
                <a:lnTo>
                  <a:pt x="1795" y="1346"/>
                </a:lnTo>
                <a:lnTo>
                  <a:pt x="1795" y="1341"/>
                </a:lnTo>
                <a:lnTo>
                  <a:pt x="1794" y="1337"/>
                </a:lnTo>
                <a:lnTo>
                  <a:pt x="1794" y="1337"/>
                </a:lnTo>
                <a:lnTo>
                  <a:pt x="1793" y="1336"/>
                </a:lnTo>
                <a:lnTo>
                  <a:pt x="1790" y="1335"/>
                </a:lnTo>
                <a:lnTo>
                  <a:pt x="1784" y="1332"/>
                </a:lnTo>
                <a:lnTo>
                  <a:pt x="1780" y="1331"/>
                </a:lnTo>
                <a:lnTo>
                  <a:pt x="1778" y="1328"/>
                </a:lnTo>
                <a:lnTo>
                  <a:pt x="1776" y="1327"/>
                </a:lnTo>
                <a:lnTo>
                  <a:pt x="1776" y="1327"/>
                </a:lnTo>
                <a:lnTo>
                  <a:pt x="1776" y="1324"/>
                </a:lnTo>
                <a:lnTo>
                  <a:pt x="1778" y="1321"/>
                </a:lnTo>
                <a:lnTo>
                  <a:pt x="1783" y="1318"/>
                </a:lnTo>
                <a:lnTo>
                  <a:pt x="1788" y="1314"/>
                </a:lnTo>
                <a:lnTo>
                  <a:pt x="1790" y="1312"/>
                </a:lnTo>
                <a:lnTo>
                  <a:pt x="1790" y="1309"/>
                </a:lnTo>
                <a:lnTo>
                  <a:pt x="1790" y="1309"/>
                </a:lnTo>
                <a:lnTo>
                  <a:pt x="1787" y="1302"/>
                </a:lnTo>
                <a:lnTo>
                  <a:pt x="1783" y="1295"/>
                </a:lnTo>
                <a:lnTo>
                  <a:pt x="1783" y="1295"/>
                </a:lnTo>
                <a:lnTo>
                  <a:pt x="1780" y="1290"/>
                </a:lnTo>
                <a:lnTo>
                  <a:pt x="1779" y="1284"/>
                </a:lnTo>
                <a:lnTo>
                  <a:pt x="1779" y="1284"/>
                </a:lnTo>
                <a:lnTo>
                  <a:pt x="1773" y="1271"/>
                </a:lnTo>
                <a:lnTo>
                  <a:pt x="1773" y="1271"/>
                </a:lnTo>
                <a:lnTo>
                  <a:pt x="1771" y="1265"/>
                </a:lnTo>
                <a:lnTo>
                  <a:pt x="1769" y="1261"/>
                </a:lnTo>
                <a:lnTo>
                  <a:pt x="1768" y="1260"/>
                </a:lnTo>
                <a:lnTo>
                  <a:pt x="1768" y="1260"/>
                </a:lnTo>
                <a:lnTo>
                  <a:pt x="1763" y="1254"/>
                </a:lnTo>
                <a:lnTo>
                  <a:pt x="1756" y="1250"/>
                </a:lnTo>
                <a:lnTo>
                  <a:pt x="1741" y="1245"/>
                </a:lnTo>
                <a:lnTo>
                  <a:pt x="1741" y="1245"/>
                </a:lnTo>
                <a:lnTo>
                  <a:pt x="1734" y="1242"/>
                </a:lnTo>
                <a:lnTo>
                  <a:pt x="1730" y="1238"/>
                </a:lnTo>
                <a:lnTo>
                  <a:pt x="1729" y="1234"/>
                </a:lnTo>
                <a:lnTo>
                  <a:pt x="1729" y="1227"/>
                </a:lnTo>
                <a:lnTo>
                  <a:pt x="1729" y="1227"/>
                </a:lnTo>
                <a:lnTo>
                  <a:pt x="1730" y="1205"/>
                </a:lnTo>
                <a:lnTo>
                  <a:pt x="1730" y="1183"/>
                </a:lnTo>
                <a:lnTo>
                  <a:pt x="1730" y="1183"/>
                </a:lnTo>
                <a:lnTo>
                  <a:pt x="1729" y="1177"/>
                </a:lnTo>
                <a:lnTo>
                  <a:pt x="1730" y="1170"/>
                </a:lnTo>
                <a:lnTo>
                  <a:pt x="1730" y="1170"/>
                </a:lnTo>
                <a:lnTo>
                  <a:pt x="1731" y="1162"/>
                </a:lnTo>
                <a:lnTo>
                  <a:pt x="1733" y="1155"/>
                </a:lnTo>
                <a:lnTo>
                  <a:pt x="1733" y="1155"/>
                </a:lnTo>
                <a:lnTo>
                  <a:pt x="1733" y="1148"/>
                </a:lnTo>
                <a:lnTo>
                  <a:pt x="1730" y="1144"/>
                </a:lnTo>
                <a:lnTo>
                  <a:pt x="1720" y="1134"/>
                </a:lnTo>
                <a:lnTo>
                  <a:pt x="1720" y="1134"/>
                </a:lnTo>
                <a:lnTo>
                  <a:pt x="1711" y="1124"/>
                </a:lnTo>
                <a:lnTo>
                  <a:pt x="1705" y="1118"/>
                </a:lnTo>
                <a:lnTo>
                  <a:pt x="1700" y="1114"/>
                </a:lnTo>
                <a:lnTo>
                  <a:pt x="1700" y="1114"/>
                </a:lnTo>
                <a:lnTo>
                  <a:pt x="1693" y="1111"/>
                </a:lnTo>
                <a:lnTo>
                  <a:pt x="1685" y="1109"/>
                </a:lnTo>
                <a:lnTo>
                  <a:pt x="1670" y="1109"/>
                </a:lnTo>
                <a:lnTo>
                  <a:pt x="1670" y="1109"/>
                </a:lnTo>
                <a:lnTo>
                  <a:pt x="1651" y="1106"/>
                </a:lnTo>
                <a:lnTo>
                  <a:pt x="1632" y="1104"/>
                </a:lnTo>
                <a:lnTo>
                  <a:pt x="1632" y="1104"/>
                </a:lnTo>
                <a:lnTo>
                  <a:pt x="1624" y="1104"/>
                </a:lnTo>
                <a:lnTo>
                  <a:pt x="1617" y="1106"/>
                </a:lnTo>
                <a:lnTo>
                  <a:pt x="1617" y="1106"/>
                </a:lnTo>
                <a:lnTo>
                  <a:pt x="1611" y="1109"/>
                </a:lnTo>
                <a:lnTo>
                  <a:pt x="1607" y="1110"/>
                </a:lnTo>
                <a:lnTo>
                  <a:pt x="1605" y="1110"/>
                </a:lnTo>
                <a:lnTo>
                  <a:pt x="1605" y="1110"/>
                </a:lnTo>
                <a:lnTo>
                  <a:pt x="1602" y="1109"/>
                </a:lnTo>
                <a:lnTo>
                  <a:pt x="1600" y="1106"/>
                </a:lnTo>
                <a:lnTo>
                  <a:pt x="1596" y="1102"/>
                </a:lnTo>
                <a:lnTo>
                  <a:pt x="1596" y="1102"/>
                </a:lnTo>
                <a:lnTo>
                  <a:pt x="1586" y="1098"/>
                </a:lnTo>
                <a:lnTo>
                  <a:pt x="1586" y="1098"/>
                </a:lnTo>
                <a:lnTo>
                  <a:pt x="1581" y="1096"/>
                </a:lnTo>
                <a:lnTo>
                  <a:pt x="1577" y="1098"/>
                </a:lnTo>
                <a:lnTo>
                  <a:pt x="1575" y="1100"/>
                </a:lnTo>
                <a:lnTo>
                  <a:pt x="1573" y="1104"/>
                </a:lnTo>
                <a:lnTo>
                  <a:pt x="1571" y="1113"/>
                </a:lnTo>
                <a:lnTo>
                  <a:pt x="1569" y="1121"/>
                </a:lnTo>
                <a:lnTo>
                  <a:pt x="1569" y="1121"/>
                </a:lnTo>
                <a:lnTo>
                  <a:pt x="1566" y="1138"/>
                </a:lnTo>
                <a:lnTo>
                  <a:pt x="1564" y="1156"/>
                </a:lnTo>
                <a:lnTo>
                  <a:pt x="1564" y="1156"/>
                </a:lnTo>
                <a:lnTo>
                  <a:pt x="1564" y="1164"/>
                </a:lnTo>
                <a:lnTo>
                  <a:pt x="1564" y="1171"/>
                </a:lnTo>
                <a:lnTo>
                  <a:pt x="1565" y="1179"/>
                </a:lnTo>
                <a:lnTo>
                  <a:pt x="1568" y="1188"/>
                </a:lnTo>
                <a:lnTo>
                  <a:pt x="1568" y="1188"/>
                </a:lnTo>
                <a:lnTo>
                  <a:pt x="1575" y="1201"/>
                </a:lnTo>
                <a:lnTo>
                  <a:pt x="1580" y="1215"/>
                </a:lnTo>
                <a:lnTo>
                  <a:pt x="1580" y="1215"/>
                </a:lnTo>
                <a:lnTo>
                  <a:pt x="1583" y="1222"/>
                </a:lnTo>
                <a:lnTo>
                  <a:pt x="1583" y="1230"/>
                </a:lnTo>
                <a:lnTo>
                  <a:pt x="1583" y="1237"/>
                </a:lnTo>
                <a:lnTo>
                  <a:pt x="1581" y="1245"/>
                </a:lnTo>
                <a:lnTo>
                  <a:pt x="1581" y="1245"/>
                </a:lnTo>
                <a:lnTo>
                  <a:pt x="1579" y="1256"/>
                </a:lnTo>
                <a:lnTo>
                  <a:pt x="1576" y="1260"/>
                </a:lnTo>
                <a:lnTo>
                  <a:pt x="1571" y="1262"/>
                </a:lnTo>
                <a:lnTo>
                  <a:pt x="1571" y="1262"/>
                </a:lnTo>
                <a:lnTo>
                  <a:pt x="1565" y="1264"/>
                </a:lnTo>
                <a:lnTo>
                  <a:pt x="1558" y="1264"/>
                </a:lnTo>
                <a:lnTo>
                  <a:pt x="1553" y="1262"/>
                </a:lnTo>
                <a:lnTo>
                  <a:pt x="1547" y="1261"/>
                </a:lnTo>
                <a:lnTo>
                  <a:pt x="1547" y="1261"/>
                </a:lnTo>
                <a:lnTo>
                  <a:pt x="1541" y="1261"/>
                </a:lnTo>
                <a:lnTo>
                  <a:pt x="1535" y="1262"/>
                </a:lnTo>
                <a:lnTo>
                  <a:pt x="1524" y="1268"/>
                </a:lnTo>
                <a:lnTo>
                  <a:pt x="1520" y="1272"/>
                </a:lnTo>
                <a:lnTo>
                  <a:pt x="1516" y="1276"/>
                </a:lnTo>
                <a:lnTo>
                  <a:pt x="1512" y="1280"/>
                </a:lnTo>
                <a:lnTo>
                  <a:pt x="1509" y="1286"/>
                </a:lnTo>
                <a:lnTo>
                  <a:pt x="1509" y="1286"/>
                </a:lnTo>
                <a:lnTo>
                  <a:pt x="1508" y="1291"/>
                </a:lnTo>
                <a:lnTo>
                  <a:pt x="1508" y="1297"/>
                </a:lnTo>
                <a:lnTo>
                  <a:pt x="1508" y="1309"/>
                </a:lnTo>
                <a:lnTo>
                  <a:pt x="1508" y="1309"/>
                </a:lnTo>
                <a:lnTo>
                  <a:pt x="1509" y="1312"/>
                </a:lnTo>
                <a:lnTo>
                  <a:pt x="1511" y="1313"/>
                </a:lnTo>
                <a:lnTo>
                  <a:pt x="1515" y="1317"/>
                </a:lnTo>
                <a:lnTo>
                  <a:pt x="1520" y="1318"/>
                </a:lnTo>
                <a:lnTo>
                  <a:pt x="1526" y="1321"/>
                </a:lnTo>
                <a:lnTo>
                  <a:pt x="1526" y="1321"/>
                </a:lnTo>
                <a:lnTo>
                  <a:pt x="1534" y="1331"/>
                </a:lnTo>
                <a:lnTo>
                  <a:pt x="1541" y="1340"/>
                </a:lnTo>
                <a:lnTo>
                  <a:pt x="1541" y="1340"/>
                </a:lnTo>
                <a:lnTo>
                  <a:pt x="1547" y="1351"/>
                </a:lnTo>
                <a:lnTo>
                  <a:pt x="1554" y="1362"/>
                </a:lnTo>
                <a:lnTo>
                  <a:pt x="1554" y="1362"/>
                </a:lnTo>
                <a:lnTo>
                  <a:pt x="1556" y="1365"/>
                </a:lnTo>
                <a:lnTo>
                  <a:pt x="1556" y="1367"/>
                </a:lnTo>
                <a:lnTo>
                  <a:pt x="1554" y="1369"/>
                </a:lnTo>
                <a:lnTo>
                  <a:pt x="1553" y="1369"/>
                </a:lnTo>
                <a:lnTo>
                  <a:pt x="1542" y="1373"/>
                </a:lnTo>
                <a:lnTo>
                  <a:pt x="1542" y="1373"/>
                </a:lnTo>
                <a:lnTo>
                  <a:pt x="1538" y="1376"/>
                </a:lnTo>
                <a:lnTo>
                  <a:pt x="1535" y="1378"/>
                </a:lnTo>
                <a:lnTo>
                  <a:pt x="1532" y="1384"/>
                </a:lnTo>
                <a:lnTo>
                  <a:pt x="1534" y="1388"/>
                </a:lnTo>
                <a:lnTo>
                  <a:pt x="1534" y="1388"/>
                </a:lnTo>
                <a:lnTo>
                  <a:pt x="1535" y="1397"/>
                </a:lnTo>
                <a:lnTo>
                  <a:pt x="1535" y="1407"/>
                </a:lnTo>
                <a:lnTo>
                  <a:pt x="1535" y="1407"/>
                </a:lnTo>
                <a:lnTo>
                  <a:pt x="1535" y="1418"/>
                </a:lnTo>
                <a:lnTo>
                  <a:pt x="1536" y="1423"/>
                </a:lnTo>
                <a:lnTo>
                  <a:pt x="1538" y="1429"/>
                </a:lnTo>
                <a:lnTo>
                  <a:pt x="1538" y="1429"/>
                </a:lnTo>
                <a:lnTo>
                  <a:pt x="1542" y="1437"/>
                </a:lnTo>
                <a:lnTo>
                  <a:pt x="1549" y="1445"/>
                </a:lnTo>
                <a:lnTo>
                  <a:pt x="1549" y="1445"/>
                </a:lnTo>
                <a:lnTo>
                  <a:pt x="1553" y="1448"/>
                </a:lnTo>
                <a:lnTo>
                  <a:pt x="1554" y="1448"/>
                </a:lnTo>
                <a:lnTo>
                  <a:pt x="1557" y="1446"/>
                </a:lnTo>
                <a:lnTo>
                  <a:pt x="1558" y="1445"/>
                </a:lnTo>
                <a:lnTo>
                  <a:pt x="1561" y="1440"/>
                </a:lnTo>
                <a:lnTo>
                  <a:pt x="1564" y="1436"/>
                </a:lnTo>
                <a:lnTo>
                  <a:pt x="1564" y="1436"/>
                </a:lnTo>
                <a:lnTo>
                  <a:pt x="1568" y="1433"/>
                </a:lnTo>
                <a:lnTo>
                  <a:pt x="1572" y="1431"/>
                </a:lnTo>
                <a:lnTo>
                  <a:pt x="1577" y="1433"/>
                </a:lnTo>
                <a:lnTo>
                  <a:pt x="1581" y="1434"/>
                </a:lnTo>
                <a:lnTo>
                  <a:pt x="1588" y="1440"/>
                </a:lnTo>
                <a:lnTo>
                  <a:pt x="1595" y="1445"/>
                </a:lnTo>
                <a:lnTo>
                  <a:pt x="1595" y="1445"/>
                </a:lnTo>
                <a:lnTo>
                  <a:pt x="1603" y="1449"/>
                </a:lnTo>
                <a:lnTo>
                  <a:pt x="1610" y="1453"/>
                </a:lnTo>
                <a:lnTo>
                  <a:pt x="1610" y="1453"/>
                </a:lnTo>
                <a:lnTo>
                  <a:pt x="1613" y="1456"/>
                </a:lnTo>
                <a:lnTo>
                  <a:pt x="1614" y="1460"/>
                </a:lnTo>
                <a:lnTo>
                  <a:pt x="1618" y="1467"/>
                </a:lnTo>
                <a:lnTo>
                  <a:pt x="1618" y="1467"/>
                </a:lnTo>
                <a:lnTo>
                  <a:pt x="1629" y="1478"/>
                </a:lnTo>
                <a:lnTo>
                  <a:pt x="1640" y="1487"/>
                </a:lnTo>
                <a:lnTo>
                  <a:pt x="1640" y="1487"/>
                </a:lnTo>
                <a:lnTo>
                  <a:pt x="1648" y="1497"/>
                </a:lnTo>
                <a:lnTo>
                  <a:pt x="1655" y="1508"/>
                </a:lnTo>
                <a:lnTo>
                  <a:pt x="1659" y="1520"/>
                </a:lnTo>
                <a:lnTo>
                  <a:pt x="1663" y="1532"/>
                </a:lnTo>
                <a:lnTo>
                  <a:pt x="1663" y="1532"/>
                </a:lnTo>
                <a:lnTo>
                  <a:pt x="1667" y="1542"/>
                </a:lnTo>
                <a:lnTo>
                  <a:pt x="1669" y="1547"/>
                </a:lnTo>
                <a:lnTo>
                  <a:pt x="1669" y="1554"/>
                </a:lnTo>
                <a:lnTo>
                  <a:pt x="1669" y="1554"/>
                </a:lnTo>
                <a:lnTo>
                  <a:pt x="1669" y="1565"/>
                </a:lnTo>
                <a:lnTo>
                  <a:pt x="1667" y="1570"/>
                </a:lnTo>
                <a:lnTo>
                  <a:pt x="1666" y="1572"/>
                </a:lnTo>
                <a:lnTo>
                  <a:pt x="1663" y="1573"/>
                </a:lnTo>
                <a:lnTo>
                  <a:pt x="1663" y="1573"/>
                </a:lnTo>
                <a:lnTo>
                  <a:pt x="1660" y="1573"/>
                </a:lnTo>
                <a:lnTo>
                  <a:pt x="1658" y="1572"/>
                </a:lnTo>
                <a:lnTo>
                  <a:pt x="1655" y="1568"/>
                </a:lnTo>
                <a:lnTo>
                  <a:pt x="1655" y="1568"/>
                </a:lnTo>
                <a:lnTo>
                  <a:pt x="1650" y="1562"/>
                </a:lnTo>
                <a:lnTo>
                  <a:pt x="1644" y="1558"/>
                </a:lnTo>
                <a:lnTo>
                  <a:pt x="1644" y="1558"/>
                </a:lnTo>
                <a:lnTo>
                  <a:pt x="1633" y="1550"/>
                </a:lnTo>
                <a:lnTo>
                  <a:pt x="1624" y="1542"/>
                </a:lnTo>
                <a:lnTo>
                  <a:pt x="1624" y="1542"/>
                </a:lnTo>
                <a:lnTo>
                  <a:pt x="1609" y="1532"/>
                </a:lnTo>
                <a:lnTo>
                  <a:pt x="1602" y="1527"/>
                </a:lnTo>
                <a:lnTo>
                  <a:pt x="1594" y="1523"/>
                </a:lnTo>
                <a:lnTo>
                  <a:pt x="1594" y="1523"/>
                </a:lnTo>
                <a:lnTo>
                  <a:pt x="1588" y="1521"/>
                </a:lnTo>
                <a:lnTo>
                  <a:pt x="1581" y="1520"/>
                </a:lnTo>
                <a:lnTo>
                  <a:pt x="1566" y="1517"/>
                </a:lnTo>
                <a:lnTo>
                  <a:pt x="1566" y="1517"/>
                </a:lnTo>
                <a:lnTo>
                  <a:pt x="1553" y="1515"/>
                </a:lnTo>
                <a:lnTo>
                  <a:pt x="1539" y="1513"/>
                </a:lnTo>
                <a:lnTo>
                  <a:pt x="1539" y="1513"/>
                </a:lnTo>
                <a:lnTo>
                  <a:pt x="1523" y="1512"/>
                </a:lnTo>
                <a:lnTo>
                  <a:pt x="1515" y="1510"/>
                </a:lnTo>
                <a:lnTo>
                  <a:pt x="1507" y="1509"/>
                </a:lnTo>
                <a:lnTo>
                  <a:pt x="1507" y="1509"/>
                </a:lnTo>
                <a:lnTo>
                  <a:pt x="1500" y="1506"/>
                </a:lnTo>
                <a:lnTo>
                  <a:pt x="1493" y="1502"/>
                </a:lnTo>
                <a:lnTo>
                  <a:pt x="1493" y="1502"/>
                </a:lnTo>
                <a:lnTo>
                  <a:pt x="1487" y="1498"/>
                </a:lnTo>
                <a:lnTo>
                  <a:pt x="1483" y="1493"/>
                </a:lnTo>
                <a:lnTo>
                  <a:pt x="1483" y="1493"/>
                </a:lnTo>
                <a:lnTo>
                  <a:pt x="1478" y="1489"/>
                </a:lnTo>
                <a:lnTo>
                  <a:pt x="1472" y="1486"/>
                </a:lnTo>
                <a:lnTo>
                  <a:pt x="1459" y="1482"/>
                </a:lnTo>
                <a:lnTo>
                  <a:pt x="1459" y="1482"/>
                </a:lnTo>
                <a:lnTo>
                  <a:pt x="1445" y="1479"/>
                </a:lnTo>
                <a:lnTo>
                  <a:pt x="1433" y="1474"/>
                </a:lnTo>
                <a:lnTo>
                  <a:pt x="1433" y="1474"/>
                </a:lnTo>
                <a:lnTo>
                  <a:pt x="1421" y="1468"/>
                </a:lnTo>
                <a:lnTo>
                  <a:pt x="1414" y="1468"/>
                </a:lnTo>
                <a:lnTo>
                  <a:pt x="1407" y="1468"/>
                </a:lnTo>
                <a:lnTo>
                  <a:pt x="1407" y="1468"/>
                </a:lnTo>
                <a:lnTo>
                  <a:pt x="1403" y="1472"/>
                </a:lnTo>
                <a:lnTo>
                  <a:pt x="1400" y="1476"/>
                </a:lnTo>
                <a:lnTo>
                  <a:pt x="1398" y="1482"/>
                </a:lnTo>
                <a:lnTo>
                  <a:pt x="1395" y="1486"/>
                </a:lnTo>
                <a:lnTo>
                  <a:pt x="1395" y="1486"/>
                </a:lnTo>
                <a:lnTo>
                  <a:pt x="1391" y="1489"/>
                </a:lnTo>
                <a:lnTo>
                  <a:pt x="1387" y="1489"/>
                </a:lnTo>
                <a:lnTo>
                  <a:pt x="1383" y="1487"/>
                </a:lnTo>
                <a:lnTo>
                  <a:pt x="1377" y="1485"/>
                </a:lnTo>
                <a:lnTo>
                  <a:pt x="1377" y="1485"/>
                </a:lnTo>
                <a:lnTo>
                  <a:pt x="1369" y="1482"/>
                </a:lnTo>
                <a:lnTo>
                  <a:pt x="1359" y="1480"/>
                </a:lnTo>
                <a:lnTo>
                  <a:pt x="1350" y="1478"/>
                </a:lnTo>
                <a:lnTo>
                  <a:pt x="1340" y="1475"/>
                </a:lnTo>
                <a:lnTo>
                  <a:pt x="1340" y="1475"/>
                </a:lnTo>
                <a:lnTo>
                  <a:pt x="1336" y="1474"/>
                </a:lnTo>
                <a:lnTo>
                  <a:pt x="1329" y="1472"/>
                </a:lnTo>
                <a:lnTo>
                  <a:pt x="1328" y="1472"/>
                </a:lnTo>
                <a:lnTo>
                  <a:pt x="1325" y="1474"/>
                </a:lnTo>
                <a:lnTo>
                  <a:pt x="1324" y="1476"/>
                </a:lnTo>
                <a:lnTo>
                  <a:pt x="1324" y="1480"/>
                </a:lnTo>
                <a:lnTo>
                  <a:pt x="1324" y="1480"/>
                </a:lnTo>
                <a:lnTo>
                  <a:pt x="1325" y="1486"/>
                </a:lnTo>
                <a:lnTo>
                  <a:pt x="1325" y="1491"/>
                </a:lnTo>
                <a:lnTo>
                  <a:pt x="1325" y="1494"/>
                </a:lnTo>
                <a:lnTo>
                  <a:pt x="1324" y="1495"/>
                </a:lnTo>
                <a:lnTo>
                  <a:pt x="1321" y="1495"/>
                </a:lnTo>
                <a:lnTo>
                  <a:pt x="1317" y="1495"/>
                </a:lnTo>
                <a:lnTo>
                  <a:pt x="1317" y="1495"/>
                </a:lnTo>
                <a:lnTo>
                  <a:pt x="1310" y="1493"/>
                </a:lnTo>
                <a:lnTo>
                  <a:pt x="1309" y="1493"/>
                </a:lnTo>
                <a:lnTo>
                  <a:pt x="1306" y="1494"/>
                </a:lnTo>
                <a:lnTo>
                  <a:pt x="1306" y="1494"/>
                </a:lnTo>
                <a:lnTo>
                  <a:pt x="1301" y="1500"/>
                </a:lnTo>
                <a:lnTo>
                  <a:pt x="1298" y="1505"/>
                </a:lnTo>
                <a:lnTo>
                  <a:pt x="1298" y="1505"/>
                </a:lnTo>
                <a:lnTo>
                  <a:pt x="1297" y="1512"/>
                </a:lnTo>
                <a:lnTo>
                  <a:pt x="1297" y="1519"/>
                </a:lnTo>
                <a:lnTo>
                  <a:pt x="1299" y="1525"/>
                </a:lnTo>
                <a:lnTo>
                  <a:pt x="1302" y="1532"/>
                </a:lnTo>
                <a:lnTo>
                  <a:pt x="1302" y="1532"/>
                </a:lnTo>
                <a:lnTo>
                  <a:pt x="1308" y="1544"/>
                </a:lnTo>
                <a:lnTo>
                  <a:pt x="1313" y="1558"/>
                </a:lnTo>
                <a:lnTo>
                  <a:pt x="1314" y="1565"/>
                </a:lnTo>
                <a:lnTo>
                  <a:pt x="1314" y="1570"/>
                </a:lnTo>
                <a:lnTo>
                  <a:pt x="1314" y="1577"/>
                </a:lnTo>
                <a:lnTo>
                  <a:pt x="1312" y="1584"/>
                </a:lnTo>
                <a:lnTo>
                  <a:pt x="1312" y="1584"/>
                </a:lnTo>
                <a:lnTo>
                  <a:pt x="1308" y="1589"/>
                </a:lnTo>
                <a:lnTo>
                  <a:pt x="1305" y="1594"/>
                </a:lnTo>
                <a:lnTo>
                  <a:pt x="1299" y="1595"/>
                </a:lnTo>
                <a:lnTo>
                  <a:pt x="1294" y="1596"/>
                </a:lnTo>
                <a:lnTo>
                  <a:pt x="1294" y="1596"/>
                </a:lnTo>
                <a:lnTo>
                  <a:pt x="1287" y="1595"/>
                </a:lnTo>
                <a:lnTo>
                  <a:pt x="1280" y="1594"/>
                </a:lnTo>
                <a:lnTo>
                  <a:pt x="1276" y="1589"/>
                </a:lnTo>
                <a:lnTo>
                  <a:pt x="1272" y="1584"/>
                </a:lnTo>
                <a:lnTo>
                  <a:pt x="1272" y="1584"/>
                </a:lnTo>
                <a:lnTo>
                  <a:pt x="1271" y="1577"/>
                </a:lnTo>
                <a:lnTo>
                  <a:pt x="1271" y="1570"/>
                </a:lnTo>
                <a:lnTo>
                  <a:pt x="1270" y="1565"/>
                </a:lnTo>
                <a:lnTo>
                  <a:pt x="1267" y="1562"/>
                </a:lnTo>
                <a:lnTo>
                  <a:pt x="1264" y="1559"/>
                </a:lnTo>
                <a:lnTo>
                  <a:pt x="1264" y="1559"/>
                </a:lnTo>
                <a:lnTo>
                  <a:pt x="1261" y="1558"/>
                </a:lnTo>
                <a:lnTo>
                  <a:pt x="1259" y="1558"/>
                </a:lnTo>
                <a:lnTo>
                  <a:pt x="1253" y="1559"/>
                </a:lnTo>
                <a:lnTo>
                  <a:pt x="1249" y="1562"/>
                </a:lnTo>
                <a:lnTo>
                  <a:pt x="1245" y="1566"/>
                </a:lnTo>
                <a:lnTo>
                  <a:pt x="1245" y="1566"/>
                </a:lnTo>
                <a:lnTo>
                  <a:pt x="1241" y="1572"/>
                </a:lnTo>
                <a:lnTo>
                  <a:pt x="1235" y="1574"/>
                </a:lnTo>
                <a:lnTo>
                  <a:pt x="1230" y="1577"/>
                </a:lnTo>
                <a:lnTo>
                  <a:pt x="1225" y="1579"/>
                </a:lnTo>
                <a:lnTo>
                  <a:pt x="1225" y="1579"/>
                </a:lnTo>
                <a:lnTo>
                  <a:pt x="1197" y="1577"/>
                </a:lnTo>
                <a:lnTo>
                  <a:pt x="1197" y="1577"/>
                </a:lnTo>
                <a:lnTo>
                  <a:pt x="1191" y="1577"/>
                </a:lnTo>
                <a:lnTo>
                  <a:pt x="1185" y="1579"/>
                </a:lnTo>
                <a:lnTo>
                  <a:pt x="1173" y="1583"/>
                </a:lnTo>
                <a:lnTo>
                  <a:pt x="1173" y="1583"/>
                </a:lnTo>
                <a:lnTo>
                  <a:pt x="1170" y="1585"/>
                </a:lnTo>
                <a:lnTo>
                  <a:pt x="1169" y="1587"/>
                </a:lnTo>
                <a:lnTo>
                  <a:pt x="1169" y="1589"/>
                </a:lnTo>
                <a:lnTo>
                  <a:pt x="1170" y="1591"/>
                </a:lnTo>
                <a:lnTo>
                  <a:pt x="1180" y="1598"/>
                </a:lnTo>
                <a:lnTo>
                  <a:pt x="1180" y="1598"/>
                </a:lnTo>
                <a:lnTo>
                  <a:pt x="1184" y="1600"/>
                </a:lnTo>
                <a:lnTo>
                  <a:pt x="1188" y="1604"/>
                </a:lnTo>
                <a:lnTo>
                  <a:pt x="1189" y="1607"/>
                </a:lnTo>
                <a:lnTo>
                  <a:pt x="1189" y="1609"/>
                </a:lnTo>
                <a:lnTo>
                  <a:pt x="1189" y="1611"/>
                </a:lnTo>
                <a:lnTo>
                  <a:pt x="1188" y="1614"/>
                </a:lnTo>
                <a:lnTo>
                  <a:pt x="1188" y="1614"/>
                </a:lnTo>
                <a:lnTo>
                  <a:pt x="1185" y="1615"/>
                </a:lnTo>
                <a:lnTo>
                  <a:pt x="1182" y="1615"/>
                </a:lnTo>
                <a:lnTo>
                  <a:pt x="1177" y="1614"/>
                </a:lnTo>
                <a:lnTo>
                  <a:pt x="1165" y="1610"/>
                </a:lnTo>
                <a:lnTo>
                  <a:pt x="1165" y="1610"/>
                </a:lnTo>
                <a:lnTo>
                  <a:pt x="1151" y="1604"/>
                </a:lnTo>
                <a:lnTo>
                  <a:pt x="1137" y="1602"/>
                </a:lnTo>
                <a:lnTo>
                  <a:pt x="1137" y="1602"/>
                </a:lnTo>
                <a:lnTo>
                  <a:pt x="1114" y="1600"/>
                </a:lnTo>
                <a:lnTo>
                  <a:pt x="1114" y="1600"/>
                </a:lnTo>
                <a:lnTo>
                  <a:pt x="1106" y="1600"/>
                </a:lnTo>
                <a:lnTo>
                  <a:pt x="1102" y="1600"/>
                </a:lnTo>
                <a:lnTo>
                  <a:pt x="1099" y="1600"/>
                </a:lnTo>
                <a:lnTo>
                  <a:pt x="1099" y="1600"/>
                </a:lnTo>
                <a:lnTo>
                  <a:pt x="1097" y="1602"/>
                </a:lnTo>
                <a:lnTo>
                  <a:pt x="1094" y="1604"/>
                </a:lnTo>
                <a:lnTo>
                  <a:pt x="1091" y="1609"/>
                </a:lnTo>
                <a:lnTo>
                  <a:pt x="1091" y="1609"/>
                </a:lnTo>
                <a:lnTo>
                  <a:pt x="1082" y="1619"/>
                </a:lnTo>
                <a:lnTo>
                  <a:pt x="1079" y="1626"/>
                </a:lnTo>
                <a:lnTo>
                  <a:pt x="1077" y="1629"/>
                </a:lnTo>
                <a:lnTo>
                  <a:pt x="1077" y="1633"/>
                </a:lnTo>
                <a:lnTo>
                  <a:pt x="1077" y="1633"/>
                </a:lnTo>
                <a:lnTo>
                  <a:pt x="1080" y="1639"/>
                </a:lnTo>
                <a:lnTo>
                  <a:pt x="1084" y="1643"/>
                </a:lnTo>
                <a:lnTo>
                  <a:pt x="1088" y="1647"/>
                </a:lnTo>
                <a:lnTo>
                  <a:pt x="1091" y="1652"/>
                </a:lnTo>
                <a:lnTo>
                  <a:pt x="1091" y="1652"/>
                </a:lnTo>
                <a:lnTo>
                  <a:pt x="1091" y="1655"/>
                </a:lnTo>
                <a:lnTo>
                  <a:pt x="1090" y="1658"/>
                </a:lnTo>
                <a:lnTo>
                  <a:pt x="1088" y="1662"/>
                </a:lnTo>
                <a:lnTo>
                  <a:pt x="1084" y="1663"/>
                </a:lnTo>
                <a:lnTo>
                  <a:pt x="1076" y="1667"/>
                </a:lnTo>
                <a:lnTo>
                  <a:pt x="1071" y="1670"/>
                </a:lnTo>
                <a:lnTo>
                  <a:pt x="1071" y="1670"/>
                </a:lnTo>
                <a:lnTo>
                  <a:pt x="1058" y="1677"/>
                </a:lnTo>
                <a:lnTo>
                  <a:pt x="1052" y="1678"/>
                </a:lnTo>
                <a:lnTo>
                  <a:pt x="1045" y="1678"/>
                </a:lnTo>
                <a:lnTo>
                  <a:pt x="1045" y="1678"/>
                </a:lnTo>
                <a:lnTo>
                  <a:pt x="1038" y="1679"/>
                </a:lnTo>
                <a:lnTo>
                  <a:pt x="1034" y="1678"/>
                </a:lnTo>
                <a:lnTo>
                  <a:pt x="1031" y="1677"/>
                </a:lnTo>
                <a:lnTo>
                  <a:pt x="1031" y="1677"/>
                </a:lnTo>
                <a:lnTo>
                  <a:pt x="1030" y="1675"/>
                </a:lnTo>
                <a:lnTo>
                  <a:pt x="1030" y="1671"/>
                </a:lnTo>
                <a:lnTo>
                  <a:pt x="1030" y="1666"/>
                </a:lnTo>
                <a:lnTo>
                  <a:pt x="1030" y="1666"/>
                </a:lnTo>
                <a:lnTo>
                  <a:pt x="1031" y="1652"/>
                </a:lnTo>
                <a:lnTo>
                  <a:pt x="1034" y="1647"/>
                </a:lnTo>
                <a:lnTo>
                  <a:pt x="1037" y="1644"/>
                </a:lnTo>
                <a:lnTo>
                  <a:pt x="1039" y="1643"/>
                </a:lnTo>
                <a:lnTo>
                  <a:pt x="1039" y="1643"/>
                </a:lnTo>
                <a:lnTo>
                  <a:pt x="1045" y="1643"/>
                </a:lnTo>
                <a:lnTo>
                  <a:pt x="1049" y="1643"/>
                </a:lnTo>
                <a:lnTo>
                  <a:pt x="1050" y="1641"/>
                </a:lnTo>
                <a:lnTo>
                  <a:pt x="1050" y="1641"/>
                </a:lnTo>
                <a:lnTo>
                  <a:pt x="1052" y="1640"/>
                </a:lnTo>
                <a:lnTo>
                  <a:pt x="1052" y="1636"/>
                </a:lnTo>
                <a:lnTo>
                  <a:pt x="1052" y="1630"/>
                </a:lnTo>
                <a:lnTo>
                  <a:pt x="1052" y="1630"/>
                </a:lnTo>
                <a:lnTo>
                  <a:pt x="1049" y="1618"/>
                </a:lnTo>
                <a:lnTo>
                  <a:pt x="1048" y="1613"/>
                </a:lnTo>
                <a:lnTo>
                  <a:pt x="1048" y="1607"/>
                </a:lnTo>
                <a:lnTo>
                  <a:pt x="1048" y="1607"/>
                </a:lnTo>
                <a:lnTo>
                  <a:pt x="1048" y="1600"/>
                </a:lnTo>
                <a:lnTo>
                  <a:pt x="1049" y="1595"/>
                </a:lnTo>
                <a:lnTo>
                  <a:pt x="1052" y="1589"/>
                </a:lnTo>
                <a:lnTo>
                  <a:pt x="1054" y="1584"/>
                </a:lnTo>
                <a:lnTo>
                  <a:pt x="1054" y="1584"/>
                </a:lnTo>
                <a:lnTo>
                  <a:pt x="1058" y="1580"/>
                </a:lnTo>
                <a:lnTo>
                  <a:pt x="1064" y="1577"/>
                </a:lnTo>
                <a:lnTo>
                  <a:pt x="1073" y="1573"/>
                </a:lnTo>
                <a:lnTo>
                  <a:pt x="1073" y="1573"/>
                </a:lnTo>
                <a:lnTo>
                  <a:pt x="1084" y="1569"/>
                </a:lnTo>
                <a:lnTo>
                  <a:pt x="1092" y="1564"/>
                </a:lnTo>
                <a:lnTo>
                  <a:pt x="1092" y="1564"/>
                </a:lnTo>
                <a:lnTo>
                  <a:pt x="1095" y="1561"/>
                </a:lnTo>
                <a:lnTo>
                  <a:pt x="1095" y="1559"/>
                </a:lnTo>
                <a:lnTo>
                  <a:pt x="1094" y="1558"/>
                </a:lnTo>
                <a:lnTo>
                  <a:pt x="1091" y="1558"/>
                </a:lnTo>
                <a:lnTo>
                  <a:pt x="1080" y="1557"/>
                </a:lnTo>
                <a:lnTo>
                  <a:pt x="1080" y="1557"/>
                </a:lnTo>
                <a:lnTo>
                  <a:pt x="1072" y="1558"/>
                </a:lnTo>
                <a:lnTo>
                  <a:pt x="1065" y="1561"/>
                </a:lnTo>
                <a:lnTo>
                  <a:pt x="1053" y="1566"/>
                </a:lnTo>
                <a:lnTo>
                  <a:pt x="1053" y="1566"/>
                </a:lnTo>
                <a:lnTo>
                  <a:pt x="1046" y="1570"/>
                </a:lnTo>
                <a:lnTo>
                  <a:pt x="1042" y="1574"/>
                </a:lnTo>
                <a:lnTo>
                  <a:pt x="1033" y="1584"/>
                </a:lnTo>
                <a:lnTo>
                  <a:pt x="1024" y="1594"/>
                </a:lnTo>
                <a:lnTo>
                  <a:pt x="1015" y="1603"/>
                </a:lnTo>
                <a:lnTo>
                  <a:pt x="1015" y="1603"/>
                </a:lnTo>
                <a:lnTo>
                  <a:pt x="1003" y="1611"/>
                </a:lnTo>
                <a:lnTo>
                  <a:pt x="997" y="1617"/>
                </a:lnTo>
                <a:lnTo>
                  <a:pt x="992" y="1621"/>
                </a:lnTo>
                <a:lnTo>
                  <a:pt x="992" y="1621"/>
                </a:lnTo>
                <a:lnTo>
                  <a:pt x="988" y="1626"/>
                </a:lnTo>
                <a:lnTo>
                  <a:pt x="985" y="1630"/>
                </a:lnTo>
                <a:lnTo>
                  <a:pt x="985" y="1630"/>
                </a:lnTo>
                <a:lnTo>
                  <a:pt x="984" y="1636"/>
                </a:lnTo>
                <a:lnTo>
                  <a:pt x="982" y="1640"/>
                </a:lnTo>
                <a:lnTo>
                  <a:pt x="981" y="1641"/>
                </a:lnTo>
                <a:lnTo>
                  <a:pt x="981" y="1641"/>
                </a:lnTo>
                <a:lnTo>
                  <a:pt x="978" y="1644"/>
                </a:lnTo>
                <a:lnTo>
                  <a:pt x="975" y="1644"/>
                </a:lnTo>
                <a:lnTo>
                  <a:pt x="970" y="1644"/>
                </a:lnTo>
                <a:lnTo>
                  <a:pt x="964" y="1644"/>
                </a:lnTo>
                <a:lnTo>
                  <a:pt x="959" y="1644"/>
                </a:lnTo>
                <a:lnTo>
                  <a:pt x="959" y="1644"/>
                </a:lnTo>
                <a:lnTo>
                  <a:pt x="952" y="1645"/>
                </a:lnTo>
                <a:lnTo>
                  <a:pt x="945" y="1649"/>
                </a:lnTo>
                <a:lnTo>
                  <a:pt x="933" y="1658"/>
                </a:lnTo>
                <a:lnTo>
                  <a:pt x="933" y="1658"/>
                </a:lnTo>
                <a:lnTo>
                  <a:pt x="920" y="1664"/>
                </a:lnTo>
                <a:lnTo>
                  <a:pt x="906" y="1670"/>
                </a:lnTo>
                <a:lnTo>
                  <a:pt x="906" y="1670"/>
                </a:lnTo>
                <a:lnTo>
                  <a:pt x="885" y="1678"/>
                </a:lnTo>
                <a:lnTo>
                  <a:pt x="865" y="1686"/>
                </a:lnTo>
                <a:lnTo>
                  <a:pt x="865" y="1686"/>
                </a:lnTo>
                <a:lnTo>
                  <a:pt x="851" y="1692"/>
                </a:lnTo>
                <a:lnTo>
                  <a:pt x="851" y="1692"/>
                </a:lnTo>
                <a:lnTo>
                  <a:pt x="846" y="1694"/>
                </a:lnTo>
                <a:lnTo>
                  <a:pt x="841" y="1698"/>
                </a:lnTo>
                <a:lnTo>
                  <a:pt x="836" y="1703"/>
                </a:lnTo>
                <a:lnTo>
                  <a:pt x="834" y="1708"/>
                </a:lnTo>
                <a:lnTo>
                  <a:pt x="834" y="1708"/>
                </a:lnTo>
                <a:lnTo>
                  <a:pt x="834" y="1715"/>
                </a:lnTo>
                <a:lnTo>
                  <a:pt x="834" y="1720"/>
                </a:lnTo>
                <a:lnTo>
                  <a:pt x="834" y="1726"/>
                </a:lnTo>
                <a:lnTo>
                  <a:pt x="832" y="1731"/>
                </a:lnTo>
                <a:lnTo>
                  <a:pt x="832" y="1731"/>
                </a:lnTo>
                <a:lnTo>
                  <a:pt x="830" y="1738"/>
                </a:lnTo>
                <a:lnTo>
                  <a:pt x="824" y="1743"/>
                </a:lnTo>
                <a:lnTo>
                  <a:pt x="817" y="1749"/>
                </a:lnTo>
                <a:lnTo>
                  <a:pt x="813" y="1756"/>
                </a:lnTo>
                <a:lnTo>
                  <a:pt x="813" y="1756"/>
                </a:lnTo>
                <a:lnTo>
                  <a:pt x="808" y="1767"/>
                </a:lnTo>
                <a:lnTo>
                  <a:pt x="805" y="1780"/>
                </a:lnTo>
                <a:lnTo>
                  <a:pt x="805" y="1787"/>
                </a:lnTo>
                <a:lnTo>
                  <a:pt x="805" y="1794"/>
                </a:lnTo>
                <a:lnTo>
                  <a:pt x="806" y="1799"/>
                </a:lnTo>
                <a:lnTo>
                  <a:pt x="809" y="1805"/>
                </a:lnTo>
                <a:lnTo>
                  <a:pt x="809" y="1805"/>
                </a:lnTo>
                <a:lnTo>
                  <a:pt x="812" y="1812"/>
                </a:lnTo>
                <a:lnTo>
                  <a:pt x="812" y="1813"/>
                </a:lnTo>
                <a:lnTo>
                  <a:pt x="811" y="1816"/>
                </a:lnTo>
                <a:lnTo>
                  <a:pt x="806" y="1818"/>
                </a:lnTo>
                <a:lnTo>
                  <a:pt x="800" y="1818"/>
                </a:lnTo>
                <a:lnTo>
                  <a:pt x="800" y="1818"/>
                </a:lnTo>
                <a:lnTo>
                  <a:pt x="794" y="1818"/>
                </a:lnTo>
                <a:lnTo>
                  <a:pt x="787" y="1817"/>
                </a:lnTo>
                <a:lnTo>
                  <a:pt x="787" y="1817"/>
                </a:lnTo>
                <a:lnTo>
                  <a:pt x="781" y="1814"/>
                </a:lnTo>
                <a:lnTo>
                  <a:pt x="774" y="1814"/>
                </a:lnTo>
                <a:lnTo>
                  <a:pt x="774" y="1814"/>
                </a:lnTo>
                <a:lnTo>
                  <a:pt x="768" y="1816"/>
                </a:lnTo>
                <a:lnTo>
                  <a:pt x="763" y="1818"/>
                </a:lnTo>
                <a:lnTo>
                  <a:pt x="757" y="1821"/>
                </a:lnTo>
                <a:lnTo>
                  <a:pt x="752" y="1822"/>
                </a:lnTo>
                <a:lnTo>
                  <a:pt x="752" y="1822"/>
                </a:lnTo>
                <a:lnTo>
                  <a:pt x="745" y="1821"/>
                </a:lnTo>
                <a:lnTo>
                  <a:pt x="740" y="1818"/>
                </a:lnTo>
                <a:lnTo>
                  <a:pt x="729" y="1812"/>
                </a:lnTo>
                <a:lnTo>
                  <a:pt x="729" y="1812"/>
                </a:lnTo>
                <a:lnTo>
                  <a:pt x="718" y="1805"/>
                </a:lnTo>
                <a:lnTo>
                  <a:pt x="706" y="1797"/>
                </a:lnTo>
                <a:lnTo>
                  <a:pt x="706" y="1797"/>
                </a:lnTo>
                <a:lnTo>
                  <a:pt x="700" y="1791"/>
                </a:lnTo>
                <a:lnTo>
                  <a:pt x="696" y="1787"/>
                </a:lnTo>
                <a:lnTo>
                  <a:pt x="692" y="1780"/>
                </a:lnTo>
                <a:lnTo>
                  <a:pt x="691" y="1773"/>
                </a:lnTo>
                <a:lnTo>
                  <a:pt x="691" y="1773"/>
                </a:lnTo>
                <a:lnTo>
                  <a:pt x="691" y="1767"/>
                </a:lnTo>
                <a:lnTo>
                  <a:pt x="692" y="1761"/>
                </a:lnTo>
                <a:lnTo>
                  <a:pt x="693" y="1754"/>
                </a:lnTo>
                <a:lnTo>
                  <a:pt x="698" y="1750"/>
                </a:lnTo>
                <a:lnTo>
                  <a:pt x="706" y="1741"/>
                </a:lnTo>
                <a:lnTo>
                  <a:pt x="717" y="1734"/>
                </a:lnTo>
                <a:lnTo>
                  <a:pt x="717" y="1734"/>
                </a:lnTo>
                <a:lnTo>
                  <a:pt x="722" y="1733"/>
                </a:lnTo>
                <a:lnTo>
                  <a:pt x="727" y="1734"/>
                </a:lnTo>
                <a:lnTo>
                  <a:pt x="740" y="1738"/>
                </a:lnTo>
                <a:lnTo>
                  <a:pt x="747" y="1741"/>
                </a:lnTo>
                <a:lnTo>
                  <a:pt x="752" y="1742"/>
                </a:lnTo>
                <a:lnTo>
                  <a:pt x="757" y="1742"/>
                </a:lnTo>
                <a:lnTo>
                  <a:pt x="762" y="1739"/>
                </a:lnTo>
                <a:lnTo>
                  <a:pt x="762" y="1739"/>
                </a:lnTo>
                <a:lnTo>
                  <a:pt x="763" y="1737"/>
                </a:lnTo>
                <a:lnTo>
                  <a:pt x="763" y="1734"/>
                </a:lnTo>
                <a:lnTo>
                  <a:pt x="762" y="1727"/>
                </a:lnTo>
                <a:lnTo>
                  <a:pt x="757" y="1720"/>
                </a:lnTo>
                <a:lnTo>
                  <a:pt x="755" y="1716"/>
                </a:lnTo>
                <a:lnTo>
                  <a:pt x="755" y="1716"/>
                </a:lnTo>
                <a:lnTo>
                  <a:pt x="745" y="1705"/>
                </a:lnTo>
                <a:lnTo>
                  <a:pt x="736" y="1694"/>
                </a:lnTo>
                <a:lnTo>
                  <a:pt x="736" y="1694"/>
                </a:lnTo>
                <a:lnTo>
                  <a:pt x="733" y="1690"/>
                </a:lnTo>
                <a:lnTo>
                  <a:pt x="729" y="1686"/>
                </a:lnTo>
                <a:lnTo>
                  <a:pt x="729" y="1686"/>
                </a:lnTo>
                <a:lnTo>
                  <a:pt x="723" y="1682"/>
                </a:lnTo>
                <a:lnTo>
                  <a:pt x="717" y="1679"/>
                </a:lnTo>
                <a:lnTo>
                  <a:pt x="717" y="1679"/>
                </a:lnTo>
                <a:lnTo>
                  <a:pt x="703" y="1673"/>
                </a:lnTo>
                <a:lnTo>
                  <a:pt x="696" y="1671"/>
                </a:lnTo>
                <a:lnTo>
                  <a:pt x="688" y="1670"/>
                </a:lnTo>
                <a:lnTo>
                  <a:pt x="688" y="1670"/>
                </a:lnTo>
                <a:lnTo>
                  <a:pt x="673" y="1670"/>
                </a:lnTo>
                <a:lnTo>
                  <a:pt x="665" y="1670"/>
                </a:lnTo>
                <a:lnTo>
                  <a:pt x="658" y="1673"/>
                </a:lnTo>
                <a:lnTo>
                  <a:pt x="658" y="1673"/>
                </a:lnTo>
                <a:lnTo>
                  <a:pt x="651" y="1675"/>
                </a:lnTo>
                <a:lnTo>
                  <a:pt x="644" y="1678"/>
                </a:lnTo>
                <a:lnTo>
                  <a:pt x="628" y="1681"/>
                </a:lnTo>
                <a:lnTo>
                  <a:pt x="628" y="1681"/>
                </a:lnTo>
                <a:lnTo>
                  <a:pt x="614" y="1681"/>
                </a:lnTo>
                <a:lnTo>
                  <a:pt x="614" y="1681"/>
                </a:lnTo>
                <a:lnTo>
                  <a:pt x="610" y="1681"/>
                </a:lnTo>
                <a:lnTo>
                  <a:pt x="609" y="1679"/>
                </a:lnTo>
                <a:lnTo>
                  <a:pt x="604" y="1675"/>
                </a:lnTo>
                <a:lnTo>
                  <a:pt x="604" y="1675"/>
                </a:lnTo>
                <a:lnTo>
                  <a:pt x="594" y="1668"/>
                </a:lnTo>
                <a:lnTo>
                  <a:pt x="584" y="1664"/>
                </a:lnTo>
                <a:lnTo>
                  <a:pt x="584" y="1664"/>
                </a:lnTo>
                <a:lnTo>
                  <a:pt x="580" y="1664"/>
                </a:lnTo>
                <a:lnTo>
                  <a:pt x="578" y="1664"/>
                </a:lnTo>
                <a:lnTo>
                  <a:pt x="576" y="1667"/>
                </a:lnTo>
                <a:lnTo>
                  <a:pt x="575" y="1668"/>
                </a:lnTo>
                <a:lnTo>
                  <a:pt x="576" y="1674"/>
                </a:lnTo>
                <a:lnTo>
                  <a:pt x="578" y="1677"/>
                </a:lnTo>
                <a:lnTo>
                  <a:pt x="579" y="1679"/>
                </a:lnTo>
                <a:lnTo>
                  <a:pt x="579" y="1679"/>
                </a:lnTo>
                <a:lnTo>
                  <a:pt x="586" y="1683"/>
                </a:lnTo>
                <a:lnTo>
                  <a:pt x="593" y="1688"/>
                </a:lnTo>
                <a:lnTo>
                  <a:pt x="599" y="1690"/>
                </a:lnTo>
                <a:lnTo>
                  <a:pt x="605" y="1696"/>
                </a:lnTo>
                <a:lnTo>
                  <a:pt x="605" y="1696"/>
                </a:lnTo>
                <a:lnTo>
                  <a:pt x="609" y="1700"/>
                </a:lnTo>
                <a:lnTo>
                  <a:pt x="613" y="1705"/>
                </a:lnTo>
                <a:lnTo>
                  <a:pt x="619" y="1716"/>
                </a:lnTo>
                <a:lnTo>
                  <a:pt x="619" y="1716"/>
                </a:lnTo>
                <a:lnTo>
                  <a:pt x="625" y="1728"/>
                </a:lnTo>
                <a:lnTo>
                  <a:pt x="627" y="1735"/>
                </a:lnTo>
                <a:lnTo>
                  <a:pt x="628" y="1742"/>
                </a:lnTo>
                <a:lnTo>
                  <a:pt x="628" y="1742"/>
                </a:lnTo>
                <a:lnTo>
                  <a:pt x="629" y="1756"/>
                </a:lnTo>
                <a:lnTo>
                  <a:pt x="628" y="1769"/>
                </a:lnTo>
                <a:lnTo>
                  <a:pt x="628" y="1769"/>
                </a:lnTo>
                <a:lnTo>
                  <a:pt x="629" y="1776"/>
                </a:lnTo>
                <a:lnTo>
                  <a:pt x="631" y="1782"/>
                </a:lnTo>
                <a:lnTo>
                  <a:pt x="636" y="1792"/>
                </a:lnTo>
                <a:lnTo>
                  <a:pt x="636" y="1792"/>
                </a:lnTo>
                <a:lnTo>
                  <a:pt x="640" y="1798"/>
                </a:lnTo>
                <a:lnTo>
                  <a:pt x="646" y="1802"/>
                </a:lnTo>
                <a:lnTo>
                  <a:pt x="657" y="1812"/>
                </a:lnTo>
                <a:lnTo>
                  <a:pt x="668" y="1821"/>
                </a:lnTo>
                <a:lnTo>
                  <a:pt x="673" y="1825"/>
                </a:lnTo>
                <a:lnTo>
                  <a:pt x="677" y="1831"/>
                </a:lnTo>
                <a:lnTo>
                  <a:pt x="677" y="1831"/>
                </a:lnTo>
                <a:lnTo>
                  <a:pt x="680" y="1836"/>
                </a:lnTo>
                <a:lnTo>
                  <a:pt x="681" y="1840"/>
                </a:lnTo>
                <a:lnTo>
                  <a:pt x="681" y="1851"/>
                </a:lnTo>
                <a:lnTo>
                  <a:pt x="680" y="1863"/>
                </a:lnTo>
                <a:lnTo>
                  <a:pt x="678" y="1873"/>
                </a:lnTo>
                <a:lnTo>
                  <a:pt x="678" y="1873"/>
                </a:lnTo>
                <a:lnTo>
                  <a:pt x="681" y="1884"/>
                </a:lnTo>
                <a:lnTo>
                  <a:pt x="685" y="1895"/>
                </a:lnTo>
                <a:lnTo>
                  <a:pt x="685" y="1895"/>
                </a:lnTo>
                <a:lnTo>
                  <a:pt x="689" y="1904"/>
                </a:lnTo>
                <a:lnTo>
                  <a:pt x="691" y="1908"/>
                </a:lnTo>
                <a:lnTo>
                  <a:pt x="691" y="1914"/>
                </a:lnTo>
                <a:lnTo>
                  <a:pt x="691" y="1914"/>
                </a:lnTo>
                <a:lnTo>
                  <a:pt x="688" y="1914"/>
                </a:lnTo>
                <a:lnTo>
                  <a:pt x="685" y="1912"/>
                </a:lnTo>
                <a:lnTo>
                  <a:pt x="680" y="1908"/>
                </a:lnTo>
                <a:lnTo>
                  <a:pt x="670" y="1897"/>
                </a:lnTo>
                <a:lnTo>
                  <a:pt x="670" y="1897"/>
                </a:lnTo>
                <a:lnTo>
                  <a:pt x="661" y="1886"/>
                </a:lnTo>
                <a:lnTo>
                  <a:pt x="654" y="1874"/>
                </a:lnTo>
                <a:lnTo>
                  <a:pt x="654" y="1874"/>
                </a:lnTo>
                <a:lnTo>
                  <a:pt x="650" y="1869"/>
                </a:lnTo>
                <a:lnTo>
                  <a:pt x="648" y="1866"/>
                </a:lnTo>
                <a:lnTo>
                  <a:pt x="646" y="1865"/>
                </a:lnTo>
                <a:lnTo>
                  <a:pt x="646" y="1865"/>
                </a:lnTo>
                <a:lnTo>
                  <a:pt x="639" y="1863"/>
                </a:lnTo>
                <a:lnTo>
                  <a:pt x="633" y="1863"/>
                </a:lnTo>
                <a:lnTo>
                  <a:pt x="633" y="1863"/>
                </a:lnTo>
                <a:lnTo>
                  <a:pt x="621" y="1861"/>
                </a:lnTo>
                <a:lnTo>
                  <a:pt x="608" y="1859"/>
                </a:lnTo>
                <a:lnTo>
                  <a:pt x="608" y="1859"/>
                </a:lnTo>
                <a:lnTo>
                  <a:pt x="593" y="1858"/>
                </a:lnTo>
                <a:lnTo>
                  <a:pt x="586" y="1858"/>
                </a:lnTo>
                <a:lnTo>
                  <a:pt x="579" y="1861"/>
                </a:lnTo>
                <a:lnTo>
                  <a:pt x="579" y="1861"/>
                </a:lnTo>
                <a:lnTo>
                  <a:pt x="576" y="1865"/>
                </a:lnTo>
                <a:lnTo>
                  <a:pt x="574" y="1870"/>
                </a:lnTo>
                <a:lnTo>
                  <a:pt x="571" y="1882"/>
                </a:lnTo>
                <a:lnTo>
                  <a:pt x="571" y="1882"/>
                </a:lnTo>
                <a:lnTo>
                  <a:pt x="569" y="1891"/>
                </a:lnTo>
                <a:lnTo>
                  <a:pt x="565" y="1897"/>
                </a:lnTo>
                <a:lnTo>
                  <a:pt x="560" y="1906"/>
                </a:lnTo>
                <a:lnTo>
                  <a:pt x="555" y="1911"/>
                </a:lnTo>
                <a:lnTo>
                  <a:pt x="555" y="1911"/>
                </a:lnTo>
                <a:lnTo>
                  <a:pt x="548" y="1916"/>
                </a:lnTo>
                <a:lnTo>
                  <a:pt x="541" y="1919"/>
                </a:lnTo>
                <a:lnTo>
                  <a:pt x="541" y="1919"/>
                </a:lnTo>
                <a:lnTo>
                  <a:pt x="533" y="1922"/>
                </a:lnTo>
                <a:lnTo>
                  <a:pt x="525" y="1926"/>
                </a:lnTo>
                <a:lnTo>
                  <a:pt x="525" y="1926"/>
                </a:lnTo>
                <a:lnTo>
                  <a:pt x="518" y="1929"/>
                </a:lnTo>
                <a:lnTo>
                  <a:pt x="515" y="1931"/>
                </a:lnTo>
                <a:lnTo>
                  <a:pt x="514" y="1934"/>
                </a:lnTo>
                <a:lnTo>
                  <a:pt x="514" y="1934"/>
                </a:lnTo>
                <a:lnTo>
                  <a:pt x="512" y="1940"/>
                </a:lnTo>
                <a:lnTo>
                  <a:pt x="512" y="1945"/>
                </a:lnTo>
                <a:lnTo>
                  <a:pt x="512" y="1945"/>
                </a:lnTo>
                <a:lnTo>
                  <a:pt x="512" y="1957"/>
                </a:lnTo>
                <a:lnTo>
                  <a:pt x="512" y="1957"/>
                </a:lnTo>
                <a:lnTo>
                  <a:pt x="514" y="1961"/>
                </a:lnTo>
                <a:lnTo>
                  <a:pt x="516" y="1963"/>
                </a:lnTo>
                <a:lnTo>
                  <a:pt x="523" y="1967"/>
                </a:lnTo>
                <a:lnTo>
                  <a:pt x="523" y="1967"/>
                </a:lnTo>
                <a:lnTo>
                  <a:pt x="533" y="1974"/>
                </a:lnTo>
                <a:lnTo>
                  <a:pt x="537" y="1978"/>
                </a:lnTo>
                <a:lnTo>
                  <a:pt x="540" y="1983"/>
                </a:lnTo>
                <a:lnTo>
                  <a:pt x="540" y="1983"/>
                </a:lnTo>
                <a:lnTo>
                  <a:pt x="542" y="1995"/>
                </a:lnTo>
                <a:lnTo>
                  <a:pt x="544" y="2001"/>
                </a:lnTo>
                <a:lnTo>
                  <a:pt x="546" y="2008"/>
                </a:lnTo>
                <a:lnTo>
                  <a:pt x="546" y="2008"/>
                </a:lnTo>
                <a:lnTo>
                  <a:pt x="549" y="2012"/>
                </a:lnTo>
                <a:lnTo>
                  <a:pt x="549" y="2015"/>
                </a:lnTo>
                <a:lnTo>
                  <a:pt x="546" y="2017"/>
                </a:lnTo>
                <a:lnTo>
                  <a:pt x="546" y="2017"/>
                </a:lnTo>
                <a:lnTo>
                  <a:pt x="544" y="2019"/>
                </a:lnTo>
                <a:lnTo>
                  <a:pt x="541" y="2019"/>
                </a:lnTo>
                <a:lnTo>
                  <a:pt x="534" y="2020"/>
                </a:lnTo>
                <a:lnTo>
                  <a:pt x="534" y="2020"/>
                </a:lnTo>
                <a:lnTo>
                  <a:pt x="522" y="2020"/>
                </a:lnTo>
                <a:lnTo>
                  <a:pt x="515" y="2021"/>
                </a:lnTo>
                <a:lnTo>
                  <a:pt x="510" y="2024"/>
                </a:lnTo>
                <a:lnTo>
                  <a:pt x="510" y="2024"/>
                </a:lnTo>
                <a:lnTo>
                  <a:pt x="499" y="2031"/>
                </a:lnTo>
                <a:lnTo>
                  <a:pt x="493" y="2034"/>
                </a:lnTo>
                <a:lnTo>
                  <a:pt x="488" y="2035"/>
                </a:lnTo>
                <a:lnTo>
                  <a:pt x="488" y="2035"/>
                </a:lnTo>
                <a:lnTo>
                  <a:pt x="480" y="2035"/>
                </a:lnTo>
                <a:lnTo>
                  <a:pt x="473" y="2034"/>
                </a:lnTo>
                <a:lnTo>
                  <a:pt x="461" y="2027"/>
                </a:lnTo>
                <a:lnTo>
                  <a:pt x="461" y="2027"/>
                </a:lnTo>
                <a:lnTo>
                  <a:pt x="451" y="2021"/>
                </a:lnTo>
                <a:lnTo>
                  <a:pt x="441" y="2013"/>
                </a:lnTo>
                <a:lnTo>
                  <a:pt x="441" y="2013"/>
                </a:lnTo>
                <a:lnTo>
                  <a:pt x="431" y="2006"/>
                </a:lnTo>
                <a:lnTo>
                  <a:pt x="420" y="2001"/>
                </a:lnTo>
                <a:lnTo>
                  <a:pt x="420" y="2001"/>
                </a:lnTo>
                <a:lnTo>
                  <a:pt x="414" y="1998"/>
                </a:lnTo>
                <a:lnTo>
                  <a:pt x="409" y="1997"/>
                </a:lnTo>
                <a:lnTo>
                  <a:pt x="409" y="1997"/>
                </a:lnTo>
                <a:lnTo>
                  <a:pt x="406" y="1997"/>
                </a:lnTo>
                <a:lnTo>
                  <a:pt x="403" y="1998"/>
                </a:lnTo>
                <a:lnTo>
                  <a:pt x="398" y="2002"/>
                </a:lnTo>
                <a:lnTo>
                  <a:pt x="398" y="2002"/>
                </a:lnTo>
                <a:lnTo>
                  <a:pt x="392" y="2004"/>
                </a:lnTo>
                <a:lnTo>
                  <a:pt x="386" y="2005"/>
                </a:lnTo>
                <a:lnTo>
                  <a:pt x="380" y="2008"/>
                </a:lnTo>
                <a:lnTo>
                  <a:pt x="375" y="2010"/>
                </a:lnTo>
                <a:lnTo>
                  <a:pt x="375" y="2010"/>
                </a:lnTo>
                <a:lnTo>
                  <a:pt x="372" y="2012"/>
                </a:lnTo>
                <a:lnTo>
                  <a:pt x="372" y="2015"/>
                </a:lnTo>
                <a:lnTo>
                  <a:pt x="372" y="2017"/>
                </a:lnTo>
                <a:lnTo>
                  <a:pt x="375" y="2020"/>
                </a:lnTo>
                <a:lnTo>
                  <a:pt x="380" y="2024"/>
                </a:lnTo>
                <a:lnTo>
                  <a:pt x="386" y="2025"/>
                </a:lnTo>
                <a:lnTo>
                  <a:pt x="386" y="2025"/>
                </a:lnTo>
                <a:lnTo>
                  <a:pt x="392" y="2028"/>
                </a:lnTo>
                <a:lnTo>
                  <a:pt x="401" y="2030"/>
                </a:lnTo>
                <a:lnTo>
                  <a:pt x="409" y="2032"/>
                </a:lnTo>
                <a:lnTo>
                  <a:pt x="411" y="2035"/>
                </a:lnTo>
                <a:lnTo>
                  <a:pt x="414" y="2038"/>
                </a:lnTo>
                <a:lnTo>
                  <a:pt x="414" y="2038"/>
                </a:lnTo>
                <a:lnTo>
                  <a:pt x="417" y="2043"/>
                </a:lnTo>
                <a:lnTo>
                  <a:pt x="418" y="2049"/>
                </a:lnTo>
                <a:lnTo>
                  <a:pt x="420" y="2055"/>
                </a:lnTo>
                <a:lnTo>
                  <a:pt x="421" y="2061"/>
                </a:lnTo>
                <a:lnTo>
                  <a:pt x="421" y="2061"/>
                </a:lnTo>
                <a:lnTo>
                  <a:pt x="424" y="2064"/>
                </a:lnTo>
                <a:lnTo>
                  <a:pt x="426" y="2066"/>
                </a:lnTo>
                <a:lnTo>
                  <a:pt x="433" y="2069"/>
                </a:lnTo>
                <a:lnTo>
                  <a:pt x="448" y="2070"/>
                </a:lnTo>
                <a:lnTo>
                  <a:pt x="448" y="2070"/>
                </a:lnTo>
                <a:lnTo>
                  <a:pt x="454" y="2073"/>
                </a:lnTo>
                <a:lnTo>
                  <a:pt x="458" y="2077"/>
                </a:lnTo>
                <a:lnTo>
                  <a:pt x="463" y="2088"/>
                </a:lnTo>
                <a:lnTo>
                  <a:pt x="463" y="2088"/>
                </a:lnTo>
                <a:lnTo>
                  <a:pt x="466" y="2094"/>
                </a:lnTo>
                <a:lnTo>
                  <a:pt x="467" y="2099"/>
                </a:lnTo>
                <a:lnTo>
                  <a:pt x="467" y="2103"/>
                </a:lnTo>
                <a:lnTo>
                  <a:pt x="467" y="2104"/>
                </a:lnTo>
                <a:lnTo>
                  <a:pt x="465" y="2106"/>
                </a:lnTo>
                <a:lnTo>
                  <a:pt x="462" y="2107"/>
                </a:lnTo>
                <a:lnTo>
                  <a:pt x="462" y="2107"/>
                </a:lnTo>
                <a:lnTo>
                  <a:pt x="455" y="2104"/>
                </a:lnTo>
                <a:lnTo>
                  <a:pt x="450" y="2103"/>
                </a:lnTo>
                <a:lnTo>
                  <a:pt x="443" y="2102"/>
                </a:lnTo>
                <a:lnTo>
                  <a:pt x="440" y="2102"/>
                </a:lnTo>
                <a:lnTo>
                  <a:pt x="437" y="2103"/>
                </a:lnTo>
                <a:lnTo>
                  <a:pt x="437" y="2103"/>
                </a:lnTo>
                <a:lnTo>
                  <a:pt x="432" y="2106"/>
                </a:lnTo>
                <a:lnTo>
                  <a:pt x="428" y="2110"/>
                </a:lnTo>
                <a:lnTo>
                  <a:pt x="422" y="2114"/>
                </a:lnTo>
                <a:lnTo>
                  <a:pt x="417" y="2117"/>
                </a:lnTo>
                <a:lnTo>
                  <a:pt x="417" y="2117"/>
                </a:lnTo>
                <a:lnTo>
                  <a:pt x="410" y="2117"/>
                </a:lnTo>
                <a:lnTo>
                  <a:pt x="403" y="2115"/>
                </a:lnTo>
                <a:lnTo>
                  <a:pt x="398" y="2113"/>
                </a:lnTo>
                <a:lnTo>
                  <a:pt x="391" y="2111"/>
                </a:lnTo>
                <a:lnTo>
                  <a:pt x="391" y="2111"/>
                </a:lnTo>
                <a:lnTo>
                  <a:pt x="386" y="2111"/>
                </a:lnTo>
                <a:lnTo>
                  <a:pt x="377" y="2111"/>
                </a:lnTo>
                <a:lnTo>
                  <a:pt x="371" y="2111"/>
                </a:lnTo>
                <a:lnTo>
                  <a:pt x="368" y="2110"/>
                </a:lnTo>
                <a:lnTo>
                  <a:pt x="365" y="2109"/>
                </a:lnTo>
                <a:lnTo>
                  <a:pt x="365" y="2109"/>
                </a:lnTo>
                <a:lnTo>
                  <a:pt x="361" y="2103"/>
                </a:lnTo>
                <a:lnTo>
                  <a:pt x="358" y="2098"/>
                </a:lnTo>
                <a:lnTo>
                  <a:pt x="350" y="2088"/>
                </a:lnTo>
                <a:lnTo>
                  <a:pt x="350" y="2088"/>
                </a:lnTo>
                <a:lnTo>
                  <a:pt x="345" y="2084"/>
                </a:lnTo>
                <a:lnTo>
                  <a:pt x="339" y="2080"/>
                </a:lnTo>
                <a:lnTo>
                  <a:pt x="326" y="2074"/>
                </a:lnTo>
                <a:lnTo>
                  <a:pt x="311" y="2070"/>
                </a:lnTo>
                <a:lnTo>
                  <a:pt x="304" y="2066"/>
                </a:lnTo>
                <a:lnTo>
                  <a:pt x="298" y="2062"/>
                </a:lnTo>
                <a:lnTo>
                  <a:pt x="298" y="2062"/>
                </a:lnTo>
                <a:lnTo>
                  <a:pt x="297" y="2061"/>
                </a:lnTo>
                <a:lnTo>
                  <a:pt x="296" y="2058"/>
                </a:lnTo>
                <a:lnTo>
                  <a:pt x="296" y="2051"/>
                </a:lnTo>
                <a:lnTo>
                  <a:pt x="296" y="2045"/>
                </a:lnTo>
                <a:lnTo>
                  <a:pt x="297" y="2038"/>
                </a:lnTo>
                <a:lnTo>
                  <a:pt x="297" y="2038"/>
                </a:lnTo>
                <a:lnTo>
                  <a:pt x="297" y="2024"/>
                </a:lnTo>
                <a:lnTo>
                  <a:pt x="296" y="2017"/>
                </a:lnTo>
                <a:lnTo>
                  <a:pt x="294" y="2012"/>
                </a:lnTo>
                <a:lnTo>
                  <a:pt x="294" y="2012"/>
                </a:lnTo>
                <a:lnTo>
                  <a:pt x="289" y="2005"/>
                </a:lnTo>
                <a:lnTo>
                  <a:pt x="285" y="1998"/>
                </a:lnTo>
                <a:lnTo>
                  <a:pt x="285" y="1998"/>
                </a:lnTo>
                <a:lnTo>
                  <a:pt x="283" y="1994"/>
                </a:lnTo>
                <a:lnTo>
                  <a:pt x="283" y="1991"/>
                </a:lnTo>
                <a:lnTo>
                  <a:pt x="286" y="1987"/>
                </a:lnTo>
                <a:lnTo>
                  <a:pt x="289" y="1983"/>
                </a:lnTo>
                <a:lnTo>
                  <a:pt x="289" y="1983"/>
                </a:lnTo>
                <a:lnTo>
                  <a:pt x="289" y="1978"/>
                </a:lnTo>
                <a:lnTo>
                  <a:pt x="288" y="1972"/>
                </a:lnTo>
                <a:lnTo>
                  <a:pt x="285" y="1967"/>
                </a:lnTo>
                <a:lnTo>
                  <a:pt x="281" y="1961"/>
                </a:lnTo>
                <a:lnTo>
                  <a:pt x="281" y="1961"/>
                </a:lnTo>
                <a:lnTo>
                  <a:pt x="270" y="1949"/>
                </a:lnTo>
                <a:lnTo>
                  <a:pt x="264" y="1944"/>
                </a:lnTo>
                <a:lnTo>
                  <a:pt x="259" y="1938"/>
                </a:lnTo>
                <a:lnTo>
                  <a:pt x="259" y="1938"/>
                </a:lnTo>
                <a:lnTo>
                  <a:pt x="248" y="1931"/>
                </a:lnTo>
                <a:lnTo>
                  <a:pt x="236" y="1929"/>
                </a:lnTo>
                <a:lnTo>
                  <a:pt x="236" y="1929"/>
                </a:lnTo>
                <a:lnTo>
                  <a:pt x="222" y="1926"/>
                </a:lnTo>
                <a:lnTo>
                  <a:pt x="222" y="1926"/>
                </a:lnTo>
                <a:lnTo>
                  <a:pt x="217" y="1926"/>
                </a:lnTo>
                <a:lnTo>
                  <a:pt x="213" y="1925"/>
                </a:lnTo>
                <a:lnTo>
                  <a:pt x="210" y="1923"/>
                </a:lnTo>
                <a:lnTo>
                  <a:pt x="210" y="1923"/>
                </a:lnTo>
                <a:lnTo>
                  <a:pt x="209" y="1922"/>
                </a:lnTo>
                <a:lnTo>
                  <a:pt x="207" y="1919"/>
                </a:lnTo>
                <a:lnTo>
                  <a:pt x="206" y="1914"/>
                </a:lnTo>
                <a:lnTo>
                  <a:pt x="204" y="1907"/>
                </a:lnTo>
                <a:lnTo>
                  <a:pt x="203" y="1903"/>
                </a:lnTo>
                <a:lnTo>
                  <a:pt x="203" y="1903"/>
                </a:lnTo>
                <a:lnTo>
                  <a:pt x="199" y="1897"/>
                </a:lnTo>
                <a:lnTo>
                  <a:pt x="192" y="1895"/>
                </a:lnTo>
                <a:lnTo>
                  <a:pt x="187" y="1892"/>
                </a:lnTo>
                <a:lnTo>
                  <a:pt x="180" y="1892"/>
                </a:lnTo>
                <a:lnTo>
                  <a:pt x="180" y="1892"/>
                </a:lnTo>
                <a:lnTo>
                  <a:pt x="175" y="1893"/>
                </a:lnTo>
                <a:lnTo>
                  <a:pt x="168" y="1895"/>
                </a:lnTo>
                <a:lnTo>
                  <a:pt x="162" y="1897"/>
                </a:lnTo>
                <a:lnTo>
                  <a:pt x="157" y="1900"/>
                </a:lnTo>
                <a:lnTo>
                  <a:pt x="157" y="1900"/>
                </a:lnTo>
                <a:lnTo>
                  <a:pt x="151" y="1900"/>
                </a:lnTo>
                <a:lnTo>
                  <a:pt x="145" y="1900"/>
                </a:lnTo>
                <a:lnTo>
                  <a:pt x="145" y="1900"/>
                </a:lnTo>
                <a:lnTo>
                  <a:pt x="139" y="1899"/>
                </a:lnTo>
                <a:lnTo>
                  <a:pt x="135" y="1897"/>
                </a:lnTo>
                <a:lnTo>
                  <a:pt x="132" y="1895"/>
                </a:lnTo>
                <a:lnTo>
                  <a:pt x="132" y="1895"/>
                </a:lnTo>
                <a:lnTo>
                  <a:pt x="132" y="1893"/>
                </a:lnTo>
                <a:lnTo>
                  <a:pt x="134" y="1891"/>
                </a:lnTo>
                <a:lnTo>
                  <a:pt x="139" y="1888"/>
                </a:lnTo>
                <a:lnTo>
                  <a:pt x="150" y="1882"/>
                </a:lnTo>
                <a:lnTo>
                  <a:pt x="150" y="1882"/>
                </a:lnTo>
                <a:lnTo>
                  <a:pt x="160" y="1880"/>
                </a:lnTo>
                <a:lnTo>
                  <a:pt x="168" y="1876"/>
                </a:lnTo>
                <a:lnTo>
                  <a:pt x="168" y="1876"/>
                </a:lnTo>
                <a:lnTo>
                  <a:pt x="172" y="1873"/>
                </a:lnTo>
                <a:lnTo>
                  <a:pt x="172" y="1870"/>
                </a:lnTo>
                <a:lnTo>
                  <a:pt x="172" y="1869"/>
                </a:lnTo>
                <a:lnTo>
                  <a:pt x="169" y="1865"/>
                </a:lnTo>
                <a:lnTo>
                  <a:pt x="165" y="1862"/>
                </a:lnTo>
                <a:lnTo>
                  <a:pt x="165" y="1862"/>
                </a:lnTo>
                <a:lnTo>
                  <a:pt x="153" y="1856"/>
                </a:lnTo>
                <a:lnTo>
                  <a:pt x="142" y="1851"/>
                </a:lnTo>
                <a:lnTo>
                  <a:pt x="142" y="1851"/>
                </a:lnTo>
                <a:lnTo>
                  <a:pt x="130" y="1847"/>
                </a:lnTo>
                <a:lnTo>
                  <a:pt x="123" y="1844"/>
                </a:lnTo>
                <a:lnTo>
                  <a:pt x="120" y="1840"/>
                </a:lnTo>
                <a:lnTo>
                  <a:pt x="120" y="1840"/>
                </a:lnTo>
                <a:lnTo>
                  <a:pt x="131" y="1840"/>
                </a:lnTo>
                <a:lnTo>
                  <a:pt x="143" y="1840"/>
                </a:lnTo>
                <a:lnTo>
                  <a:pt x="143" y="1840"/>
                </a:lnTo>
                <a:lnTo>
                  <a:pt x="149" y="1840"/>
                </a:lnTo>
                <a:lnTo>
                  <a:pt x="150" y="1840"/>
                </a:lnTo>
                <a:lnTo>
                  <a:pt x="150" y="1837"/>
                </a:lnTo>
                <a:lnTo>
                  <a:pt x="150" y="1837"/>
                </a:lnTo>
                <a:lnTo>
                  <a:pt x="150" y="1833"/>
                </a:lnTo>
                <a:lnTo>
                  <a:pt x="149" y="1831"/>
                </a:lnTo>
                <a:lnTo>
                  <a:pt x="143" y="1827"/>
                </a:lnTo>
                <a:lnTo>
                  <a:pt x="143" y="1827"/>
                </a:lnTo>
                <a:lnTo>
                  <a:pt x="138" y="1825"/>
                </a:lnTo>
                <a:lnTo>
                  <a:pt x="134" y="1822"/>
                </a:lnTo>
                <a:lnTo>
                  <a:pt x="134" y="1822"/>
                </a:lnTo>
                <a:lnTo>
                  <a:pt x="128" y="1818"/>
                </a:lnTo>
                <a:lnTo>
                  <a:pt x="121" y="1816"/>
                </a:lnTo>
                <a:lnTo>
                  <a:pt x="121" y="1816"/>
                </a:lnTo>
                <a:lnTo>
                  <a:pt x="116" y="1813"/>
                </a:lnTo>
                <a:lnTo>
                  <a:pt x="115" y="1812"/>
                </a:lnTo>
                <a:lnTo>
                  <a:pt x="113" y="1809"/>
                </a:lnTo>
                <a:lnTo>
                  <a:pt x="113" y="1809"/>
                </a:lnTo>
                <a:lnTo>
                  <a:pt x="113" y="1806"/>
                </a:lnTo>
                <a:lnTo>
                  <a:pt x="115" y="1803"/>
                </a:lnTo>
                <a:lnTo>
                  <a:pt x="117" y="1802"/>
                </a:lnTo>
                <a:lnTo>
                  <a:pt x="120" y="1802"/>
                </a:lnTo>
                <a:lnTo>
                  <a:pt x="120" y="1802"/>
                </a:lnTo>
                <a:lnTo>
                  <a:pt x="123" y="1803"/>
                </a:lnTo>
                <a:lnTo>
                  <a:pt x="125" y="1805"/>
                </a:lnTo>
                <a:lnTo>
                  <a:pt x="130" y="1807"/>
                </a:lnTo>
                <a:lnTo>
                  <a:pt x="130" y="1807"/>
                </a:lnTo>
                <a:lnTo>
                  <a:pt x="132" y="1809"/>
                </a:lnTo>
                <a:lnTo>
                  <a:pt x="134" y="1807"/>
                </a:lnTo>
                <a:lnTo>
                  <a:pt x="135" y="1806"/>
                </a:lnTo>
                <a:lnTo>
                  <a:pt x="136" y="1805"/>
                </a:lnTo>
                <a:lnTo>
                  <a:pt x="136" y="1805"/>
                </a:lnTo>
                <a:lnTo>
                  <a:pt x="139" y="1805"/>
                </a:lnTo>
                <a:lnTo>
                  <a:pt x="142" y="1806"/>
                </a:lnTo>
                <a:lnTo>
                  <a:pt x="146" y="1807"/>
                </a:lnTo>
                <a:lnTo>
                  <a:pt x="146" y="1807"/>
                </a:lnTo>
                <a:lnTo>
                  <a:pt x="153" y="1807"/>
                </a:lnTo>
                <a:lnTo>
                  <a:pt x="155" y="1806"/>
                </a:lnTo>
                <a:lnTo>
                  <a:pt x="157" y="1803"/>
                </a:lnTo>
                <a:lnTo>
                  <a:pt x="157" y="1803"/>
                </a:lnTo>
                <a:lnTo>
                  <a:pt x="158" y="1801"/>
                </a:lnTo>
                <a:lnTo>
                  <a:pt x="158" y="1798"/>
                </a:lnTo>
                <a:lnTo>
                  <a:pt x="158" y="1792"/>
                </a:lnTo>
                <a:lnTo>
                  <a:pt x="158" y="1792"/>
                </a:lnTo>
                <a:lnTo>
                  <a:pt x="161" y="1787"/>
                </a:lnTo>
                <a:lnTo>
                  <a:pt x="165" y="1782"/>
                </a:lnTo>
                <a:lnTo>
                  <a:pt x="165" y="1782"/>
                </a:lnTo>
                <a:lnTo>
                  <a:pt x="170" y="1771"/>
                </a:lnTo>
                <a:lnTo>
                  <a:pt x="175" y="1767"/>
                </a:lnTo>
                <a:lnTo>
                  <a:pt x="180" y="1762"/>
                </a:lnTo>
                <a:lnTo>
                  <a:pt x="180" y="1762"/>
                </a:lnTo>
                <a:lnTo>
                  <a:pt x="185" y="1761"/>
                </a:lnTo>
                <a:lnTo>
                  <a:pt x="192" y="1760"/>
                </a:lnTo>
                <a:lnTo>
                  <a:pt x="194" y="1761"/>
                </a:lnTo>
                <a:lnTo>
                  <a:pt x="196" y="1762"/>
                </a:lnTo>
                <a:lnTo>
                  <a:pt x="196" y="1764"/>
                </a:lnTo>
                <a:lnTo>
                  <a:pt x="195" y="1768"/>
                </a:lnTo>
                <a:lnTo>
                  <a:pt x="195" y="1768"/>
                </a:lnTo>
                <a:lnTo>
                  <a:pt x="192" y="1773"/>
                </a:lnTo>
                <a:lnTo>
                  <a:pt x="189" y="1779"/>
                </a:lnTo>
                <a:lnTo>
                  <a:pt x="187" y="1784"/>
                </a:lnTo>
                <a:lnTo>
                  <a:pt x="185" y="1788"/>
                </a:lnTo>
                <a:lnTo>
                  <a:pt x="187" y="1791"/>
                </a:lnTo>
                <a:lnTo>
                  <a:pt x="187" y="1791"/>
                </a:lnTo>
                <a:lnTo>
                  <a:pt x="189" y="1798"/>
                </a:lnTo>
                <a:lnTo>
                  <a:pt x="191" y="1801"/>
                </a:lnTo>
                <a:lnTo>
                  <a:pt x="191" y="1803"/>
                </a:lnTo>
                <a:lnTo>
                  <a:pt x="191" y="1803"/>
                </a:lnTo>
                <a:lnTo>
                  <a:pt x="189" y="1806"/>
                </a:lnTo>
                <a:lnTo>
                  <a:pt x="188" y="1810"/>
                </a:lnTo>
                <a:lnTo>
                  <a:pt x="183" y="1814"/>
                </a:lnTo>
                <a:lnTo>
                  <a:pt x="183" y="1814"/>
                </a:lnTo>
                <a:lnTo>
                  <a:pt x="180" y="1816"/>
                </a:lnTo>
                <a:lnTo>
                  <a:pt x="177" y="1817"/>
                </a:lnTo>
                <a:lnTo>
                  <a:pt x="170" y="1818"/>
                </a:lnTo>
                <a:lnTo>
                  <a:pt x="170" y="1818"/>
                </a:lnTo>
                <a:lnTo>
                  <a:pt x="169" y="1820"/>
                </a:lnTo>
                <a:lnTo>
                  <a:pt x="168" y="1822"/>
                </a:lnTo>
                <a:lnTo>
                  <a:pt x="165" y="1828"/>
                </a:lnTo>
                <a:lnTo>
                  <a:pt x="165" y="1828"/>
                </a:lnTo>
                <a:lnTo>
                  <a:pt x="162" y="1832"/>
                </a:lnTo>
                <a:lnTo>
                  <a:pt x="160" y="1837"/>
                </a:lnTo>
                <a:lnTo>
                  <a:pt x="160" y="1840"/>
                </a:lnTo>
                <a:lnTo>
                  <a:pt x="160" y="1842"/>
                </a:lnTo>
                <a:lnTo>
                  <a:pt x="161" y="1844"/>
                </a:lnTo>
                <a:lnTo>
                  <a:pt x="164" y="1847"/>
                </a:lnTo>
                <a:lnTo>
                  <a:pt x="164" y="1847"/>
                </a:lnTo>
                <a:lnTo>
                  <a:pt x="170" y="1852"/>
                </a:lnTo>
                <a:lnTo>
                  <a:pt x="177" y="1858"/>
                </a:lnTo>
                <a:lnTo>
                  <a:pt x="177" y="1858"/>
                </a:lnTo>
                <a:lnTo>
                  <a:pt x="181" y="1862"/>
                </a:lnTo>
                <a:lnTo>
                  <a:pt x="187" y="1865"/>
                </a:lnTo>
                <a:lnTo>
                  <a:pt x="187" y="1865"/>
                </a:lnTo>
                <a:lnTo>
                  <a:pt x="196" y="1867"/>
                </a:lnTo>
                <a:lnTo>
                  <a:pt x="204" y="1867"/>
                </a:lnTo>
                <a:lnTo>
                  <a:pt x="222" y="1869"/>
                </a:lnTo>
                <a:lnTo>
                  <a:pt x="222" y="1869"/>
                </a:lnTo>
                <a:lnTo>
                  <a:pt x="229" y="1871"/>
                </a:lnTo>
                <a:lnTo>
                  <a:pt x="237" y="1874"/>
                </a:lnTo>
                <a:lnTo>
                  <a:pt x="249" y="1882"/>
                </a:lnTo>
                <a:lnTo>
                  <a:pt x="249" y="1882"/>
                </a:lnTo>
                <a:lnTo>
                  <a:pt x="259" y="1888"/>
                </a:lnTo>
                <a:lnTo>
                  <a:pt x="267" y="1893"/>
                </a:lnTo>
                <a:lnTo>
                  <a:pt x="267" y="1893"/>
                </a:lnTo>
                <a:lnTo>
                  <a:pt x="277" y="1896"/>
                </a:lnTo>
                <a:lnTo>
                  <a:pt x="288" y="1897"/>
                </a:lnTo>
                <a:lnTo>
                  <a:pt x="288" y="1897"/>
                </a:lnTo>
                <a:lnTo>
                  <a:pt x="316" y="1903"/>
                </a:lnTo>
                <a:lnTo>
                  <a:pt x="316" y="1903"/>
                </a:lnTo>
                <a:lnTo>
                  <a:pt x="353" y="1910"/>
                </a:lnTo>
                <a:lnTo>
                  <a:pt x="371" y="1914"/>
                </a:lnTo>
                <a:lnTo>
                  <a:pt x="388" y="1921"/>
                </a:lnTo>
                <a:lnTo>
                  <a:pt x="388" y="1921"/>
                </a:lnTo>
                <a:lnTo>
                  <a:pt x="401" y="1923"/>
                </a:lnTo>
                <a:lnTo>
                  <a:pt x="413" y="1925"/>
                </a:lnTo>
                <a:lnTo>
                  <a:pt x="413" y="1925"/>
                </a:lnTo>
                <a:lnTo>
                  <a:pt x="432" y="1923"/>
                </a:lnTo>
                <a:lnTo>
                  <a:pt x="451" y="1922"/>
                </a:lnTo>
                <a:lnTo>
                  <a:pt x="451" y="1922"/>
                </a:lnTo>
                <a:lnTo>
                  <a:pt x="463" y="1922"/>
                </a:lnTo>
                <a:lnTo>
                  <a:pt x="476" y="1921"/>
                </a:lnTo>
                <a:lnTo>
                  <a:pt x="476" y="1921"/>
                </a:lnTo>
                <a:lnTo>
                  <a:pt x="484" y="1919"/>
                </a:lnTo>
                <a:lnTo>
                  <a:pt x="492" y="1916"/>
                </a:lnTo>
                <a:lnTo>
                  <a:pt x="507" y="1910"/>
                </a:lnTo>
                <a:lnTo>
                  <a:pt x="507" y="1910"/>
                </a:lnTo>
                <a:lnTo>
                  <a:pt x="514" y="1907"/>
                </a:lnTo>
                <a:lnTo>
                  <a:pt x="518" y="1903"/>
                </a:lnTo>
                <a:lnTo>
                  <a:pt x="519" y="1899"/>
                </a:lnTo>
                <a:lnTo>
                  <a:pt x="522" y="1892"/>
                </a:lnTo>
                <a:lnTo>
                  <a:pt x="522" y="1892"/>
                </a:lnTo>
                <a:lnTo>
                  <a:pt x="525" y="1886"/>
                </a:lnTo>
                <a:lnTo>
                  <a:pt x="529" y="1881"/>
                </a:lnTo>
                <a:lnTo>
                  <a:pt x="533" y="1876"/>
                </a:lnTo>
                <a:lnTo>
                  <a:pt x="535" y="1869"/>
                </a:lnTo>
                <a:lnTo>
                  <a:pt x="535" y="1869"/>
                </a:lnTo>
                <a:lnTo>
                  <a:pt x="537" y="1862"/>
                </a:lnTo>
                <a:lnTo>
                  <a:pt x="538" y="1855"/>
                </a:lnTo>
                <a:lnTo>
                  <a:pt x="538" y="1842"/>
                </a:lnTo>
                <a:lnTo>
                  <a:pt x="538" y="1842"/>
                </a:lnTo>
                <a:lnTo>
                  <a:pt x="538" y="1827"/>
                </a:lnTo>
                <a:lnTo>
                  <a:pt x="537" y="1820"/>
                </a:lnTo>
                <a:lnTo>
                  <a:pt x="537" y="1813"/>
                </a:lnTo>
                <a:lnTo>
                  <a:pt x="537" y="1813"/>
                </a:lnTo>
                <a:lnTo>
                  <a:pt x="534" y="1806"/>
                </a:lnTo>
                <a:lnTo>
                  <a:pt x="529" y="1801"/>
                </a:lnTo>
                <a:lnTo>
                  <a:pt x="519" y="1791"/>
                </a:lnTo>
                <a:lnTo>
                  <a:pt x="519" y="1791"/>
                </a:lnTo>
                <a:lnTo>
                  <a:pt x="514" y="1786"/>
                </a:lnTo>
                <a:lnTo>
                  <a:pt x="510" y="1780"/>
                </a:lnTo>
                <a:lnTo>
                  <a:pt x="505" y="1767"/>
                </a:lnTo>
                <a:lnTo>
                  <a:pt x="505" y="1767"/>
                </a:lnTo>
                <a:lnTo>
                  <a:pt x="501" y="1761"/>
                </a:lnTo>
                <a:lnTo>
                  <a:pt x="497" y="1756"/>
                </a:lnTo>
                <a:lnTo>
                  <a:pt x="493" y="1752"/>
                </a:lnTo>
                <a:lnTo>
                  <a:pt x="488" y="1747"/>
                </a:lnTo>
                <a:lnTo>
                  <a:pt x="476" y="1741"/>
                </a:lnTo>
                <a:lnTo>
                  <a:pt x="463" y="1737"/>
                </a:lnTo>
                <a:lnTo>
                  <a:pt x="463" y="1737"/>
                </a:lnTo>
                <a:lnTo>
                  <a:pt x="454" y="1737"/>
                </a:lnTo>
                <a:lnTo>
                  <a:pt x="444" y="1737"/>
                </a:lnTo>
                <a:lnTo>
                  <a:pt x="444" y="1737"/>
                </a:lnTo>
                <a:lnTo>
                  <a:pt x="440" y="1735"/>
                </a:lnTo>
                <a:lnTo>
                  <a:pt x="437" y="1734"/>
                </a:lnTo>
                <a:lnTo>
                  <a:pt x="431" y="1728"/>
                </a:lnTo>
                <a:lnTo>
                  <a:pt x="431" y="1728"/>
                </a:lnTo>
                <a:lnTo>
                  <a:pt x="418" y="1720"/>
                </a:lnTo>
                <a:lnTo>
                  <a:pt x="405" y="1711"/>
                </a:lnTo>
                <a:lnTo>
                  <a:pt x="405" y="1711"/>
                </a:lnTo>
                <a:lnTo>
                  <a:pt x="392" y="1703"/>
                </a:lnTo>
                <a:lnTo>
                  <a:pt x="379" y="1694"/>
                </a:lnTo>
                <a:lnTo>
                  <a:pt x="352" y="1679"/>
                </a:lnTo>
                <a:lnTo>
                  <a:pt x="352" y="1679"/>
                </a:lnTo>
                <a:lnTo>
                  <a:pt x="337" y="1673"/>
                </a:lnTo>
                <a:lnTo>
                  <a:pt x="323" y="1666"/>
                </a:lnTo>
                <a:lnTo>
                  <a:pt x="323" y="1666"/>
                </a:lnTo>
                <a:lnTo>
                  <a:pt x="315" y="1663"/>
                </a:lnTo>
                <a:lnTo>
                  <a:pt x="307" y="1662"/>
                </a:lnTo>
                <a:lnTo>
                  <a:pt x="290" y="1658"/>
                </a:lnTo>
                <a:lnTo>
                  <a:pt x="290" y="1658"/>
                </a:lnTo>
                <a:lnTo>
                  <a:pt x="270" y="1655"/>
                </a:lnTo>
                <a:lnTo>
                  <a:pt x="251" y="1652"/>
                </a:lnTo>
                <a:lnTo>
                  <a:pt x="251" y="1652"/>
                </a:lnTo>
                <a:lnTo>
                  <a:pt x="236" y="1652"/>
                </a:lnTo>
                <a:lnTo>
                  <a:pt x="219" y="1653"/>
                </a:lnTo>
                <a:lnTo>
                  <a:pt x="219" y="1653"/>
                </a:lnTo>
                <a:lnTo>
                  <a:pt x="204" y="1655"/>
                </a:lnTo>
                <a:lnTo>
                  <a:pt x="189" y="1656"/>
                </a:lnTo>
                <a:lnTo>
                  <a:pt x="189" y="1656"/>
                </a:lnTo>
                <a:lnTo>
                  <a:pt x="183" y="1658"/>
                </a:lnTo>
                <a:lnTo>
                  <a:pt x="181" y="1659"/>
                </a:lnTo>
                <a:lnTo>
                  <a:pt x="179" y="1660"/>
                </a:lnTo>
                <a:lnTo>
                  <a:pt x="179" y="1660"/>
                </a:lnTo>
                <a:lnTo>
                  <a:pt x="179" y="1663"/>
                </a:lnTo>
                <a:lnTo>
                  <a:pt x="177" y="1667"/>
                </a:lnTo>
                <a:lnTo>
                  <a:pt x="177" y="1670"/>
                </a:lnTo>
                <a:lnTo>
                  <a:pt x="176" y="1671"/>
                </a:lnTo>
                <a:lnTo>
                  <a:pt x="176" y="1671"/>
                </a:lnTo>
                <a:lnTo>
                  <a:pt x="173" y="1673"/>
                </a:lnTo>
                <a:lnTo>
                  <a:pt x="170" y="1673"/>
                </a:lnTo>
                <a:lnTo>
                  <a:pt x="165" y="1668"/>
                </a:lnTo>
                <a:lnTo>
                  <a:pt x="160" y="1662"/>
                </a:lnTo>
                <a:lnTo>
                  <a:pt x="155" y="1656"/>
                </a:lnTo>
                <a:lnTo>
                  <a:pt x="155" y="1656"/>
                </a:lnTo>
                <a:lnTo>
                  <a:pt x="150" y="1649"/>
                </a:lnTo>
                <a:lnTo>
                  <a:pt x="145" y="1644"/>
                </a:lnTo>
                <a:lnTo>
                  <a:pt x="145" y="1644"/>
                </a:lnTo>
                <a:lnTo>
                  <a:pt x="139" y="1641"/>
                </a:lnTo>
                <a:lnTo>
                  <a:pt x="136" y="1640"/>
                </a:lnTo>
                <a:lnTo>
                  <a:pt x="135" y="1639"/>
                </a:lnTo>
                <a:lnTo>
                  <a:pt x="135" y="1639"/>
                </a:lnTo>
                <a:lnTo>
                  <a:pt x="134" y="1636"/>
                </a:lnTo>
                <a:lnTo>
                  <a:pt x="135" y="1634"/>
                </a:lnTo>
                <a:lnTo>
                  <a:pt x="140" y="1630"/>
                </a:lnTo>
                <a:lnTo>
                  <a:pt x="146" y="1628"/>
                </a:lnTo>
                <a:lnTo>
                  <a:pt x="147" y="1626"/>
                </a:lnTo>
                <a:lnTo>
                  <a:pt x="149" y="1625"/>
                </a:lnTo>
                <a:lnTo>
                  <a:pt x="149" y="1625"/>
                </a:lnTo>
                <a:lnTo>
                  <a:pt x="149" y="1622"/>
                </a:lnTo>
                <a:lnTo>
                  <a:pt x="147" y="1619"/>
                </a:lnTo>
                <a:lnTo>
                  <a:pt x="140" y="1615"/>
                </a:lnTo>
                <a:lnTo>
                  <a:pt x="134" y="1613"/>
                </a:lnTo>
                <a:lnTo>
                  <a:pt x="128" y="1610"/>
                </a:lnTo>
                <a:lnTo>
                  <a:pt x="128" y="1610"/>
                </a:lnTo>
                <a:lnTo>
                  <a:pt x="123" y="1609"/>
                </a:lnTo>
                <a:lnTo>
                  <a:pt x="115" y="1609"/>
                </a:lnTo>
                <a:lnTo>
                  <a:pt x="106" y="1609"/>
                </a:lnTo>
                <a:lnTo>
                  <a:pt x="101" y="1611"/>
                </a:lnTo>
                <a:lnTo>
                  <a:pt x="101" y="1611"/>
                </a:lnTo>
                <a:lnTo>
                  <a:pt x="97" y="1615"/>
                </a:lnTo>
                <a:lnTo>
                  <a:pt x="94" y="1621"/>
                </a:lnTo>
                <a:lnTo>
                  <a:pt x="93" y="1626"/>
                </a:lnTo>
                <a:lnTo>
                  <a:pt x="89" y="1630"/>
                </a:lnTo>
                <a:lnTo>
                  <a:pt x="89" y="1630"/>
                </a:lnTo>
                <a:lnTo>
                  <a:pt x="85" y="1634"/>
                </a:lnTo>
                <a:lnTo>
                  <a:pt x="79" y="1636"/>
                </a:lnTo>
                <a:lnTo>
                  <a:pt x="74" y="1637"/>
                </a:lnTo>
                <a:lnTo>
                  <a:pt x="68" y="1636"/>
                </a:lnTo>
                <a:lnTo>
                  <a:pt x="68" y="1636"/>
                </a:lnTo>
                <a:lnTo>
                  <a:pt x="66" y="1634"/>
                </a:lnTo>
                <a:lnTo>
                  <a:pt x="63" y="1633"/>
                </a:lnTo>
                <a:lnTo>
                  <a:pt x="57" y="1629"/>
                </a:lnTo>
                <a:lnTo>
                  <a:pt x="57" y="1629"/>
                </a:lnTo>
                <a:lnTo>
                  <a:pt x="51" y="1625"/>
                </a:lnTo>
                <a:lnTo>
                  <a:pt x="51" y="1625"/>
                </a:lnTo>
                <a:lnTo>
                  <a:pt x="38" y="1645"/>
                </a:lnTo>
                <a:lnTo>
                  <a:pt x="38" y="1645"/>
                </a:lnTo>
                <a:lnTo>
                  <a:pt x="27" y="1662"/>
                </a:lnTo>
                <a:lnTo>
                  <a:pt x="23" y="1670"/>
                </a:lnTo>
                <a:lnTo>
                  <a:pt x="19" y="1679"/>
                </a:lnTo>
                <a:lnTo>
                  <a:pt x="19" y="1679"/>
                </a:lnTo>
                <a:lnTo>
                  <a:pt x="19" y="1689"/>
                </a:lnTo>
                <a:lnTo>
                  <a:pt x="19" y="1696"/>
                </a:lnTo>
                <a:lnTo>
                  <a:pt x="17" y="1704"/>
                </a:lnTo>
                <a:lnTo>
                  <a:pt x="15" y="1708"/>
                </a:lnTo>
                <a:lnTo>
                  <a:pt x="11" y="1711"/>
                </a:lnTo>
                <a:lnTo>
                  <a:pt x="11" y="1711"/>
                </a:lnTo>
                <a:lnTo>
                  <a:pt x="6" y="1716"/>
                </a:lnTo>
                <a:lnTo>
                  <a:pt x="0" y="1718"/>
                </a:lnTo>
                <a:lnTo>
                  <a:pt x="0" y="1718"/>
                </a:lnTo>
                <a:lnTo>
                  <a:pt x="0" y="1735"/>
                </a:lnTo>
                <a:lnTo>
                  <a:pt x="2" y="1753"/>
                </a:lnTo>
                <a:lnTo>
                  <a:pt x="2" y="1753"/>
                </a:lnTo>
                <a:lnTo>
                  <a:pt x="3" y="1760"/>
                </a:lnTo>
                <a:lnTo>
                  <a:pt x="6" y="1767"/>
                </a:lnTo>
                <a:lnTo>
                  <a:pt x="8" y="1772"/>
                </a:lnTo>
                <a:lnTo>
                  <a:pt x="11" y="1776"/>
                </a:lnTo>
                <a:lnTo>
                  <a:pt x="21" y="1786"/>
                </a:lnTo>
                <a:lnTo>
                  <a:pt x="30" y="1794"/>
                </a:lnTo>
                <a:lnTo>
                  <a:pt x="30" y="1794"/>
                </a:lnTo>
                <a:lnTo>
                  <a:pt x="40" y="1802"/>
                </a:lnTo>
                <a:lnTo>
                  <a:pt x="48" y="1809"/>
                </a:lnTo>
                <a:lnTo>
                  <a:pt x="51" y="1812"/>
                </a:lnTo>
                <a:lnTo>
                  <a:pt x="52" y="1817"/>
                </a:lnTo>
                <a:lnTo>
                  <a:pt x="55" y="1822"/>
                </a:lnTo>
                <a:lnTo>
                  <a:pt x="55" y="1828"/>
                </a:lnTo>
                <a:lnTo>
                  <a:pt x="55" y="1828"/>
                </a:lnTo>
                <a:lnTo>
                  <a:pt x="55" y="1835"/>
                </a:lnTo>
                <a:lnTo>
                  <a:pt x="53" y="1840"/>
                </a:lnTo>
                <a:lnTo>
                  <a:pt x="51" y="1844"/>
                </a:lnTo>
                <a:lnTo>
                  <a:pt x="48" y="1848"/>
                </a:lnTo>
                <a:lnTo>
                  <a:pt x="42" y="1856"/>
                </a:lnTo>
                <a:lnTo>
                  <a:pt x="34" y="1866"/>
                </a:lnTo>
                <a:lnTo>
                  <a:pt x="34" y="1866"/>
                </a:lnTo>
                <a:lnTo>
                  <a:pt x="30" y="1876"/>
                </a:lnTo>
                <a:lnTo>
                  <a:pt x="27" y="1885"/>
                </a:lnTo>
                <a:lnTo>
                  <a:pt x="27" y="1895"/>
                </a:lnTo>
                <a:lnTo>
                  <a:pt x="27" y="1904"/>
                </a:lnTo>
                <a:lnTo>
                  <a:pt x="30" y="1915"/>
                </a:lnTo>
                <a:lnTo>
                  <a:pt x="34" y="1925"/>
                </a:lnTo>
                <a:lnTo>
                  <a:pt x="40" y="1933"/>
                </a:lnTo>
                <a:lnTo>
                  <a:pt x="46" y="1940"/>
                </a:lnTo>
                <a:lnTo>
                  <a:pt x="46" y="1940"/>
                </a:lnTo>
                <a:lnTo>
                  <a:pt x="55" y="1948"/>
                </a:lnTo>
                <a:lnTo>
                  <a:pt x="60" y="1955"/>
                </a:lnTo>
                <a:lnTo>
                  <a:pt x="63" y="1963"/>
                </a:lnTo>
                <a:lnTo>
                  <a:pt x="66" y="1974"/>
                </a:lnTo>
                <a:lnTo>
                  <a:pt x="66" y="1974"/>
                </a:lnTo>
                <a:lnTo>
                  <a:pt x="68" y="1987"/>
                </a:lnTo>
                <a:lnTo>
                  <a:pt x="68" y="2001"/>
                </a:lnTo>
                <a:lnTo>
                  <a:pt x="70" y="2027"/>
                </a:lnTo>
                <a:lnTo>
                  <a:pt x="70" y="2027"/>
                </a:lnTo>
                <a:lnTo>
                  <a:pt x="72" y="2039"/>
                </a:lnTo>
                <a:lnTo>
                  <a:pt x="76" y="2049"/>
                </a:lnTo>
                <a:lnTo>
                  <a:pt x="82" y="2058"/>
                </a:lnTo>
                <a:lnTo>
                  <a:pt x="89" y="2066"/>
                </a:lnTo>
                <a:lnTo>
                  <a:pt x="89" y="2066"/>
                </a:lnTo>
                <a:lnTo>
                  <a:pt x="93" y="2070"/>
                </a:lnTo>
                <a:lnTo>
                  <a:pt x="94" y="2076"/>
                </a:lnTo>
                <a:lnTo>
                  <a:pt x="97" y="2081"/>
                </a:lnTo>
                <a:lnTo>
                  <a:pt x="100" y="2085"/>
                </a:lnTo>
                <a:lnTo>
                  <a:pt x="100" y="2085"/>
                </a:lnTo>
                <a:lnTo>
                  <a:pt x="104" y="2089"/>
                </a:lnTo>
                <a:lnTo>
                  <a:pt x="109" y="2092"/>
                </a:lnTo>
                <a:lnTo>
                  <a:pt x="113" y="2096"/>
                </a:lnTo>
                <a:lnTo>
                  <a:pt x="116" y="2102"/>
                </a:lnTo>
                <a:lnTo>
                  <a:pt x="116" y="2102"/>
                </a:lnTo>
                <a:lnTo>
                  <a:pt x="117" y="2107"/>
                </a:lnTo>
                <a:lnTo>
                  <a:pt x="116" y="2113"/>
                </a:lnTo>
                <a:lnTo>
                  <a:pt x="115" y="2118"/>
                </a:lnTo>
                <a:lnTo>
                  <a:pt x="113" y="2124"/>
                </a:lnTo>
                <a:lnTo>
                  <a:pt x="113" y="2124"/>
                </a:lnTo>
                <a:lnTo>
                  <a:pt x="116" y="2136"/>
                </a:lnTo>
                <a:lnTo>
                  <a:pt x="117" y="2143"/>
                </a:lnTo>
                <a:lnTo>
                  <a:pt x="120" y="2148"/>
                </a:lnTo>
                <a:lnTo>
                  <a:pt x="120" y="2148"/>
                </a:lnTo>
                <a:lnTo>
                  <a:pt x="123" y="2153"/>
                </a:lnTo>
                <a:lnTo>
                  <a:pt x="127" y="2158"/>
                </a:lnTo>
                <a:lnTo>
                  <a:pt x="138" y="2166"/>
                </a:lnTo>
                <a:lnTo>
                  <a:pt x="149" y="2171"/>
                </a:lnTo>
                <a:lnTo>
                  <a:pt x="160" y="2179"/>
                </a:lnTo>
                <a:lnTo>
                  <a:pt x="160" y="2179"/>
                </a:lnTo>
                <a:lnTo>
                  <a:pt x="168" y="2185"/>
                </a:lnTo>
                <a:lnTo>
                  <a:pt x="176" y="2192"/>
                </a:lnTo>
                <a:lnTo>
                  <a:pt x="180" y="2196"/>
                </a:lnTo>
                <a:lnTo>
                  <a:pt x="183" y="2200"/>
                </a:lnTo>
                <a:lnTo>
                  <a:pt x="184" y="2204"/>
                </a:lnTo>
                <a:lnTo>
                  <a:pt x="184" y="2211"/>
                </a:lnTo>
                <a:lnTo>
                  <a:pt x="184" y="2211"/>
                </a:lnTo>
                <a:lnTo>
                  <a:pt x="184" y="2223"/>
                </a:lnTo>
                <a:lnTo>
                  <a:pt x="183" y="2235"/>
                </a:lnTo>
                <a:lnTo>
                  <a:pt x="180" y="2246"/>
                </a:lnTo>
                <a:lnTo>
                  <a:pt x="175" y="2258"/>
                </a:lnTo>
                <a:lnTo>
                  <a:pt x="175" y="2258"/>
                </a:lnTo>
                <a:lnTo>
                  <a:pt x="162" y="2279"/>
                </a:lnTo>
                <a:lnTo>
                  <a:pt x="154" y="2288"/>
                </a:lnTo>
                <a:lnTo>
                  <a:pt x="145" y="2297"/>
                </a:lnTo>
                <a:lnTo>
                  <a:pt x="145" y="2297"/>
                </a:lnTo>
                <a:lnTo>
                  <a:pt x="135" y="2306"/>
                </a:lnTo>
                <a:lnTo>
                  <a:pt x="127" y="2317"/>
                </a:lnTo>
                <a:lnTo>
                  <a:pt x="119" y="2329"/>
                </a:lnTo>
                <a:lnTo>
                  <a:pt x="111" y="2339"/>
                </a:lnTo>
                <a:lnTo>
                  <a:pt x="111" y="2339"/>
                </a:lnTo>
                <a:lnTo>
                  <a:pt x="106" y="2344"/>
                </a:lnTo>
                <a:lnTo>
                  <a:pt x="102" y="2348"/>
                </a:lnTo>
                <a:lnTo>
                  <a:pt x="97" y="2361"/>
                </a:lnTo>
                <a:lnTo>
                  <a:pt x="90" y="2371"/>
                </a:lnTo>
                <a:lnTo>
                  <a:pt x="85" y="2382"/>
                </a:lnTo>
                <a:lnTo>
                  <a:pt x="85" y="2382"/>
                </a:lnTo>
                <a:lnTo>
                  <a:pt x="78" y="2389"/>
                </a:lnTo>
                <a:lnTo>
                  <a:pt x="70" y="2397"/>
                </a:lnTo>
                <a:lnTo>
                  <a:pt x="71" y="2397"/>
                </a:lnTo>
                <a:lnTo>
                  <a:pt x="71" y="2397"/>
                </a:lnTo>
                <a:lnTo>
                  <a:pt x="72" y="2399"/>
                </a:lnTo>
                <a:lnTo>
                  <a:pt x="72" y="2403"/>
                </a:lnTo>
                <a:lnTo>
                  <a:pt x="72" y="2410"/>
                </a:lnTo>
                <a:lnTo>
                  <a:pt x="72" y="2410"/>
                </a:lnTo>
                <a:lnTo>
                  <a:pt x="72" y="2415"/>
                </a:lnTo>
                <a:lnTo>
                  <a:pt x="70" y="2419"/>
                </a:lnTo>
                <a:lnTo>
                  <a:pt x="70" y="2419"/>
                </a:lnTo>
                <a:lnTo>
                  <a:pt x="68" y="2423"/>
                </a:lnTo>
                <a:lnTo>
                  <a:pt x="68" y="2426"/>
                </a:lnTo>
                <a:lnTo>
                  <a:pt x="70" y="2427"/>
                </a:lnTo>
                <a:lnTo>
                  <a:pt x="72" y="2429"/>
                </a:lnTo>
                <a:lnTo>
                  <a:pt x="79" y="2430"/>
                </a:lnTo>
                <a:lnTo>
                  <a:pt x="85" y="2429"/>
                </a:lnTo>
                <a:lnTo>
                  <a:pt x="85" y="2429"/>
                </a:lnTo>
                <a:lnTo>
                  <a:pt x="91" y="2430"/>
                </a:lnTo>
                <a:lnTo>
                  <a:pt x="97" y="2431"/>
                </a:lnTo>
                <a:lnTo>
                  <a:pt x="109" y="2436"/>
                </a:lnTo>
                <a:lnTo>
                  <a:pt x="109" y="2436"/>
                </a:lnTo>
                <a:lnTo>
                  <a:pt x="119" y="2440"/>
                </a:lnTo>
                <a:lnTo>
                  <a:pt x="119" y="2440"/>
                </a:lnTo>
                <a:lnTo>
                  <a:pt x="125" y="2442"/>
                </a:lnTo>
                <a:lnTo>
                  <a:pt x="131" y="2444"/>
                </a:lnTo>
                <a:lnTo>
                  <a:pt x="131" y="2444"/>
                </a:lnTo>
                <a:lnTo>
                  <a:pt x="140" y="2448"/>
                </a:lnTo>
                <a:lnTo>
                  <a:pt x="145" y="2451"/>
                </a:lnTo>
                <a:lnTo>
                  <a:pt x="147" y="2456"/>
                </a:lnTo>
                <a:lnTo>
                  <a:pt x="147" y="2456"/>
                </a:lnTo>
                <a:lnTo>
                  <a:pt x="146" y="2461"/>
                </a:lnTo>
                <a:lnTo>
                  <a:pt x="143" y="2465"/>
                </a:lnTo>
                <a:lnTo>
                  <a:pt x="138" y="2468"/>
                </a:lnTo>
                <a:lnTo>
                  <a:pt x="131" y="2471"/>
                </a:lnTo>
                <a:lnTo>
                  <a:pt x="117" y="2472"/>
                </a:lnTo>
                <a:lnTo>
                  <a:pt x="106" y="2472"/>
                </a:lnTo>
                <a:lnTo>
                  <a:pt x="106" y="2472"/>
                </a:lnTo>
                <a:lnTo>
                  <a:pt x="101" y="2471"/>
                </a:lnTo>
                <a:lnTo>
                  <a:pt x="96" y="2468"/>
                </a:lnTo>
                <a:lnTo>
                  <a:pt x="90" y="2467"/>
                </a:lnTo>
                <a:lnTo>
                  <a:pt x="83" y="2467"/>
                </a:lnTo>
                <a:lnTo>
                  <a:pt x="83" y="2467"/>
                </a:lnTo>
                <a:lnTo>
                  <a:pt x="79" y="2470"/>
                </a:lnTo>
                <a:lnTo>
                  <a:pt x="74" y="2472"/>
                </a:lnTo>
                <a:lnTo>
                  <a:pt x="66" y="2480"/>
                </a:lnTo>
                <a:lnTo>
                  <a:pt x="66" y="2480"/>
                </a:lnTo>
                <a:lnTo>
                  <a:pt x="55" y="2491"/>
                </a:lnTo>
                <a:lnTo>
                  <a:pt x="55" y="2491"/>
                </a:lnTo>
                <a:lnTo>
                  <a:pt x="56" y="2501"/>
                </a:lnTo>
                <a:lnTo>
                  <a:pt x="55" y="2506"/>
                </a:lnTo>
                <a:lnTo>
                  <a:pt x="53" y="2512"/>
                </a:lnTo>
                <a:lnTo>
                  <a:pt x="53" y="2512"/>
                </a:lnTo>
                <a:lnTo>
                  <a:pt x="48" y="2524"/>
                </a:lnTo>
                <a:lnTo>
                  <a:pt x="45" y="2531"/>
                </a:lnTo>
                <a:lnTo>
                  <a:pt x="42" y="2538"/>
                </a:lnTo>
                <a:lnTo>
                  <a:pt x="42" y="2538"/>
                </a:lnTo>
                <a:lnTo>
                  <a:pt x="41" y="2554"/>
                </a:lnTo>
                <a:lnTo>
                  <a:pt x="40" y="2572"/>
                </a:lnTo>
                <a:lnTo>
                  <a:pt x="41" y="2588"/>
                </a:lnTo>
                <a:lnTo>
                  <a:pt x="44" y="2604"/>
                </a:lnTo>
                <a:lnTo>
                  <a:pt x="44" y="2604"/>
                </a:lnTo>
                <a:lnTo>
                  <a:pt x="48" y="2617"/>
                </a:lnTo>
                <a:lnTo>
                  <a:pt x="49" y="2630"/>
                </a:lnTo>
                <a:lnTo>
                  <a:pt x="49" y="2637"/>
                </a:lnTo>
                <a:lnTo>
                  <a:pt x="48" y="2643"/>
                </a:lnTo>
                <a:lnTo>
                  <a:pt x="45" y="2648"/>
                </a:lnTo>
                <a:lnTo>
                  <a:pt x="42" y="2653"/>
                </a:lnTo>
                <a:lnTo>
                  <a:pt x="42" y="2653"/>
                </a:lnTo>
                <a:lnTo>
                  <a:pt x="48" y="2658"/>
                </a:lnTo>
                <a:lnTo>
                  <a:pt x="52" y="2663"/>
                </a:lnTo>
                <a:lnTo>
                  <a:pt x="52" y="2663"/>
                </a:lnTo>
                <a:lnTo>
                  <a:pt x="55" y="2668"/>
                </a:lnTo>
                <a:lnTo>
                  <a:pt x="55" y="2674"/>
                </a:lnTo>
                <a:lnTo>
                  <a:pt x="56" y="2679"/>
                </a:lnTo>
                <a:lnTo>
                  <a:pt x="57" y="2685"/>
                </a:lnTo>
                <a:lnTo>
                  <a:pt x="57" y="2685"/>
                </a:lnTo>
                <a:lnTo>
                  <a:pt x="61" y="2690"/>
                </a:lnTo>
                <a:lnTo>
                  <a:pt x="64" y="2693"/>
                </a:lnTo>
                <a:lnTo>
                  <a:pt x="67" y="2697"/>
                </a:lnTo>
                <a:lnTo>
                  <a:pt x="70" y="2704"/>
                </a:lnTo>
                <a:lnTo>
                  <a:pt x="70" y="2704"/>
                </a:lnTo>
                <a:lnTo>
                  <a:pt x="71" y="2713"/>
                </a:lnTo>
                <a:lnTo>
                  <a:pt x="76" y="2723"/>
                </a:lnTo>
                <a:lnTo>
                  <a:pt x="76" y="2723"/>
                </a:lnTo>
                <a:lnTo>
                  <a:pt x="83" y="2734"/>
                </a:lnTo>
                <a:lnTo>
                  <a:pt x="89" y="2743"/>
                </a:lnTo>
                <a:lnTo>
                  <a:pt x="89" y="2743"/>
                </a:lnTo>
                <a:lnTo>
                  <a:pt x="97" y="2752"/>
                </a:lnTo>
                <a:lnTo>
                  <a:pt x="98" y="2757"/>
                </a:lnTo>
                <a:lnTo>
                  <a:pt x="100" y="2762"/>
                </a:lnTo>
                <a:lnTo>
                  <a:pt x="100" y="2764"/>
                </a:lnTo>
                <a:lnTo>
                  <a:pt x="100" y="2764"/>
                </a:lnTo>
                <a:lnTo>
                  <a:pt x="106" y="2765"/>
                </a:lnTo>
                <a:lnTo>
                  <a:pt x="115" y="2767"/>
                </a:lnTo>
                <a:lnTo>
                  <a:pt x="130" y="2772"/>
                </a:lnTo>
                <a:lnTo>
                  <a:pt x="130" y="2772"/>
                </a:lnTo>
                <a:lnTo>
                  <a:pt x="140" y="2775"/>
                </a:lnTo>
                <a:lnTo>
                  <a:pt x="150" y="2780"/>
                </a:lnTo>
                <a:lnTo>
                  <a:pt x="160" y="2786"/>
                </a:lnTo>
                <a:lnTo>
                  <a:pt x="165" y="2787"/>
                </a:lnTo>
                <a:lnTo>
                  <a:pt x="170" y="2787"/>
                </a:lnTo>
                <a:lnTo>
                  <a:pt x="170" y="2787"/>
                </a:lnTo>
                <a:lnTo>
                  <a:pt x="176" y="2787"/>
                </a:lnTo>
                <a:lnTo>
                  <a:pt x="183" y="2787"/>
                </a:lnTo>
                <a:lnTo>
                  <a:pt x="194" y="2784"/>
                </a:lnTo>
                <a:lnTo>
                  <a:pt x="206" y="2782"/>
                </a:lnTo>
                <a:lnTo>
                  <a:pt x="211" y="2782"/>
                </a:lnTo>
                <a:lnTo>
                  <a:pt x="217" y="2782"/>
                </a:lnTo>
                <a:lnTo>
                  <a:pt x="217" y="2782"/>
                </a:lnTo>
                <a:lnTo>
                  <a:pt x="222" y="2784"/>
                </a:lnTo>
                <a:lnTo>
                  <a:pt x="226" y="2788"/>
                </a:lnTo>
                <a:lnTo>
                  <a:pt x="233" y="2798"/>
                </a:lnTo>
                <a:lnTo>
                  <a:pt x="233" y="2798"/>
                </a:lnTo>
                <a:lnTo>
                  <a:pt x="237" y="2802"/>
                </a:lnTo>
                <a:lnTo>
                  <a:pt x="241" y="2806"/>
                </a:lnTo>
                <a:lnTo>
                  <a:pt x="247" y="2809"/>
                </a:lnTo>
                <a:lnTo>
                  <a:pt x="251" y="2813"/>
                </a:lnTo>
                <a:lnTo>
                  <a:pt x="251" y="2813"/>
                </a:lnTo>
                <a:lnTo>
                  <a:pt x="254" y="2818"/>
                </a:lnTo>
                <a:lnTo>
                  <a:pt x="254" y="2822"/>
                </a:lnTo>
                <a:lnTo>
                  <a:pt x="254" y="2828"/>
                </a:lnTo>
                <a:lnTo>
                  <a:pt x="252" y="2833"/>
                </a:lnTo>
                <a:lnTo>
                  <a:pt x="249" y="2843"/>
                </a:lnTo>
                <a:lnTo>
                  <a:pt x="248" y="2848"/>
                </a:lnTo>
                <a:lnTo>
                  <a:pt x="248" y="2852"/>
                </a:lnTo>
                <a:lnTo>
                  <a:pt x="248" y="2852"/>
                </a:lnTo>
                <a:lnTo>
                  <a:pt x="251" y="2858"/>
                </a:lnTo>
                <a:lnTo>
                  <a:pt x="255" y="2863"/>
                </a:lnTo>
                <a:lnTo>
                  <a:pt x="259" y="2867"/>
                </a:lnTo>
                <a:lnTo>
                  <a:pt x="263" y="2871"/>
                </a:lnTo>
                <a:lnTo>
                  <a:pt x="263" y="2871"/>
                </a:lnTo>
                <a:lnTo>
                  <a:pt x="264" y="2878"/>
                </a:lnTo>
                <a:lnTo>
                  <a:pt x="264" y="2884"/>
                </a:lnTo>
                <a:lnTo>
                  <a:pt x="264" y="2889"/>
                </a:lnTo>
                <a:lnTo>
                  <a:pt x="268" y="2895"/>
                </a:lnTo>
                <a:lnTo>
                  <a:pt x="268" y="2895"/>
                </a:lnTo>
                <a:lnTo>
                  <a:pt x="273" y="2897"/>
                </a:lnTo>
                <a:lnTo>
                  <a:pt x="278" y="2899"/>
                </a:lnTo>
                <a:lnTo>
                  <a:pt x="283" y="2900"/>
                </a:lnTo>
                <a:lnTo>
                  <a:pt x="289" y="2901"/>
                </a:lnTo>
                <a:lnTo>
                  <a:pt x="289" y="2901"/>
                </a:lnTo>
                <a:lnTo>
                  <a:pt x="293" y="2904"/>
                </a:lnTo>
                <a:lnTo>
                  <a:pt x="297" y="2908"/>
                </a:lnTo>
                <a:lnTo>
                  <a:pt x="303" y="2918"/>
                </a:lnTo>
                <a:lnTo>
                  <a:pt x="303" y="2918"/>
                </a:lnTo>
                <a:lnTo>
                  <a:pt x="309" y="2926"/>
                </a:lnTo>
                <a:lnTo>
                  <a:pt x="318" y="2934"/>
                </a:lnTo>
                <a:lnTo>
                  <a:pt x="318" y="2934"/>
                </a:lnTo>
                <a:lnTo>
                  <a:pt x="326" y="2940"/>
                </a:lnTo>
                <a:lnTo>
                  <a:pt x="328" y="2944"/>
                </a:lnTo>
                <a:lnTo>
                  <a:pt x="331" y="2949"/>
                </a:lnTo>
                <a:lnTo>
                  <a:pt x="331" y="2949"/>
                </a:lnTo>
                <a:lnTo>
                  <a:pt x="333" y="2956"/>
                </a:lnTo>
                <a:lnTo>
                  <a:pt x="333" y="2961"/>
                </a:lnTo>
                <a:lnTo>
                  <a:pt x="331" y="2965"/>
                </a:lnTo>
                <a:lnTo>
                  <a:pt x="328" y="2968"/>
                </a:lnTo>
                <a:lnTo>
                  <a:pt x="324" y="2971"/>
                </a:lnTo>
                <a:lnTo>
                  <a:pt x="319" y="2974"/>
                </a:lnTo>
                <a:lnTo>
                  <a:pt x="308" y="2976"/>
                </a:lnTo>
                <a:lnTo>
                  <a:pt x="296" y="2978"/>
                </a:lnTo>
                <a:lnTo>
                  <a:pt x="286" y="2982"/>
                </a:lnTo>
                <a:lnTo>
                  <a:pt x="282" y="2985"/>
                </a:lnTo>
                <a:lnTo>
                  <a:pt x="278" y="2989"/>
                </a:lnTo>
                <a:lnTo>
                  <a:pt x="277" y="2994"/>
                </a:lnTo>
                <a:lnTo>
                  <a:pt x="275" y="3000"/>
                </a:lnTo>
                <a:lnTo>
                  <a:pt x="275" y="3000"/>
                </a:lnTo>
                <a:lnTo>
                  <a:pt x="277" y="3006"/>
                </a:lnTo>
                <a:lnTo>
                  <a:pt x="279" y="3010"/>
                </a:lnTo>
                <a:lnTo>
                  <a:pt x="283" y="3012"/>
                </a:lnTo>
                <a:lnTo>
                  <a:pt x="289" y="3016"/>
                </a:lnTo>
                <a:lnTo>
                  <a:pt x="289" y="3016"/>
                </a:lnTo>
                <a:lnTo>
                  <a:pt x="292" y="3020"/>
                </a:lnTo>
                <a:lnTo>
                  <a:pt x="293" y="3025"/>
                </a:lnTo>
                <a:lnTo>
                  <a:pt x="292" y="3036"/>
                </a:lnTo>
                <a:lnTo>
                  <a:pt x="292" y="3036"/>
                </a:lnTo>
                <a:lnTo>
                  <a:pt x="292" y="3046"/>
                </a:lnTo>
                <a:lnTo>
                  <a:pt x="292" y="3050"/>
                </a:lnTo>
                <a:lnTo>
                  <a:pt x="292" y="3054"/>
                </a:lnTo>
                <a:lnTo>
                  <a:pt x="292" y="3054"/>
                </a:lnTo>
                <a:lnTo>
                  <a:pt x="297" y="3055"/>
                </a:lnTo>
                <a:lnTo>
                  <a:pt x="304" y="3054"/>
                </a:lnTo>
                <a:lnTo>
                  <a:pt x="311" y="3051"/>
                </a:lnTo>
                <a:lnTo>
                  <a:pt x="319" y="3047"/>
                </a:lnTo>
                <a:lnTo>
                  <a:pt x="319" y="3047"/>
                </a:lnTo>
                <a:lnTo>
                  <a:pt x="328" y="3043"/>
                </a:lnTo>
                <a:lnTo>
                  <a:pt x="339" y="3042"/>
                </a:lnTo>
                <a:lnTo>
                  <a:pt x="349" y="3042"/>
                </a:lnTo>
                <a:lnTo>
                  <a:pt x="360" y="3043"/>
                </a:lnTo>
                <a:lnTo>
                  <a:pt x="360" y="3043"/>
                </a:lnTo>
                <a:lnTo>
                  <a:pt x="369" y="3043"/>
                </a:lnTo>
                <a:lnTo>
                  <a:pt x="382" y="3043"/>
                </a:lnTo>
                <a:lnTo>
                  <a:pt x="407" y="3045"/>
                </a:lnTo>
                <a:lnTo>
                  <a:pt x="420" y="3047"/>
                </a:lnTo>
                <a:lnTo>
                  <a:pt x="431" y="3050"/>
                </a:lnTo>
                <a:lnTo>
                  <a:pt x="435" y="3053"/>
                </a:lnTo>
                <a:lnTo>
                  <a:pt x="439" y="3057"/>
                </a:lnTo>
                <a:lnTo>
                  <a:pt x="441" y="3061"/>
                </a:lnTo>
                <a:lnTo>
                  <a:pt x="443" y="3065"/>
                </a:lnTo>
                <a:lnTo>
                  <a:pt x="443" y="3065"/>
                </a:lnTo>
                <a:lnTo>
                  <a:pt x="444" y="3070"/>
                </a:lnTo>
                <a:lnTo>
                  <a:pt x="441" y="3076"/>
                </a:lnTo>
                <a:lnTo>
                  <a:pt x="436" y="3085"/>
                </a:lnTo>
                <a:lnTo>
                  <a:pt x="433" y="3089"/>
                </a:lnTo>
                <a:lnTo>
                  <a:pt x="431" y="3095"/>
                </a:lnTo>
                <a:lnTo>
                  <a:pt x="431" y="3099"/>
                </a:lnTo>
                <a:lnTo>
                  <a:pt x="432" y="3104"/>
                </a:lnTo>
                <a:lnTo>
                  <a:pt x="432" y="3104"/>
                </a:lnTo>
                <a:lnTo>
                  <a:pt x="435" y="3110"/>
                </a:lnTo>
                <a:lnTo>
                  <a:pt x="440" y="3114"/>
                </a:lnTo>
                <a:lnTo>
                  <a:pt x="446" y="3114"/>
                </a:lnTo>
                <a:lnTo>
                  <a:pt x="452" y="3114"/>
                </a:lnTo>
                <a:lnTo>
                  <a:pt x="465" y="3114"/>
                </a:lnTo>
                <a:lnTo>
                  <a:pt x="470" y="3114"/>
                </a:lnTo>
                <a:lnTo>
                  <a:pt x="476" y="3115"/>
                </a:lnTo>
                <a:lnTo>
                  <a:pt x="476" y="3115"/>
                </a:lnTo>
                <a:lnTo>
                  <a:pt x="481" y="3119"/>
                </a:lnTo>
                <a:lnTo>
                  <a:pt x="485" y="3122"/>
                </a:lnTo>
                <a:lnTo>
                  <a:pt x="488" y="3126"/>
                </a:lnTo>
                <a:lnTo>
                  <a:pt x="490" y="3132"/>
                </a:lnTo>
                <a:lnTo>
                  <a:pt x="493" y="3141"/>
                </a:lnTo>
                <a:lnTo>
                  <a:pt x="496" y="3145"/>
                </a:lnTo>
                <a:lnTo>
                  <a:pt x="499" y="3151"/>
                </a:lnTo>
                <a:lnTo>
                  <a:pt x="499" y="3151"/>
                </a:lnTo>
                <a:lnTo>
                  <a:pt x="507" y="3160"/>
                </a:lnTo>
                <a:lnTo>
                  <a:pt x="515" y="3167"/>
                </a:lnTo>
                <a:lnTo>
                  <a:pt x="519" y="3170"/>
                </a:lnTo>
                <a:lnTo>
                  <a:pt x="525" y="3173"/>
                </a:lnTo>
                <a:lnTo>
                  <a:pt x="530" y="3173"/>
                </a:lnTo>
                <a:lnTo>
                  <a:pt x="535" y="3173"/>
                </a:lnTo>
                <a:lnTo>
                  <a:pt x="535" y="3173"/>
                </a:lnTo>
                <a:lnTo>
                  <a:pt x="546" y="3170"/>
                </a:lnTo>
                <a:lnTo>
                  <a:pt x="559" y="3168"/>
                </a:lnTo>
                <a:lnTo>
                  <a:pt x="569" y="3168"/>
                </a:lnTo>
                <a:lnTo>
                  <a:pt x="582" y="3170"/>
                </a:lnTo>
                <a:lnTo>
                  <a:pt x="582" y="3170"/>
                </a:lnTo>
                <a:lnTo>
                  <a:pt x="593" y="3174"/>
                </a:lnTo>
                <a:lnTo>
                  <a:pt x="602" y="3179"/>
                </a:lnTo>
                <a:lnTo>
                  <a:pt x="612" y="3185"/>
                </a:lnTo>
                <a:lnTo>
                  <a:pt x="621" y="3192"/>
                </a:lnTo>
                <a:lnTo>
                  <a:pt x="621" y="3192"/>
                </a:lnTo>
                <a:lnTo>
                  <a:pt x="628" y="3193"/>
                </a:lnTo>
                <a:lnTo>
                  <a:pt x="633" y="3193"/>
                </a:lnTo>
                <a:lnTo>
                  <a:pt x="646" y="3192"/>
                </a:lnTo>
                <a:lnTo>
                  <a:pt x="646" y="3192"/>
                </a:lnTo>
                <a:lnTo>
                  <a:pt x="655" y="3192"/>
                </a:lnTo>
                <a:lnTo>
                  <a:pt x="665" y="3192"/>
                </a:lnTo>
                <a:lnTo>
                  <a:pt x="665" y="3192"/>
                </a:lnTo>
                <a:lnTo>
                  <a:pt x="670" y="3189"/>
                </a:lnTo>
                <a:lnTo>
                  <a:pt x="676" y="3186"/>
                </a:lnTo>
                <a:lnTo>
                  <a:pt x="676" y="3186"/>
                </a:lnTo>
                <a:lnTo>
                  <a:pt x="681" y="3186"/>
                </a:lnTo>
                <a:lnTo>
                  <a:pt x="685" y="3189"/>
                </a:lnTo>
                <a:lnTo>
                  <a:pt x="689" y="3192"/>
                </a:lnTo>
                <a:lnTo>
                  <a:pt x="695" y="3194"/>
                </a:lnTo>
                <a:lnTo>
                  <a:pt x="695" y="3194"/>
                </a:lnTo>
                <a:lnTo>
                  <a:pt x="700" y="3196"/>
                </a:lnTo>
                <a:lnTo>
                  <a:pt x="707" y="3196"/>
                </a:lnTo>
                <a:lnTo>
                  <a:pt x="721" y="3197"/>
                </a:lnTo>
                <a:lnTo>
                  <a:pt x="721" y="3197"/>
                </a:lnTo>
                <a:lnTo>
                  <a:pt x="732" y="3198"/>
                </a:lnTo>
                <a:lnTo>
                  <a:pt x="741" y="3201"/>
                </a:lnTo>
                <a:lnTo>
                  <a:pt x="747" y="3204"/>
                </a:lnTo>
                <a:lnTo>
                  <a:pt x="751" y="3207"/>
                </a:lnTo>
                <a:lnTo>
                  <a:pt x="753" y="3211"/>
                </a:lnTo>
                <a:lnTo>
                  <a:pt x="755" y="3218"/>
                </a:lnTo>
                <a:lnTo>
                  <a:pt x="755" y="3218"/>
                </a:lnTo>
                <a:lnTo>
                  <a:pt x="756" y="3223"/>
                </a:lnTo>
                <a:lnTo>
                  <a:pt x="755" y="3227"/>
                </a:lnTo>
                <a:lnTo>
                  <a:pt x="752" y="3231"/>
                </a:lnTo>
                <a:lnTo>
                  <a:pt x="749" y="3235"/>
                </a:lnTo>
                <a:lnTo>
                  <a:pt x="741" y="3243"/>
                </a:lnTo>
                <a:lnTo>
                  <a:pt x="738" y="3248"/>
                </a:lnTo>
                <a:lnTo>
                  <a:pt x="736" y="3252"/>
                </a:lnTo>
                <a:lnTo>
                  <a:pt x="736" y="3252"/>
                </a:lnTo>
                <a:lnTo>
                  <a:pt x="733" y="3262"/>
                </a:lnTo>
                <a:lnTo>
                  <a:pt x="733" y="3275"/>
                </a:lnTo>
                <a:lnTo>
                  <a:pt x="734" y="3287"/>
                </a:lnTo>
                <a:lnTo>
                  <a:pt x="737" y="3298"/>
                </a:lnTo>
                <a:lnTo>
                  <a:pt x="737" y="3298"/>
                </a:lnTo>
                <a:lnTo>
                  <a:pt x="738" y="3312"/>
                </a:lnTo>
                <a:lnTo>
                  <a:pt x="738" y="3317"/>
                </a:lnTo>
                <a:lnTo>
                  <a:pt x="738" y="3321"/>
                </a:lnTo>
                <a:lnTo>
                  <a:pt x="736" y="3325"/>
                </a:lnTo>
                <a:lnTo>
                  <a:pt x="733" y="3329"/>
                </a:lnTo>
                <a:lnTo>
                  <a:pt x="727" y="3332"/>
                </a:lnTo>
                <a:lnTo>
                  <a:pt x="721" y="3335"/>
                </a:lnTo>
                <a:lnTo>
                  <a:pt x="721" y="3335"/>
                </a:lnTo>
                <a:lnTo>
                  <a:pt x="711" y="3337"/>
                </a:lnTo>
                <a:lnTo>
                  <a:pt x="700" y="3340"/>
                </a:lnTo>
                <a:lnTo>
                  <a:pt x="678" y="3344"/>
                </a:lnTo>
                <a:lnTo>
                  <a:pt x="678" y="3344"/>
                </a:lnTo>
                <a:lnTo>
                  <a:pt x="673" y="3346"/>
                </a:lnTo>
                <a:lnTo>
                  <a:pt x="669" y="3350"/>
                </a:lnTo>
                <a:lnTo>
                  <a:pt x="666" y="3352"/>
                </a:lnTo>
                <a:lnTo>
                  <a:pt x="663" y="3357"/>
                </a:lnTo>
                <a:lnTo>
                  <a:pt x="661" y="3365"/>
                </a:lnTo>
                <a:lnTo>
                  <a:pt x="658" y="3370"/>
                </a:lnTo>
                <a:lnTo>
                  <a:pt x="655" y="3374"/>
                </a:lnTo>
                <a:lnTo>
                  <a:pt x="655" y="3374"/>
                </a:lnTo>
                <a:lnTo>
                  <a:pt x="659" y="3376"/>
                </a:lnTo>
                <a:lnTo>
                  <a:pt x="665" y="3376"/>
                </a:lnTo>
                <a:lnTo>
                  <a:pt x="669" y="3376"/>
                </a:lnTo>
                <a:lnTo>
                  <a:pt x="674" y="3374"/>
                </a:lnTo>
                <a:lnTo>
                  <a:pt x="674" y="3374"/>
                </a:lnTo>
                <a:lnTo>
                  <a:pt x="680" y="3370"/>
                </a:lnTo>
                <a:lnTo>
                  <a:pt x="683" y="3369"/>
                </a:lnTo>
                <a:lnTo>
                  <a:pt x="687" y="3367"/>
                </a:lnTo>
                <a:lnTo>
                  <a:pt x="687" y="3367"/>
                </a:lnTo>
                <a:lnTo>
                  <a:pt x="706" y="3366"/>
                </a:lnTo>
                <a:lnTo>
                  <a:pt x="706" y="3366"/>
                </a:lnTo>
                <a:lnTo>
                  <a:pt x="715" y="3365"/>
                </a:lnTo>
                <a:lnTo>
                  <a:pt x="719" y="3365"/>
                </a:lnTo>
                <a:lnTo>
                  <a:pt x="722" y="3367"/>
                </a:lnTo>
                <a:lnTo>
                  <a:pt x="722" y="3367"/>
                </a:lnTo>
                <a:lnTo>
                  <a:pt x="723" y="3369"/>
                </a:lnTo>
                <a:lnTo>
                  <a:pt x="723" y="3371"/>
                </a:lnTo>
                <a:lnTo>
                  <a:pt x="719" y="3374"/>
                </a:lnTo>
                <a:lnTo>
                  <a:pt x="711" y="3378"/>
                </a:lnTo>
                <a:lnTo>
                  <a:pt x="711" y="3378"/>
                </a:lnTo>
                <a:lnTo>
                  <a:pt x="693" y="3386"/>
                </a:lnTo>
                <a:lnTo>
                  <a:pt x="685" y="3391"/>
                </a:lnTo>
                <a:lnTo>
                  <a:pt x="678" y="3396"/>
                </a:lnTo>
                <a:lnTo>
                  <a:pt x="678" y="3396"/>
                </a:lnTo>
                <a:lnTo>
                  <a:pt x="676" y="3399"/>
                </a:lnTo>
                <a:lnTo>
                  <a:pt x="676" y="3401"/>
                </a:lnTo>
                <a:lnTo>
                  <a:pt x="676" y="3404"/>
                </a:lnTo>
                <a:lnTo>
                  <a:pt x="674" y="3407"/>
                </a:lnTo>
                <a:lnTo>
                  <a:pt x="674" y="3407"/>
                </a:lnTo>
                <a:lnTo>
                  <a:pt x="672" y="3408"/>
                </a:lnTo>
                <a:lnTo>
                  <a:pt x="669" y="3410"/>
                </a:lnTo>
                <a:lnTo>
                  <a:pt x="662" y="3407"/>
                </a:lnTo>
                <a:lnTo>
                  <a:pt x="662" y="3407"/>
                </a:lnTo>
                <a:lnTo>
                  <a:pt x="654" y="3406"/>
                </a:lnTo>
                <a:lnTo>
                  <a:pt x="648" y="3404"/>
                </a:lnTo>
                <a:lnTo>
                  <a:pt x="642" y="3404"/>
                </a:lnTo>
                <a:lnTo>
                  <a:pt x="635" y="3407"/>
                </a:lnTo>
                <a:lnTo>
                  <a:pt x="635" y="3407"/>
                </a:lnTo>
                <a:lnTo>
                  <a:pt x="628" y="3411"/>
                </a:lnTo>
                <a:lnTo>
                  <a:pt x="624" y="3414"/>
                </a:lnTo>
                <a:lnTo>
                  <a:pt x="623" y="3416"/>
                </a:lnTo>
                <a:lnTo>
                  <a:pt x="624" y="3418"/>
                </a:lnTo>
                <a:lnTo>
                  <a:pt x="627" y="3421"/>
                </a:lnTo>
                <a:lnTo>
                  <a:pt x="631" y="3423"/>
                </a:lnTo>
                <a:lnTo>
                  <a:pt x="631" y="3423"/>
                </a:lnTo>
                <a:lnTo>
                  <a:pt x="639" y="3427"/>
                </a:lnTo>
                <a:lnTo>
                  <a:pt x="646" y="3431"/>
                </a:lnTo>
                <a:lnTo>
                  <a:pt x="653" y="3437"/>
                </a:lnTo>
                <a:lnTo>
                  <a:pt x="659" y="3444"/>
                </a:lnTo>
                <a:lnTo>
                  <a:pt x="659" y="3444"/>
                </a:lnTo>
                <a:lnTo>
                  <a:pt x="655" y="3448"/>
                </a:lnTo>
                <a:lnTo>
                  <a:pt x="651" y="3449"/>
                </a:lnTo>
                <a:lnTo>
                  <a:pt x="647" y="3451"/>
                </a:lnTo>
                <a:lnTo>
                  <a:pt x="643" y="3452"/>
                </a:lnTo>
                <a:lnTo>
                  <a:pt x="643" y="3452"/>
                </a:lnTo>
                <a:lnTo>
                  <a:pt x="639" y="3456"/>
                </a:lnTo>
                <a:lnTo>
                  <a:pt x="636" y="3461"/>
                </a:lnTo>
                <a:lnTo>
                  <a:pt x="632" y="3471"/>
                </a:lnTo>
                <a:lnTo>
                  <a:pt x="632" y="3471"/>
                </a:lnTo>
                <a:lnTo>
                  <a:pt x="631" y="3482"/>
                </a:lnTo>
                <a:lnTo>
                  <a:pt x="631" y="3494"/>
                </a:lnTo>
                <a:lnTo>
                  <a:pt x="631" y="3494"/>
                </a:lnTo>
                <a:lnTo>
                  <a:pt x="632" y="3502"/>
                </a:lnTo>
                <a:lnTo>
                  <a:pt x="631" y="3506"/>
                </a:lnTo>
                <a:lnTo>
                  <a:pt x="629" y="3509"/>
                </a:lnTo>
                <a:lnTo>
                  <a:pt x="629" y="3509"/>
                </a:lnTo>
                <a:lnTo>
                  <a:pt x="627" y="3513"/>
                </a:lnTo>
                <a:lnTo>
                  <a:pt x="624" y="3515"/>
                </a:lnTo>
                <a:lnTo>
                  <a:pt x="620" y="3516"/>
                </a:lnTo>
                <a:lnTo>
                  <a:pt x="616" y="3516"/>
                </a:lnTo>
                <a:lnTo>
                  <a:pt x="616" y="3516"/>
                </a:lnTo>
                <a:lnTo>
                  <a:pt x="613" y="3515"/>
                </a:lnTo>
                <a:lnTo>
                  <a:pt x="610" y="3513"/>
                </a:lnTo>
                <a:lnTo>
                  <a:pt x="609" y="3512"/>
                </a:lnTo>
                <a:lnTo>
                  <a:pt x="608" y="3513"/>
                </a:lnTo>
                <a:lnTo>
                  <a:pt x="606" y="3517"/>
                </a:lnTo>
                <a:lnTo>
                  <a:pt x="606" y="3517"/>
                </a:lnTo>
                <a:lnTo>
                  <a:pt x="605" y="3523"/>
                </a:lnTo>
                <a:lnTo>
                  <a:pt x="605" y="3527"/>
                </a:lnTo>
                <a:lnTo>
                  <a:pt x="606" y="3536"/>
                </a:lnTo>
                <a:lnTo>
                  <a:pt x="606" y="3536"/>
                </a:lnTo>
                <a:lnTo>
                  <a:pt x="608" y="3545"/>
                </a:lnTo>
                <a:lnTo>
                  <a:pt x="608" y="3549"/>
                </a:lnTo>
                <a:lnTo>
                  <a:pt x="612" y="3553"/>
                </a:lnTo>
                <a:lnTo>
                  <a:pt x="612" y="3553"/>
                </a:lnTo>
                <a:lnTo>
                  <a:pt x="616" y="3555"/>
                </a:lnTo>
                <a:lnTo>
                  <a:pt x="620" y="3557"/>
                </a:lnTo>
                <a:lnTo>
                  <a:pt x="624" y="3560"/>
                </a:lnTo>
                <a:lnTo>
                  <a:pt x="627" y="3564"/>
                </a:lnTo>
                <a:lnTo>
                  <a:pt x="627" y="3564"/>
                </a:lnTo>
                <a:lnTo>
                  <a:pt x="629" y="3569"/>
                </a:lnTo>
                <a:lnTo>
                  <a:pt x="631" y="3574"/>
                </a:lnTo>
                <a:lnTo>
                  <a:pt x="632" y="3580"/>
                </a:lnTo>
                <a:lnTo>
                  <a:pt x="635" y="3584"/>
                </a:lnTo>
                <a:lnTo>
                  <a:pt x="635" y="3584"/>
                </a:lnTo>
                <a:lnTo>
                  <a:pt x="638" y="3587"/>
                </a:lnTo>
                <a:lnTo>
                  <a:pt x="642" y="3589"/>
                </a:lnTo>
                <a:lnTo>
                  <a:pt x="651" y="3591"/>
                </a:lnTo>
                <a:lnTo>
                  <a:pt x="661" y="3592"/>
                </a:lnTo>
                <a:lnTo>
                  <a:pt x="669" y="3594"/>
                </a:lnTo>
                <a:lnTo>
                  <a:pt x="669" y="3594"/>
                </a:lnTo>
                <a:lnTo>
                  <a:pt x="678" y="3598"/>
                </a:lnTo>
                <a:lnTo>
                  <a:pt x="687" y="3603"/>
                </a:lnTo>
                <a:lnTo>
                  <a:pt x="702" y="3613"/>
                </a:lnTo>
                <a:lnTo>
                  <a:pt x="702" y="3613"/>
                </a:lnTo>
                <a:lnTo>
                  <a:pt x="710" y="3618"/>
                </a:lnTo>
                <a:lnTo>
                  <a:pt x="717" y="3622"/>
                </a:lnTo>
                <a:lnTo>
                  <a:pt x="717" y="3622"/>
                </a:lnTo>
                <a:lnTo>
                  <a:pt x="726" y="3624"/>
                </a:lnTo>
                <a:lnTo>
                  <a:pt x="736" y="3625"/>
                </a:lnTo>
                <a:lnTo>
                  <a:pt x="736" y="3625"/>
                </a:lnTo>
                <a:lnTo>
                  <a:pt x="755" y="3633"/>
                </a:lnTo>
                <a:lnTo>
                  <a:pt x="772" y="3643"/>
                </a:lnTo>
                <a:lnTo>
                  <a:pt x="772" y="3643"/>
                </a:lnTo>
                <a:lnTo>
                  <a:pt x="797" y="3659"/>
                </a:lnTo>
                <a:lnTo>
                  <a:pt x="797" y="3659"/>
                </a:lnTo>
                <a:lnTo>
                  <a:pt x="808" y="3651"/>
                </a:lnTo>
                <a:lnTo>
                  <a:pt x="820" y="3644"/>
                </a:lnTo>
                <a:lnTo>
                  <a:pt x="820" y="3644"/>
                </a:lnTo>
                <a:lnTo>
                  <a:pt x="827" y="3640"/>
                </a:lnTo>
                <a:lnTo>
                  <a:pt x="834" y="3636"/>
                </a:lnTo>
                <a:lnTo>
                  <a:pt x="834" y="3636"/>
                </a:lnTo>
                <a:lnTo>
                  <a:pt x="838" y="3636"/>
                </a:lnTo>
                <a:lnTo>
                  <a:pt x="843" y="3636"/>
                </a:lnTo>
                <a:lnTo>
                  <a:pt x="851" y="3637"/>
                </a:lnTo>
                <a:lnTo>
                  <a:pt x="851" y="3637"/>
                </a:lnTo>
                <a:lnTo>
                  <a:pt x="860" y="3637"/>
                </a:lnTo>
                <a:lnTo>
                  <a:pt x="869" y="3636"/>
                </a:lnTo>
                <a:lnTo>
                  <a:pt x="877" y="3636"/>
                </a:lnTo>
                <a:lnTo>
                  <a:pt x="881" y="3636"/>
                </a:lnTo>
                <a:lnTo>
                  <a:pt x="885" y="3637"/>
                </a:lnTo>
                <a:lnTo>
                  <a:pt x="885" y="3637"/>
                </a:lnTo>
                <a:lnTo>
                  <a:pt x="900" y="3645"/>
                </a:lnTo>
                <a:lnTo>
                  <a:pt x="907" y="3649"/>
                </a:lnTo>
                <a:lnTo>
                  <a:pt x="915" y="3652"/>
                </a:lnTo>
                <a:lnTo>
                  <a:pt x="915" y="3652"/>
                </a:lnTo>
                <a:lnTo>
                  <a:pt x="925" y="3655"/>
                </a:lnTo>
                <a:lnTo>
                  <a:pt x="936" y="3654"/>
                </a:lnTo>
                <a:lnTo>
                  <a:pt x="945" y="3654"/>
                </a:lnTo>
                <a:lnTo>
                  <a:pt x="956" y="3654"/>
                </a:lnTo>
                <a:lnTo>
                  <a:pt x="956" y="3654"/>
                </a:lnTo>
                <a:lnTo>
                  <a:pt x="960" y="3654"/>
                </a:lnTo>
                <a:lnTo>
                  <a:pt x="964" y="3652"/>
                </a:lnTo>
                <a:lnTo>
                  <a:pt x="974" y="3649"/>
                </a:lnTo>
                <a:lnTo>
                  <a:pt x="974" y="3649"/>
                </a:lnTo>
                <a:lnTo>
                  <a:pt x="979" y="3649"/>
                </a:lnTo>
                <a:lnTo>
                  <a:pt x="984" y="3651"/>
                </a:lnTo>
                <a:lnTo>
                  <a:pt x="993" y="3655"/>
                </a:lnTo>
                <a:lnTo>
                  <a:pt x="993" y="3655"/>
                </a:lnTo>
                <a:lnTo>
                  <a:pt x="1018" y="3664"/>
                </a:lnTo>
                <a:lnTo>
                  <a:pt x="1018" y="3664"/>
                </a:lnTo>
                <a:lnTo>
                  <a:pt x="1022" y="3666"/>
                </a:lnTo>
                <a:lnTo>
                  <a:pt x="1024" y="3666"/>
                </a:lnTo>
                <a:lnTo>
                  <a:pt x="1033" y="3666"/>
                </a:lnTo>
                <a:lnTo>
                  <a:pt x="1033" y="3666"/>
                </a:lnTo>
                <a:lnTo>
                  <a:pt x="1038" y="3666"/>
                </a:lnTo>
                <a:lnTo>
                  <a:pt x="1042" y="3668"/>
                </a:lnTo>
                <a:lnTo>
                  <a:pt x="1046" y="3670"/>
                </a:lnTo>
                <a:lnTo>
                  <a:pt x="1050" y="3674"/>
                </a:lnTo>
                <a:lnTo>
                  <a:pt x="1056" y="3682"/>
                </a:lnTo>
                <a:lnTo>
                  <a:pt x="1060" y="3690"/>
                </a:lnTo>
                <a:lnTo>
                  <a:pt x="1060" y="3690"/>
                </a:lnTo>
                <a:lnTo>
                  <a:pt x="1063" y="3694"/>
                </a:lnTo>
                <a:lnTo>
                  <a:pt x="1065" y="3697"/>
                </a:lnTo>
                <a:lnTo>
                  <a:pt x="1072" y="3701"/>
                </a:lnTo>
                <a:lnTo>
                  <a:pt x="1082" y="3704"/>
                </a:lnTo>
                <a:lnTo>
                  <a:pt x="1090" y="3705"/>
                </a:lnTo>
                <a:lnTo>
                  <a:pt x="1090" y="3705"/>
                </a:lnTo>
                <a:lnTo>
                  <a:pt x="1103" y="3705"/>
                </a:lnTo>
                <a:lnTo>
                  <a:pt x="1110" y="3707"/>
                </a:lnTo>
                <a:lnTo>
                  <a:pt x="1116" y="3708"/>
                </a:lnTo>
                <a:lnTo>
                  <a:pt x="1116" y="3708"/>
                </a:lnTo>
                <a:lnTo>
                  <a:pt x="1125" y="3713"/>
                </a:lnTo>
                <a:lnTo>
                  <a:pt x="1135" y="3719"/>
                </a:lnTo>
                <a:lnTo>
                  <a:pt x="1135" y="3719"/>
                </a:lnTo>
                <a:lnTo>
                  <a:pt x="1139" y="3722"/>
                </a:lnTo>
                <a:lnTo>
                  <a:pt x="1142" y="3726"/>
                </a:lnTo>
                <a:lnTo>
                  <a:pt x="1144" y="3730"/>
                </a:lnTo>
                <a:lnTo>
                  <a:pt x="1148" y="3733"/>
                </a:lnTo>
                <a:lnTo>
                  <a:pt x="1148" y="3733"/>
                </a:lnTo>
                <a:lnTo>
                  <a:pt x="1154" y="3734"/>
                </a:lnTo>
                <a:lnTo>
                  <a:pt x="1159" y="3734"/>
                </a:lnTo>
                <a:lnTo>
                  <a:pt x="1165" y="3735"/>
                </a:lnTo>
                <a:lnTo>
                  <a:pt x="1170" y="3737"/>
                </a:lnTo>
                <a:lnTo>
                  <a:pt x="1170" y="3737"/>
                </a:lnTo>
                <a:lnTo>
                  <a:pt x="1178" y="3741"/>
                </a:lnTo>
                <a:lnTo>
                  <a:pt x="1185" y="3745"/>
                </a:lnTo>
                <a:lnTo>
                  <a:pt x="1185" y="3745"/>
                </a:lnTo>
                <a:lnTo>
                  <a:pt x="1191" y="3749"/>
                </a:lnTo>
                <a:lnTo>
                  <a:pt x="1193" y="3753"/>
                </a:lnTo>
                <a:lnTo>
                  <a:pt x="1196" y="3757"/>
                </a:lnTo>
                <a:lnTo>
                  <a:pt x="1200" y="3761"/>
                </a:lnTo>
                <a:lnTo>
                  <a:pt x="1200" y="3761"/>
                </a:lnTo>
                <a:lnTo>
                  <a:pt x="1204" y="3765"/>
                </a:lnTo>
                <a:lnTo>
                  <a:pt x="1210" y="3767"/>
                </a:lnTo>
                <a:lnTo>
                  <a:pt x="1221" y="3771"/>
                </a:lnTo>
                <a:lnTo>
                  <a:pt x="1221" y="3771"/>
                </a:lnTo>
                <a:lnTo>
                  <a:pt x="1225" y="3772"/>
                </a:lnTo>
                <a:lnTo>
                  <a:pt x="1229" y="3776"/>
                </a:lnTo>
                <a:lnTo>
                  <a:pt x="1233" y="3779"/>
                </a:lnTo>
                <a:lnTo>
                  <a:pt x="1234" y="3779"/>
                </a:lnTo>
                <a:lnTo>
                  <a:pt x="1237" y="3777"/>
                </a:lnTo>
                <a:lnTo>
                  <a:pt x="1237" y="3777"/>
                </a:lnTo>
                <a:lnTo>
                  <a:pt x="1241" y="3775"/>
                </a:lnTo>
                <a:lnTo>
                  <a:pt x="1244" y="3769"/>
                </a:lnTo>
                <a:lnTo>
                  <a:pt x="1246" y="3764"/>
                </a:lnTo>
                <a:lnTo>
                  <a:pt x="1250" y="3760"/>
                </a:lnTo>
                <a:lnTo>
                  <a:pt x="1250" y="3760"/>
                </a:lnTo>
                <a:lnTo>
                  <a:pt x="1257" y="3756"/>
                </a:lnTo>
                <a:lnTo>
                  <a:pt x="1260" y="3754"/>
                </a:lnTo>
                <a:lnTo>
                  <a:pt x="1264" y="3752"/>
                </a:lnTo>
                <a:lnTo>
                  <a:pt x="1264" y="3752"/>
                </a:lnTo>
                <a:lnTo>
                  <a:pt x="1267" y="3748"/>
                </a:lnTo>
                <a:lnTo>
                  <a:pt x="1267" y="3743"/>
                </a:lnTo>
                <a:lnTo>
                  <a:pt x="1268" y="3741"/>
                </a:lnTo>
                <a:lnTo>
                  <a:pt x="1267" y="3737"/>
                </a:lnTo>
                <a:lnTo>
                  <a:pt x="1263" y="3730"/>
                </a:lnTo>
                <a:lnTo>
                  <a:pt x="1256" y="3723"/>
                </a:lnTo>
                <a:lnTo>
                  <a:pt x="1240" y="3709"/>
                </a:lnTo>
                <a:lnTo>
                  <a:pt x="1231" y="3704"/>
                </a:lnTo>
                <a:lnTo>
                  <a:pt x="1226" y="3700"/>
                </a:lnTo>
                <a:lnTo>
                  <a:pt x="1226" y="3700"/>
                </a:lnTo>
                <a:lnTo>
                  <a:pt x="1218" y="3689"/>
                </a:lnTo>
                <a:lnTo>
                  <a:pt x="1211" y="3678"/>
                </a:lnTo>
                <a:lnTo>
                  <a:pt x="1211" y="3678"/>
                </a:lnTo>
                <a:lnTo>
                  <a:pt x="1203" y="3668"/>
                </a:lnTo>
                <a:lnTo>
                  <a:pt x="1195" y="3659"/>
                </a:lnTo>
                <a:lnTo>
                  <a:pt x="1195" y="3659"/>
                </a:lnTo>
                <a:lnTo>
                  <a:pt x="1188" y="3649"/>
                </a:lnTo>
                <a:lnTo>
                  <a:pt x="1185" y="3644"/>
                </a:lnTo>
                <a:lnTo>
                  <a:pt x="1184" y="3639"/>
                </a:lnTo>
                <a:lnTo>
                  <a:pt x="1184" y="3639"/>
                </a:lnTo>
                <a:lnTo>
                  <a:pt x="1184" y="3629"/>
                </a:lnTo>
                <a:lnTo>
                  <a:pt x="1185" y="3619"/>
                </a:lnTo>
                <a:lnTo>
                  <a:pt x="1185" y="3619"/>
                </a:lnTo>
                <a:lnTo>
                  <a:pt x="1189" y="3611"/>
                </a:lnTo>
                <a:lnTo>
                  <a:pt x="1192" y="3604"/>
                </a:lnTo>
                <a:lnTo>
                  <a:pt x="1192" y="3604"/>
                </a:lnTo>
                <a:lnTo>
                  <a:pt x="1193" y="3600"/>
                </a:lnTo>
                <a:lnTo>
                  <a:pt x="1192" y="3595"/>
                </a:lnTo>
                <a:lnTo>
                  <a:pt x="1189" y="3585"/>
                </a:lnTo>
                <a:lnTo>
                  <a:pt x="1189" y="3585"/>
                </a:lnTo>
                <a:lnTo>
                  <a:pt x="1188" y="3580"/>
                </a:lnTo>
                <a:lnTo>
                  <a:pt x="1185" y="3577"/>
                </a:lnTo>
                <a:lnTo>
                  <a:pt x="1182" y="3574"/>
                </a:lnTo>
                <a:lnTo>
                  <a:pt x="1180" y="3572"/>
                </a:lnTo>
                <a:lnTo>
                  <a:pt x="1171" y="3572"/>
                </a:lnTo>
                <a:lnTo>
                  <a:pt x="1162" y="3570"/>
                </a:lnTo>
                <a:lnTo>
                  <a:pt x="1162" y="3570"/>
                </a:lnTo>
                <a:lnTo>
                  <a:pt x="1152" y="3570"/>
                </a:lnTo>
                <a:lnTo>
                  <a:pt x="1148" y="3569"/>
                </a:lnTo>
                <a:lnTo>
                  <a:pt x="1144" y="3568"/>
                </a:lnTo>
                <a:lnTo>
                  <a:pt x="1140" y="3565"/>
                </a:lnTo>
                <a:lnTo>
                  <a:pt x="1139" y="3562"/>
                </a:lnTo>
                <a:lnTo>
                  <a:pt x="1137" y="3557"/>
                </a:lnTo>
                <a:lnTo>
                  <a:pt x="1137" y="3551"/>
                </a:lnTo>
                <a:lnTo>
                  <a:pt x="1137" y="3551"/>
                </a:lnTo>
                <a:lnTo>
                  <a:pt x="1139" y="3547"/>
                </a:lnTo>
                <a:lnTo>
                  <a:pt x="1140" y="3543"/>
                </a:lnTo>
                <a:lnTo>
                  <a:pt x="1144" y="3536"/>
                </a:lnTo>
                <a:lnTo>
                  <a:pt x="1144" y="3536"/>
                </a:lnTo>
                <a:lnTo>
                  <a:pt x="1146" y="3532"/>
                </a:lnTo>
                <a:lnTo>
                  <a:pt x="1146" y="3528"/>
                </a:lnTo>
                <a:lnTo>
                  <a:pt x="1144" y="3519"/>
                </a:lnTo>
                <a:lnTo>
                  <a:pt x="1144" y="3519"/>
                </a:lnTo>
                <a:lnTo>
                  <a:pt x="1142" y="3502"/>
                </a:lnTo>
                <a:lnTo>
                  <a:pt x="1142" y="3491"/>
                </a:lnTo>
                <a:lnTo>
                  <a:pt x="1142" y="3480"/>
                </a:lnTo>
                <a:lnTo>
                  <a:pt x="1143" y="3471"/>
                </a:lnTo>
                <a:lnTo>
                  <a:pt x="1146" y="3461"/>
                </a:lnTo>
                <a:lnTo>
                  <a:pt x="1150" y="3453"/>
                </a:lnTo>
                <a:lnTo>
                  <a:pt x="1152" y="3451"/>
                </a:lnTo>
                <a:lnTo>
                  <a:pt x="1156" y="3448"/>
                </a:lnTo>
                <a:lnTo>
                  <a:pt x="1156" y="3448"/>
                </a:lnTo>
                <a:lnTo>
                  <a:pt x="1165" y="3445"/>
                </a:lnTo>
                <a:lnTo>
                  <a:pt x="1176" y="3444"/>
                </a:lnTo>
                <a:lnTo>
                  <a:pt x="1185" y="3442"/>
                </a:lnTo>
                <a:lnTo>
                  <a:pt x="1195" y="3438"/>
                </a:lnTo>
                <a:lnTo>
                  <a:pt x="1195" y="3438"/>
                </a:lnTo>
                <a:lnTo>
                  <a:pt x="1199" y="3436"/>
                </a:lnTo>
                <a:lnTo>
                  <a:pt x="1203" y="3433"/>
                </a:lnTo>
                <a:lnTo>
                  <a:pt x="1208" y="3425"/>
                </a:lnTo>
                <a:lnTo>
                  <a:pt x="1208" y="3425"/>
                </a:lnTo>
                <a:lnTo>
                  <a:pt x="1210" y="3422"/>
                </a:lnTo>
                <a:lnTo>
                  <a:pt x="1211" y="3418"/>
                </a:lnTo>
                <a:lnTo>
                  <a:pt x="1214" y="3410"/>
                </a:lnTo>
                <a:lnTo>
                  <a:pt x="1214" y="3410"/>
                </a:lnTo>
                <a:lnTo>
                  <a:pt x="1219" y="3406"/>
                </a:lnTo>
                <a:lnTo>
                  <a:pt x="1226" y="3400"/>
                </a:lnTo>
                <a:lnTo>
                  <a:pt x="1229" y="3397"/>
                </a:lnTo>
                <a:lnTo>
                  <a:pt x="1231" y="3395"/>
                </a:lnTo>
                <a:lnTo>
                  <a:pt x="1233" y="3391"/>
                </a:lnTo>
                <a:lnTo>
                  <a:pt x="1231" y="3388"/>
                </a:lnTo>
                <a:lnTo>
                  <a:pt x="1231" y="3388"/>
                </a:lnTo>
                <a:lnTo>
                  <a:pt x="1230" y="3386"/>
                </a:lnTo>
                <a:lnTo>
                  <a:pt x="1227" y="3385"/>
                </a:lnTo>
                <a:lnTo>
                  <a:pt x="1227" y="3385"/>
                </a:lnTo>
                <a:lnTo>
                  <a:pt x="1210" y="3384"/>
                </a:lnTo>
                <a:lnTo>
                  <a:pt x="1208" y="3384"/>
                </a:lnTo>
                <a:lnTo>
                  <a:pt x="1208" y="3384"/>
                </a:lnTo>
                <a:lnTo>
                  <a:pt x="1207" y="3384"/>
                </a:lnTo>
                <a:lnTo>
                  <a:pt x="1207" y="3384"/>
                </a:lnTo>
                <a:lnTo>
                  <a:pt x="1204" y="3384"/>
                </a:lnTo>
                <a:lnTo>
                  <a:pt x="1203" y="3384"/>
                </a:lnTo>
                <a:lnTo>
                  <a:pt x="1203" y="3384"/>
                </a:lnTo>
                <a:lnTo>
                  <a:pt x="1200" y="3384"/>
                </a:lnTo>
                <a:lnTo>
                  <a:pt x="1200" y="3384"/>
                </a:lnTo>
                <a:lnTo>
                  <a:pt x="1200" y="3384"/>
                </a:lnTo>
                <a:lnTo>
                  <a:pt x="1199" y="3382"/>
                </a:lnTo>
                <a:lnTo>
                  <a:pt x="1199" y="3382"/>
                </a:lnTo>
                <a:lnTo>
                  <a:pt x="1193" y="3381"/>
                </a:lnTo>
                <a:lnTo>
                  <a:pt x="1191" y="3378"/>
                </a:lnTo>
                <a:lnTo>
                  <a:pt x="1191" y="3374"/>
                </a:lnTo>
                <a:lnTo>
                  <a:pt x="1191" y="3371"/>
                </a:lnTo>
                <a:lnTo>
                  <a:pt x="1193" y="3365"/>
                </a:lnTo>
                <a:lnTo>
                  <a:pt x="1197" y="3357"/>
                </a:lnTo>
                <a:lnTo>
                  <a:pt x="1197" y="3357"/>
                </a:lnTo>
                <a:lnTo>
                  <a:pt x="1199" y="3350"/>
                </a:lnTo>
                <a:lnTo>
                  <a:pt x="1197" y="3340"/>
                </a:lnTo>
                <a:lnTo>
                  <a:pt x="1193" y="3332"/>
                </a:lnTo>
                <a:lnTo>
                  <a:pt x="1188" y="3325"/>
                </a:lnTo>
                <a:lnTo>
                  <a:pt x="1188" y="3325"/>
                </a:lnTo>
                <a:lnTo>
                  <a:pt x="1185" y="3324"/>
                </a:lnTo>
                <a:lnTo>
                  <a:pt x="1181" y="3321"/>
                </a:lnTo>
                <a:lnTo>
                  <a:pt x="1171" y="3320"/>
                </a:lnTo>
                <a:lnTo>
                  <a:pt x="1152" y="3317"/>
                </a:lnTo>
                <a:lnTo>
                  <a:pt x="1152" y="3317"/>
                </a:lnTo>
                <a:lnTo>
                  <a:pt x="1142" y="3313"/>
                </a:lnTo>
                <a:lnTo>
                  <a:pt x="1132" y="3307"/>
                </a:lnTo>
                <a:lnTo>
                  <a:pt x="1113" y="3295"/>
                </a:lnTo>
                <a:lnTo>
                  <a:pt x="1113" y="3295"/>
                </a:lnTo>
                <a:lnTo>
                  <a:pt x="1105" y="3290"/>
                </a:lnTo>
                <a:lnTo>
                  <a:pt x="1097" y="3284"/>
                </a:lnTo>
                <a:lnTo>
                  <a:pt x="1091" y="3276"/>
                </a:lnTo>
                <a:lnTo>
                  <a:pt x="1086" y="3268"/>
                </a:lnTo>
                <a:lnTo>
                  <a:pt x="1086" y="3268"/>
                </a:lnTo>
                <a:lnTo>
                  <a:pt x="1084" y="3264"/>
                </a:lnTo>
                <a:lnTo>
                  <a:pt x="1084" y="3258"/>
                </a:lnTo>
                <a:lnTo>
                  <a:pt x="1086" y="3254"/>
                </a:lnTo>
                <a:lnTo>
                  <a:pt x="1087" y="3250"/>
                </a:lnTo>
                <a:lnTo>
                  <a:pt x="1087" y="3250"/>
                </a:lnTo>
                <a:lnTo>
                  <a:pt x="1091" y="3248"/>
                </a:lnTo>
                <a:lnTo>
                  <a:pt x="1095" y="3245"/>
                </a:lnTo>
                <a:lnTo>
                  <a:pt x="1099" y="3242"/>
                </a:lnTo>
                <a:lnTo>
                  <a:pt x="1102" y="3239"/>
                </a:lnTo>
                <a:lnTo>
                  <a:pt x="1102" y="3239"/>
                </a:lnTo>
                <a:lnTo>
                  <a:pt x="1103" y="3235"/>
                </a:lnTo>
                <a:lnTo>
                  <a:pt x="1103" y="3233"/>
                </a:lnTo>
                <a:lnTo>
                  <a:pt x="1101" y="3230"/>
                </a:lnTo>
                <a:lnTo>
                  <a:pt x="1098" y="3227"/>
                </a:lnTo>
                <a:lnTo>
                  <a:pt x="1091" y="3223"/>
                </a:lnTo>
                <a:lnTo>
                  <a:pt x="1084" y="3219"/>
                </a:lnTo>
                <a:lnTo>
                  <a:pt x="1084" y="3219"/>
                </a:lnTo>
                <a:lnTo>
                  <a:pt x="1082" y="3216"/>
                </a:lnTo>
                <a:lnTo>
                  <a:pt x="1079" y="3212"/>
                </a:lnTo>
                <a:lnTo>
                  <a:pt x="1076" y="3203"/>
                </a:lnTo>
                <a:lnTo>
                  <a:pt x="1075" y="3193"/>
                </a:lnTo>
                <a:lnTo>
                  <a:pt x="1075" y="3183"/>
                </a:lnTo>
                <a:lnTo>
                  <a:pt x="1075" y="3183"/>
                </a:lnTo>
                <a:lnTo>
                  <a:pt x="1076" y="3173"/>
                </a:lnTo>
                <a:lnTo>
                  <a:pt x="1079" y="3163"/>
                </a:lnTo>
                <a:lnTo>
                  <a:pt x="1083" y="3152"/>
                </a:lnTo>
                <a:lnTo>
                  <a:pt x="1088" y="3143"/>
                </a:lnTo>
                <a:lnTo>
                  <a:pt x="1088" y="3143"/>
                </a:lnTo>
                <a:lnTo>
                  <a:pt x="1095" y="3136"/>
                </a:lnTo>
                <a:lnTo>
                  <a:pt x="1101" y="3129"/>
                </a:lnTo>
                <a:lnTo>
                  <a:pt x="1105" y="3128"/>
                </a:lnTo>
                <a:lnTo>
                  <a:pt x="1107" y="3128"/>
                </a:lnTo>
                <a:lnTo>
                  <a:pt x="1112" y="3129"/>
                </a:lnTo>
                <a:lnTo>
                  <a:pt x="1116" y="3133"/>
                </a:lnTo>
                <a:lnTo>
                  <a:pt x="1116" y="3133"/>
                </a:lnTo>
                <a:lnTo>
                  <a:pt x="1118" y="3137"/>
                </a:lnTo>
                <a:lnTo>
                  <a:pt x="1120" y="3140"/>
                </a:lnTo>
                <a:lnTo>
                  <a:pt x="1121" y="3145"/>
                </a:lnTo>
                <a:lnTo>
                  <a:pt x="1122" y="3149"/>
                </a:lnTo>
                <a:lnTo>
                  <a:pt x="1122" y="3149"/>
                </a:lnTo>
                <a:lnTo>
                  <a:pt x="1125" y="3152"/>
                </a:lnTo>
                <a:lnTo>
                  <a:pt x="1129" y="3155"/>
                </a:lnTo>
                <a:lnTo>
                  <a:pt x="1137" y="3160"/>
                </a:lnTo>
                <a:lnTo>
                  <a:pt x="1137" y="3160"/>
                </a:lnTo>
                <a:lnTo>
                  <a:pt x="1143" y="3162"/>
                </a:lnTo>
                <a:lnTo>
                  <a:pt x="1146" y="3162"/>
                </a:lnTo>
                <a:lnTo>
                  <a:pt x="1150" y="3160"/>
                </a:lnTo>
                <a:lnTo>
                  <a:pt x="1151" y="3158"/>
                </a:lnTo>
                <a:lnTo>
                  <a:pt x="1154" y="3151"/>
                </a:lnTo>
                <a:lnTo>
                  <a:pt x="1156" y="3141"/>
                </a:lnTo>
                <a:lnTo>
                  <a:pt x="1156" y="3141"/>
                </a:lnTo>
                <a:lnTo>
                  <a:pt x="1158" y="3133"/>
                </a:lnTo>
                <a:lnTo>
                  <a:pt x="1158" y="3124"/>
                </a:lnTo>
                <a:lnTo>
                  <a:pt x="1158" y="3124"/>
                </a:lnTo>
                <a:lnTo>
                  <a:pt x="1156" y="3115"/>
                </a:lnTo>
                <a:lnTo>
                  <a:pt x="1155" y="3107"/>
                </a:lnTo>
                <a:lnTo>
                  <a:pt x="1155" y="3107"/>
                </a:lnTo>
                <a:lnTo>
                  <a:pt x="1155" y="3104"/>
                </a:lnTo>
                <a:lnTo>
                  <a:pt x="1155" y="3104"/>
                </a:lnTo>
                <a:lnTo>
                  <a:pt x="1156" y="3100"/>
                </a:lnTo>
                <a:lnTo>
                  <a:pt x="1159" y="3096"/>
                </a:lnTo>
                <a:lnTo>
                  <a:pt x="1166" y="3088"/>
                </a:lnTo>
                <a:lnTo>
                  <a:pt x="1176" y="3081"/>
                </a:lnTo>
                <a:lnTo>
                  <a:pt x="1182" y="3074"/>
                </a:lnTo>
                <a:lnTo>
                  <a:pt x="1182" y="3074"/>
                </a:lnTo>
                <a:lnTo>
                  <a:pt x="1189" y="3065"/>
                </a:lnTo>
                <a:lnTo>
                  <a:pt x="1197" y="3058"/>
                </a:lnTo>
                <a:lnTo>
                  <a:pt x="1206" y="3051"/>
                </a:lnTo>
                <a:lnTo>
                  <a:pt x="1215" y="3045"/>
                </a:lnTo>
                <a:lnTo>
                  <a:pt x="1215" y="3045"/>
                </a:lnTo>
                <a:lnTo>
                  <a:pt x="1230" y="3032"/>
                </a:lnTo>
                <a:lnTo>
                  <a:pt x="1240" y="3028"/>
                </a:lnTo>
                <a:lnTo>
                  <a:pt x="1248" y="3024"/>
                </a:lnTo>
                <a:lnTo>
                  <a:pt x="1248" y="3024"/>
                </a:lnTo>
                <a:lnTo>
                  <a:pt x="1252" y="3024"/>
                </a:lnTo>
                <a:lnTo>
                  <a:pt x="1256" y="3025"/>
                </a:lnTo>
                <a:lnTo>
                  <a:pt x="1264" y="3028"/>
                </a:lnTo>
                <a:lnTo>
                  <a:pt x="1271" y="3032"/>
                </a:lnTo>
                <a:lnTo>
                  <a:pt x="1275" y="3034"/>
                </a:lnTo>
                <a:lnTo>
                  <a:pt x="1279" y="3035"/>
                </a:lnTo>
                <a:lnTo>
                  <a:pt x="1279" y="3035"/>
                </a:lnTo>
                <a:lnTo>
                  <a:pt x="1289" y="3034"/>
                </a:lnTo>
                <a:lnTo>
                  <a:pt x="1298" y="3030"/>
                </a:lnTo>
                <a:lnTo>
                  <a:pt x="1306" y="3025"/>
                </a:lnTo>
                <a:lnTo>
                  <a:pt x="1316" y="3023"/>
                </a:lnTo>
                <a:lnTo>
                  <a:pt x="1316" y="3023"/>
                </a:lnTo>
                <a:lnTo>
                  <a:pt x="1335" y="3019"/>
                </a:lnTo>
                <a:lnTo>
                  <a:pt x="1343" y="3017"/>
                </a:lnTo>
                <a:lnTo>
                  <a:pt x="1354" y="3017"/>
                </a:lnTo>
                <a:lnTo>
                  <a:pt x="1354" y="3017"/>
                </a:lnTo>
                <a:lnTo>
                  <a:pt x="1365" y="3019"/>
                </a:lnTo>
                <a:lnTo>
                  <a:pt x="1374" y="3020"/>
                </a:lnTo>
                <a:lnTo>
                  <a:pt x="1384" y="3024"/>
                </a:lnTo>
                <a:lnTo>
                  <a:pt x="1393" y="3030"/>
                </a:lnTo>
                <a:lnTo>
                  <a:pt x="1393" y="3030"/>
                </a:lnTo>
                <a:lnTo>
                  <a:pt x="1400" y="3035"/>
                </a:lnTo>
                <a:lnTo>
                  <a:pt x="1403" y="3040"/>
                </a:lnTo>
                <a:lnTo>
                  <a:pt x="1407" y="3047"/>
                </a:lnTo>
                <a:lnTo>
                  <a:pt x="1408" y="3054"/>
                </a:lnTo>
                <a:lnTo>
                  <a:pt x="1414" y="3068"/>
                </a:lnTo>
                <a:lnTo>
                  <a:pt x="1417" y="3073"/>
                </a:lnTo>
                <a:lnTo>
                  <a:pt x="1422" y="3079"/>
                </a:lnTo>
                <a:lnTo>
                  <a:pt x="1422" y="3079"/>
                </a:lnTo>
                <a:lnTo>
                  <a:pt x="1428" y="3083"/>
                </a:lnTo>
                <a:lnTo>
                  <a:pt x="1434" y="3085"/>
                </a:lnTo>
                <a:lnTo>
                  <a:pt x="1441" y="3087"/>
                </a:lnTo>
                <a:lnTo>
                  <a:pt x="1448" y="3087"/>
                </a:lnTo>
                <a:lnTo>
                  <a:pt x="1448" y="3087"/>
                </a:lnTo>
                <a:lnTo>
                  <a:pt x="1467" y="3087"/>
                </a:lnTo>
                <a:lnTo>
                  <a:pt x="1485" y="3083"/>
                </a:lnTo>
                <a:lnTo>
                  <a:pt x="1494" y="3080"/>
                </a:lnTo>
                <a:lnTo>
                  <a:pt x="1504" y="3076"/>
                </a:lnTo>
                <a:lnTo>
                  <a:pt x="1511" y="3070"/>
                </a:lnTo>
                <a:lnTo>
                  <a:pt x="1517" y="3065"/>
                </a:lnTo>
                <a:lnTo>
                  <a:pt x="1517" y="3065"/>
                </a:lnTo>
                <a:lnTo>
                  <a:pt x="1526" y="3058"/>
                </a:lnTo>
                <a:lnTo>
                  <a:pt x="1531" y="3055"/>
                </a:lnTo>
                <a:lnTo>
                  <a:pt x="1536" y="3055"/>
                </a:lnTo>
                <a:lnTo>
                  <a:pt x="1536" y="3055"/>
                </a:lnTo>
                <a:lnTo>
                  <a:pt x="1546" y="3055"/>
                </a:lnTo>
                <a:lnTo>
                  <a:pt x="1556" y="3054"/>
                </a:lnTo>
                <a:lnTo>
                  <a:pt x="1556" y="3054"/>
                </a:lnTo>
                <a:lnTo>
                  <a:pt x="1569" y="3049"/>
                </a:lnTo>
                <a:lnTo>
                  <a:pt x="1580" y="3043"/>
                </a:lnTo>
                <a:lnTo>
                  <a:pt x="1580" y="3043"/>
                </a:lnTo>
                <a:lnTo>
                  <a:pt x="1591" y="3039"/>
                </a:lnTo>
                <a:lnTo>
                  <a:pt x="1595" y="3036"/>
                </a:lnTo>
                <a:lnTo>
                  <a:pt x="1602" y="3036"/>
                </a:lnTo>
                <a:lnTo>
                  <a:pt x="1602" y="3036"/>
                </a:lnTo>
                <a:lnTo>
                  <a:pt x="1607" y="3036"/>
                </a:lnTo>
                <a:lnTo>
                  <a:pt x="1614" y="3036"/>
                </a:lnTo>
                <a:lnTo>
                  <a:pt x="1620" y="3038"/>
                </a:lnTo>
                <a:lnTo>
                  <a:pt x="1626" y="3040"/>
                </a:lnTo>
                <a:lnTo>
                  <a:pt x="1626" y="3040"/>
                </a:lnTo>
                <a:lnTo>
                  <a:pt x="1630" y="3045"/>
                </a:lnTo>
                <a:lnTo>
                  <a:pt x="1633" y="3047"/>
                </a:lnTo>
                <a:lnTo>
                  <a:pt x="1640" y="3055"/>
                </a:lnTo>
                <a:lnTo>
                  <a:pt x="1640" y="3055"/>
                </a:lnTo>
                <a:lnTo>
                  <a:pt x="1645" y="3062"/>
                </a:lnTo>
                <a:lnTo>
                  <a:pt x="1654" y="3069"/>
                </a:lnTo>
                <a:lnTo>
                  <a:pt x="1662" y="3073"/>
                </a:lnTo>
                <a:lnTo>
                  <a:pt x="1667" y="3074"/>
                </a:lnTo>
                <a:lnTo>
                  <a:pt x="1671" y="3074"/>
                </a:lnTo>
                <a:lnTo>
                  <a:pt x="1671" y="3074"/>
                </a:lnTo>
                <a:lnTo>
                  <a:pt x="1677" y="3074"/>
                </a:lnTo>
                <a:lnTo>
                  <a:pt x="1682" y="3072"/>
                </a:lnTo>
                <a:lnTo>
                  <a:pt x="1690" y="3065"/>
                </a:lnTo>
                <a:lnTo>
                  <a:pt x="1699" y="3059"/>
                </a:lnTo>
                <a:lnTo>
                  <a:pt x="1704" y="3055"/>
                </a:lnTo>
                <a:lnTo>
                  <a:pt x="1708" y="3054"/>
                </a:lnTo>
                <a:lnTo>
                  <a:pt x="1708" y="3054"/>
                </a:lnTo>
                <a:lnTo>
                  <a:pt x="1719" y="3053"/>
                </a:lnTo>
                <a:lnTo>
                  <a:pt x="1723" y="3051"/>
                </a:lnTo>
                <a:lnTo>
                  <a:pt x="1729" y="3050"/>
                </a:lnTo>
                <a:lnTo>
                  <a:pt x="1729" y="3050"/>
                </a:lnTo>
                <a:lnTo>
                  <a:pt x="1733" y="3047"/>
                </a:lnTo>
                <a:lnTo>
                  <a:pt x="1737" y="3043"/>
                </a:lnTo>
                <a:lnTo>
                  <a:pt x="1743" y="3035"/>
                </a:lnTo>
                <a:lnTo>
                  <a:pt x="1743" y="3035"/>
                </a:lnTo>
                <a:lnTo>
                  <a:pt x="1748" y="3028"/>
                </a:lnTo>
                <a:lnTo>
                  <a:pt x="1749" y="3019"/>
                </a:lnTo>
                <a:lnTo>
                  <a:pt x="1748" y="3010"/>
                </a:lnTo>
                <a:lnTo>
                  <a:pt x="1745" y="3001"/>
                </a:lnTo>
                <a:lnTo>
                  <a:pt x="1745" y="3001"/>
                </a:lnTo>
                <a:lnTo>
                  <a:pt x="1739" y="2993"/>
                </a:lnTo>
                <a:lnTo>
                  <a:pt x="1731" y="2987"/>
                </a:lnTo>
                <a:lnTo>
                  <a:pt x="1723" y="2982"/>
                </a:lnTo>
                <a:lnTo>
                  <a:pt x="1714" y="2980"/>
                </a:lnTo>
                <a:lnTo>
                  <a:pt x="1714" y="2980"/>
                </a:lnTo>
                <a:lnTo>
                  <a:pt x="1705" y="2978"/>
                </a:lnTo>
                <a:lnTo>
                  <a:pt x="1697" y="2975"/>
                </a:lnTo>
                <a:lnTo>
                  <a:pt x="1693" y="2972"/>
                </a:lnTo>
                <a:lnTo>
                  <a:pt x="1690" y="2968"/>
                </a:lnTo>
                <a:lnTo>
                  <a:pt x="1689" y="2964"/>
                </a:lnTo>
                <a:lnTo>
                  <a:pt x="1688" y="2959"/>
                </a:lnTo>
                <a:lnTo>
                  <a:pt x="1688" y="2959"/>
                </a:lnTo>
                <a:lnTo>
                  <a:pt x="1689" y="2952"/>
                </a:lnTo>
                <a:lnTo>
                  <a:pt x="1690" y="2946"/>
                </a:lnTo>
                <a:lnTo>
                  <a:pt x="1690" y="2946"/>
                </a:lnTo>
                <a:lnTo>
                  <a:pt x="1697" y="2937"/>
                </a:lnTo>
                <a:lnTo>
                  <a:pt x="1700" y="2931"/>
                </a:lnTo>
                <a:lnTo>
                  <a:pt x="1703" y="2927"/>
                </a:lnTo>
                <a:lnTo>
                  <a:pt x="1703" y="2927"/>
                </a:lnTo>
                <a:lnTo>
                  <a:pt x="1704" y="2919"/>
                </a:lnTo>
                <a:lnTo>
                  <a:pt x="1704" y="2915"/>
                </a:lnTo>
                <a:lnTo>
                  <a:pt x="1703" y="2911"/>
                </a:lnTo>
                <a:lnTo>
                  <a:pt x="1703" y="2911"/>
                </a:lnTo>
                <a:lnTo>
                  <a:pt x="1701" y="2903"/>
                </a:lnTo>
                <a:lnTo>
                  <a:pt x="1700" y="2900"/>
                </a:lnTo>
                <a:lnTo>
                  <a:pt x="1701" y="2895"/>
                </a:lnTo>
                <a:lnTo>
                  <a:pt x="1701" y="2895"/>
                </a:lnTo>
                <a:lnTo>
                  <a:pt x="1708" y="2876"/>
                </a:lnTo>
                <a:lnTo>
                  <a:pt x="1711" y="2866"/>
                </a:lnTo>
                <a:lnTo>
                  <a:pt x="1712" y="2855"/>
                </a:lnTo>
                <a:lnTo>
                  <a:pt x="1712" y="2855"/>
                </a:lnTo>
                <a:lnTo>
                  <a:pt x="1712" y="2844"/>
                </a:lnTo>
                <a:lnTo>
                  <a:pt x="1709" y="2835"/>
                </a:lnTo>
                <a:lnTo>
                  <a:pt x="1709" y="2835"/>
                </a:lnTo>
                <a:lnTo>
                  <a:pt x="1705" y="2827"/>
                </a:lnTo>
                <a:lnTo>
                  <a:pt x="1704" y="2822"/>
                </a:lnTo>
                <a:lnTo>
                  <a:pt x="1705" y="2818"/>
                </a:lnTo>
                <a:lnTo>
                  <a:pt x="1705" y="2818"/>
                </a:lnTo>
                <a:lnTo>
                  <a:pt x="1708" y="2810"/>
                </a:lnTo>
                <a:lnTo>
                  <a:pt x="1714" y="2805"/>
                </a:lnTo>
                <a:lnTo>
                  <a:pt x="1719" y="2801"/>
                </a:lnTo>
                <a:lnTo>
                  <a:pt x="1727" y="2798"/>
                </a:lnTo>
                <a:lnTo>
                  <a:pt x="1727" y="2798"/>
                </a:lnTo>
                <a:lnTo>
                  <a:pt x="1739" y="2797"/>
                </a:lnTo>
                <a:lnTo>
                  <a:pt x="1752" y="2797"/>
                </a:lnTo>
                <a:lnTo>
                  <a:pt x="1763" y="2795"/>
                </a:lnTo>
                <a:lnTo>
                  <a:pt x="1769" y="2794"/>
                </a:lnTo>
                <a:lnTo>
                  <a:pt x="1773" y="2791"/>
                </a:lnTo>
                <a:lnTo>
                  <a:pt x="1773" y="2791"/>
                </a:lnTo>
                <a:lnTo>
                  <a:pt x="1793" y="2780"/>
                </a:lnTo>
                <a:lnTo>
                  <a:pt x="1802" y="2776"/>
                </a:lnTo>
                <a:lnTo>
                  <a:pt x="1812" y="2772"/>
                </a:lnTo>
                <a:lnTo>
                  <a:pt x="1812" y="2772"/>
                </a:lnTo>
                <a:lnTo>
                  <a:pt x="1820" y="2771"/>
                </a:lnTo>
                <a:lnTo>
                  <a:pt x="1828" y="2769"/>
                </a:lnTo>
                <a:lnTo>
                  <a:pt x="1835" y="2768"/>
                </a:lnTo>
                <a:lnTo>
                  <a:pt x="1843" y="2765"/>
                </a:lnTo>
                <a:lnTo>
                  <a:pt x="1843" y="2765"/>
                </a:lnTo>
                <a:lnTo>
                  <a:pt x="1848" y="2762"/>
                </a:lnTo>
                <a:lnTo>
                  <a:pt x="1854" y="2758"/>
                </a:lnTo>
                <a:lnTo>
                  <a:pt x="1863" y="2749"/>
                </a:lnTo>
                <a:lnTo>
                  <a:pt x="1863" y="2749"/>
                </a:lnTo>
                <a:lnTo>
                  <a:pt x="1870" y="2741"/>
                </a:lnTo>
                <a:lnTo>
                  <a:pt x="1876" y="2733"/>
                </a:lnTo>
                <a:lnTo>
                  <a:pt x="1876" y="2733"/>
                </a:lnTo>
                <a:lnTo>
                  <a:pt x="1884" y="2726"/>
                </a:lnTo>
                <a:lnTo>
                  <a:pt x="1891" y="2722"/>
                </a:lnTo>
                <a:lnTo>
                  <a:pt x="1899" y="2719"/>
                </a:lnTo>
                <a:lnTo>
                  <a:pt x="1908" y="2718"/>
                </a:lnTo>
                <a:lnTo>
                  <a:pt x="1908" y="2718"/>
                </a:lnTo>
                <a:lnTo>
                  <a:pt x="1930" y="2712"/>
                </a:lnTo>
                <a:lnTo>
                  <a:pt x="1952" y="2707"/>
                </a:lnTo>
                <a:lnTo>
                  <a:pt x="1952" y="2707"/>
                </a:lnTo>
                <a:lnTo>
                  <a:pt x="1964" y="2701"/>
                </a:lnTo>
                <a:lnTo>
                  <a:pt x="1976" y="2694"/>
                </a:lnTo>
                <a:lnTo>
                  <a:pt x="1986" y="2686"/>
                </a:lnTo>
                <a:lnTo>
                  <a:pt x="1997" y="2677"/>
                </a:lnTo>
                <a:lnTo>
                  <a:pt x="1997" y="2677"/>
                </a:lnTo>
                <a:lnTo>
                  <a:pt x="2004" y="2670"/>
                </a:lnTo>
                <a:lnTo>
                  <a:pt x="2012" y="2663"/>
                </a:lnTo>
                <a:lnTo>
                  <a:pt x="2020" y="2656"/>
                </a:lnTo>
                <a:lnTo>
                  <a:pt x="2030" y="2652"/>
                </a:lnTo>
                <a:lnTo>
                  <a:pt x="2039" y="2648"/>
                </a:lnTo>
                <a:lnTo>
                  <a:pt x="2049" y="2647"/>
                </a:lnTo>
                <a:lnTo>
                  <a:pt x="2059" y="2645"/>
                </a:lnTo>
                <a:lnTo>
                  <a:pt x="2070" y="2647"/>
                </a:lnTo>
                <a:lnTo>
                  <a:pt x="2070" y="2647"/>
                </a:lnTo>
                <a:lnTo>
                  <a:pt x="2080" y="2648"/>
                </a:lnTo>
                <a:lnTo>
                  <a:pt x="2089" y="2649"/>
                </a:lnTo>
                <a:lnTo>
                  <a:pt x="2089" y="2649"/>
                </a:lnTo>
                <a:lnTo>
                  <a:pt x="2100" y="2649"/>
                </a:lnTo>
                <a:lnTo>
                  <a:pt x="2111" y="2651"/>
                </a:lnTo>
                <a:lnTo>
                  <a:pt x="2111" y="2651"/>
                </a:lnTo>
                <a:lnTo>
                  <a:pt x="2122" y="2653"/>
                </a:lnTo>
                <a:lnTo>
                  <a:pt x="2133" y="2659"/>
                </a:lnTo>
                <a:lnTo>
                  <a:pt x="2133" y="2659"/>
                </a:lnTo>
                <a:lnTo>
                  <a:pt x="2137" y="2663"/>
                </a:lnTo>
                <a:lnTo>
                  <a:pt x="2140" y="2668"/>
                </a:lnTo>
                <a:lnTo>
                  <a:pt x="2147" y="2681"/>
                </a:lnTo>
                <a:lnTo>
                  <a:pt x="2147" y="2681"/>
                </a:lnTo>
                <a:lnTo>
                  <a:pt x="2152" y="2690"/>
                </a:lnTo>
                <a:lnTo>
                  <a:pt x="2159" y="2701"/>
                </a:lnTo>
                <a:lnTo>
                  <a:pt x="2159" y="2701"/>
                </a:lnTo>
                <a:lnTo>
                  <a:pt x="2163" y="2711"/>
                </a:lnTo>
                <a:lnTo>
                  <a:pt x="2164" y="2715"/>
                </a:lnTo>
                <a:lnTo>
                  <a:pt x="2168" y="2719"/>
                </a:lnTo>
                <a:lnTo>
                  <a:pt x="2168" y="2719"/>
                </a:lnTo>
                <a:lnTo>
                  <a:pt x="2177" y="2723"/>
                </a:lnTo>
                <a:lnTo>
                  <a:pt x="2186" y="2726"/>
                </a:lnTo>
                <a:lnTo>
                  <a:pt x="2186" y="2726"/>
                </a:lnTo>
                <a:lnTo>
                  <a:pt x="2192" y="2724"/>
                </a:lnTo>
                <a:lnTo>
                  <a:pt x="2197" y="2726"/>
                </a:lnTo>
                <a:lnTo>
                  <a:pt x="2197" y="2726"/>
                </a:lnTo>
                <a:lnTo>
                  <a:pt x="2202" y="2728"/>
                </a:lnTo>
                <a:lnTo>
                  <a:pt x="2209" y="2731"/>
                </a:lnTo>
                <a:lnTo>
                  <a:pt x="2209" y="2731"/>
                </a:lnTo>
                <a:lnTo>
                  <a:pt x="2215" y="2733"/>
                </a:lnTo>
                <a:lnTo>
                  <a:pt x="2219" y="2733"/>
                </a:lnTo>
                <a:lnTo>
                  <a:pt x="2228" y="2730"/>
                </a:lnTo>
                <a:lnTo>
                  <a:pt x="2238" y="2727"/>
                </a:lnTo>
                <a:lnTo>
                  <a:pt x="2247" y="2723"/>
                </a:lnTo>
                <a:lnTo>
                  <a:pt x="2247" y="2723"/>
                </a:lnTo>
                <a:lnTo>
                  <a:pt x="2252" y="2722"/>
                </a:lnTo>
                <a:lnTo>
                  <a:pt x="2257" y="2723"/>
                </a:lnTo>
                <a:lnTo>
                  <a:pt x="2265" y="2727"/>
                </a:lnTo>
                <a:lnTo>
                  <a:pt x="2265" y="2727"/>
                </a:lnTo>
                <a:lnTo>
                  <a:pt x="2275" y="2733"/>
                </a:lnTo>
                <a:lnTo>
                  <a:pt x="2279" y="2735"/>
                </a:lnTo>
                <a:lnTo>
                  <a:pt x="2281" y="2738"/>
                </a:lnTo>
                <a:lnTo>
                  <a:pt x="2281" y="2738"/>
                </a:lnTo>
                <a:lnTo>
                  <a:pt x="2283" y="2743"/>
                </a:lnTo>
                <a:lnTo>
                  <a:pt x="2283" y="2750"/>
                </a:lnTo>
                <a:lnTo>
                  <a:pt x="2284" y="2757"/>
                </a:lnTo>
                <a:lnTo>
                  <a:pt x="2287" y="2762"/>
                </a:lnTo>
                <a:lnTo>
                  <a:pt x="2287" y="2762"/>
                </a:lnTo>
                <a:lnTo>
                  <a:pt x="2290" y="2767"/>
                </a:lnTo>
                <a:lnTo>
                  <a:pt x="2295" y="2769"/>
                </a:lnTo>
                <a:lnTo>
                  <a:pt x="2299" y="2771"/>
                </a:lnTo>
                <a:lnTo>
                  <a:pt x="2305" y="2772"/>
                </a:lnTo>
                <a:lnTo>
                  <a:pt x="2305" y="2772"/>
                </a:lnTo>
                <a:lnTo>
                  <a:pt x="2310" y="2772"/>
                </a:lnTo>
                <a:lnTo>
                  <a:pt x="2316" y="2771"/>
                </a:lnTo>
                <a:lnTo>
                  <a:pt x="2321" y="2768"/>
                </a:lnTo>
                <a:lnTo>
                  <a:pt x="2326" y="2765"/>
                </a:lnTo>
                <a:lnTo>
                  <a:pt x="2326" y="2765"/>
                </a:lnTo>
                <a:lnTo>
                  <a:pt x="2333" y="2761"/>
                </a:lnTo>
                <a:lnTo>
                  <a:pt x="2340" y="2758"/>
                </a:lnTo>
                <a:lnTo>
                  <a:pt x="2347" y="2754"/>
                </a:lnTo>
                <a:lnTo>
                  <a:pt x="2354" y="2749"/>
                </a:lnTo>
                <a:lnTo>
                  <a:pt x="2354" y="2749"/>
                </a:lnTo>
                <a:lnTo>
                  <a:pt x="2359" y="2743"/>
                </a:lnTo>
                <a:lnTo>
                  <a:pt x="2363" y="2738"/>
                </a:lnTo>
                <a:lnTo>
                  <a:pt x="2370" y="2724"/>
                </a:lnTo>
                <a:lnTo>
                  <a:pt x="2370" y="2724"/>
                </a:lnTo>
                <a:lnTo>
                  <a:pt x="2373" y="2716"/>
                </a:lnTo>
                <a:lnTo>
                  <a:pt x="2374" y="2712"/>
                </a:lnTo>
                <a:lnTo>
                  <a:pt x="2377" y="2708"/>
                </a:lnTo>
                <a:lnTo>
                  <a:pt x="2377" y="2708"/>
                </a:lnTo>
                <a:lnTo>
                  <a:pt x="2381" y="2705"/>
                </a:lnTo>
                <a:lnTo>
                  <a:pt x="2385" y="2704"/>
                </a:lnTo>
                <a:lnTo>
                  <a:pt x="2389" y="2703"/>
                </a:lnTo>
                <a:lnTo>
                  <a:pt x="2393" y="2700"/>
                </a:lnTo>
                <a:lnTo>
                  <a:pt x="2393" y="2700"/>
                </a:lnTo>
                <a:lnTo>
                  <a:pt x="2397" y="2696"/>
                </a:lnTo>
                <a:lnTo>
                  <a:pt x="2399" y="2692"/>
                </a:lnTo>
                <a:lnTo>
                  <a:pt x="2403" y="2683"/>
                </a:lnTo>
                <a:lnTo>
                  <a:pt x="2405" y="2681"/>
                </a:lnTo>
                <a:lnTo>
                  <a:pt x="2409" y="2681"/>
                </a:lnTo>
                <a:lnTo>
                  <a:pt x="2414" y="2681"/>
                </a:lnTo>
                <a:lnTo>
                  <a:pt x="2420" y="2683"/>
                </a:lnTo>
                <a:lnTo>
                  <a:pt x="2420" y="2683"/>
                </a:lnTo>
                <a:lnTo>
                  <a:pt x="2430" y="2686"/>
                </a:lnTo>
                <a:lnTo>
                  <a:pt x="2434" y="2689"/>
                </a:lnTo>
                <a:lnTo>
                  <a:pt x="2438" y="2692"/>
                </a:lnTo>
                <a:lnTo>
                  <a:pt x="2438" y="2692"/>
                </a:lnTo>
                <a:lnTo>
                  <a:pt x="2441" y="2698"/>
                </a:lnTo>
                <a:lnTo>
                  <a:pt x="2444" y="2705"/>
                </a:lnTo>
                <a:lnTo>
                  <a:pt x="2448" y="2719"/>
                </a:lnTo>
                <a:lnTo>
                  <a:pt x="2448" y="2719"/>
                </a:lnTo>
                <a:lnTo>
                  <a:pt x="2449" y="2723"/>
                </a:lnTo>
                <a:lnTo>
                  <a:pt x="2453" y="2727"/>
                </a:lnTo>
                <a:lnTo>
                  <a:pt x="2461" y="2737"/>
                </a:lnTo>
                <a:lnTo>
                  <a:pt x="2472" y="2743"/>
                </a:lnTo>
                <a:lnTo>
                  <a:pt x="2482" y="2748"/>
                </a:lnTo>
                <a:lnTo>
                  <a:pt x="2482" y="2748"/>
                </a:lnTo>
                <a:lnTo>
                  <a:pt x="2493" y="2752"/>
                </a:lnTo>
                <a:lnTo>
                  <a:pt x="2503" y="2753"/>
                </a:lnTo>
                <a:lnTo>
                  <a:pt x="2503" y="2753"/>
                </a:lnTo>
                <a:lnTo>
                  <a:pt x="2510" y="2754"/>
                </a:lnTo>
                <a:lnTo>
                  <a:pt x="2516" y="2757"/>
                </a:lnTo>
                <a:lnTo>
                  <a:pt x="2520" y="2760"/>
                </a:lnTo>
                <a:lnTo>
                  <a:pt x="2525" y="2765"/>
                </a:lnTo>
                <a:lnTo>
                  <a:pt x="2525" y="2765"/>
                </a:lnTo>
                <a:lnTo>
                  <a:pt x="2542" y="2784"/>
                </a:lnTo>
                <a:lnTo>
                  <a:pt x="2559" y="2805"/>
                </a:lnTo>
                <a:lnTo>
                  <a:pt x="2559" y="2805"/>
                </a:lnTo>
                <a:lnTo>
                  <a:pt x="2567" y="2816"/>
                </a:lnTo>
                <a:lnTo>
                  <a:pt x="2577" y="2827"/>
                </a:lnTo>
                <a:lnTo>
                  <a:pt x="2582" y="2832"/>
                </a:lnTo>
                <a:lnTo>
                  <a:pt x="2588" y="2835"/>
                </a:lnTo>
                <a:lnTo>
                  <a:pt x="2595" y="2837"/>
                </a:lnTo>
                <a:lnTo>
                  <a:pt x="2603" y="2839"/>
                </a:lnTo>
                <a:lnTo>
                  <a:pt x="2603" y="2839"/>
                </a:lnTo>
                <a:lnTo>
                  <a:pt x="2607" y="2839"/>
                </a:lnTo>
                <a:lnTo>
                  <a:pt x="2610" y="2840"/>
                </a:lnTo>
                <a:lnTo>
                  <a:pt x="2612" y="2843"/>
                </a:lnTo>
                <a:lnTo>
                  <a:pt x="2615" y="2847"/>
                </a:lnTo>
                <a:lnTo>
                  <a:pt x="2615" y="2847"/>
                </a:lnTo>
                <a:lnTo>
                  <a:pt x="2621" y="2856"/>
                </a:lnTo>
                <a:lnTo>
                  <a:pt x="2625" y="2867"/>
                </a:lnTo>
                <a:lnTo>
                  <a:pt x="2627" y="2878"/>
                </a:lnTo>
                <a:lnTo>
                  <a:pt x="2633" y="2889"/>
                </a:lnTo>
                <a:lnTo>
                  <a:pt x="2633" y="2889"/>
                </a:lnTo>
                <a:lnTo>
                  <a:pt x="2651" y="2919"/>
                </a:lnTo>
                <a:lnTo>
                  <a:pt x="2651" y="2919"/>
                </a:lnTo>
                <a:lnTo>
                  <a:pt x="2657" y="2930"/>
                </a:lnTo>
                <a:lnTo>
                  <a:pt x="2661" y="2934"/>
                </a:lnTo>
                <a:lnTo>
                  <a:pt x="2668" y="2937"/>
                </a:lnTo>
                <a:lnTo>
                  <a:pt x="2668" y="2937"/>
                </a:lnTo>
                <a:lnTo>
                  <a:pt x="2674" y="2938"/>
                </a:lnTo>
                <a:lnTo>
                  <a:pt x="2679" y="2938"/>
                </a:lnTo>
                <a:lnTo>
                  <a:pt x="2685" y="2937"/>
                </a:lnTo>
                <a:lnTo>
                  <a:pt x="2690" y="2936"/>
                </a:lnTo>
                <a:lnTo>
                  <a:pt x="2694" y="2933"/>
                </a:lnTo>
                <a:lnTo>
                  <a:pt x="2698" y="2929"/>
                </a:lnTo>
                <a:lnTo>
                  <a:pt x="2702" y="2925"/>
                </a:lnTo>
                <a:lnTo>
                  <a:pt x="2704" y="2921"/>
                </a:lnTo>
                <a:lnTo>
                  <a:pt x="2704" y="2921"/>
                </a:lnTo>
                <a:lnTo>
                  <a:pt x="2705" y="2915"/>
                </a:lnTo>
                <a:lnTo>
                  <a:pt x="2706" y="2911"/>
                </a:lnTo>
                <a:lnTo>
                  <a:pt x="2709" y="2910"/>
                </a:lnTo>
                <a:lnTo>
                  <a:pt x="2715" y="2908"/>
                </a:lnTo>
                <a:lnTo>
                  <a:pt x="2715" y="2908"/>
                </a:lnTo>
                <a:lnTo>
                  <a:pt x="2720" y="2908"/>
                </a:lnTo>
                <a:lnTo>
                  <a:pt x="2724" y="2910"/>
                </a:lnTo>
                <a:lnTo>
                  <a:pt x="2735" y="2912"/>
                </a:lnTo>
                <a:lnTo>
                  <a:pt x="2735" y="2912"/>
                </a:lnTo>
                <a:lnTo>
                  <a:pt x="2750" y="2912"/>
                </a:lnTo>
                <a:lnTo>
                  <a:pt x="2757" y="2914"/>
                </a:lnTo>
                <a:lnTo>
                  <a:pt x="2765" y="2915"/>
                </a:lnTo>
                <a:lnTo>
                  <a:pt x="2765" y="2915"/>
                </a:lnTo>
                <a:lnTo>
                  <a:pt x="2775" y="2918"/>
                </a:lnTo>
                <a:lnTo>
                  <a:pt x="2780" y="2918"/>
                </a:lnTo>
                <a:lnTo>
                  <a:pt x="2785" y="2916"/>
                </a:lnTo>
                <a:lnTo>
                  <a:pt x="2785" y="2916"/>
                </a:lnTo>
                <a:lnTo>
                  <a:pt x="2791" y="2915"/>
                </a:lnTo>
                <a:lnTo>
                  <a:pt x="2795" y="2912"/>
                </a:lnTo>
                <a:lnTo>
                  <a:pt x="2804" y="2906"/>
                </a:lnTo>
                <a:lnTo>
                  <a:pt x="2804" y="2906"/>
                </a:lnTo>
                <a:lnTo>
                  <a:pt x="2810" y="2903"/>
                </a:lnTo>
                <a:lnTo>
                  <a:pt x="2815" y="2901"/>
                </a:lnTo>
                <a:lnTo>
                  <a:pt x="2826" y="2901"/>
                </a:lnTo>
                <a:lnTo>
                  <a:pt x="2826" y="2901"/>
                </a:lnTo>
                <a:lnTo>
                  <a:pt x="2851" y="2901"/>
                </a:lnTo>
                <a:lnTo>
                  <a:pt x="2863" y="2903"/>
                </a:lnTo>
                <a:lnTo>
                  <a:pt x="2867" y="2906"/>
                </a:lnTo>
                <a:lnTo>
                  <a:pt x="2871" y="2908"/>
                </a:lnTo>
                <a:lnTo>
                  <a:pt x="2871" y="2908"/>
                </a:lnTo>
                <a:lnTo>
                  <a:pt x="2883" y="2926"/>
                </a:lnTo>
                <a:lnTo>
                  <a:pt x="2883" y="2926"/>
                </a:lnTo>
                <a:lnTo>
                  <a:pt x="2888" y="2931"/>
                </a:lnTo>
                <a:lnTo>
                  <a:pt x="2893" y="2936"/>
                </a:lnTo>
                <a:lnTo>
                  <a:pt x="2904" y="2945"/>
                </a:lnTo>
                <a:lnTo>
                  <a:pt x="2904" y="2945"/>
                </a:lnTo>
                <a:lnTo>
                  <a:pt x="2922" y="2960"/>
                </a:lnTo>
                <a:lnTo>
                  <a:pt x="2930" y="2968"/>
                </a:lnTo>
                <a:lnTo>
                  <a:pt x="2938" y="2978"/>
                </a:lnTo>
                <a:lnTo>
                  <a:pt x="2938" y="2978"/>
                </a:lnTo>
                <a:lnTo>
                  <a:pt x="2943" y="2986"/>
                </a:lnTo>
                <a:lnTo>
                  <a:pt x="2952" y="2993"/>
                </a:lnTo>
                <a:lnTo>
                  <a:pt x="2956" y="2994"/>
                </a:lnTo>
                <a:lnTo>
                  <a:pt x="2961" y="2995"/>
                </a:lnTo>
                <a:lnTo>
                  <a:pt x="2965" y="2995"/>
                </a:lnTo>
                <a:lnTo>
                  <a:pt x="2971" y="2995"/>
                </a:lnTo>
                <a:lnTo>
                  <a:pt x="2971" y="2995"/>
                </a:lnTo>
                <a:lnTo>
                  <a:pt x="2980" y="2994"/>
                </a:lnTo>
                <a:lnTo>
                  <a:pt x="2990" y="2994"/>
                </a:lnTo>
                <a:lnTo>
                  <a:pt x="2990" y="2994"/>
                </a:lnTo>
                <a:lnTo>
                  <a:pt x="2995" y="2994"/>
                </a:lnTo>
                <a:lnTo>
                  <a:pt x="3001" y="2994"/>
                </a:lnTo>
                <a:lnTo>
                  <a:pt x="3013" y="2991"/>
                </a:lnTo>
                <a:lnTo>
                  <a:pt x="3013" y="2991"/>
                </a:lnTo>
                <a:lnTo>
                  <a:pt x="3024" y="2990"/>
                </a:lnTo>
                <a:lnTo>
                  <a:pt x="3033" y="2993"/>
                </a:lnTo>
                <a:lnTo>
                  <a:pt x="3043" y="2995"/>
                </a:lnTo>
                <a:lnTo>
                  <a:pt x="3054" y="2997"/>
                </a:lnTo>
                <a:lnTo>
                  <a:pt x="3054" y="2997"/>
                </a:lnTo>
                <a:lnTo>
                  <a:pt x="3067" y="3001"/>
                </a:lnTo>
                <a:lnTo>
                  <a:pt x="3084" y="3005"/>
                </a:lnTo>
                <a:lnTo>
                  <a:pt x="3092" y="3006"/>
                </a:lnTo>
                <a:lnTo>
                  <a:pt x="3100" y="3008"/>
                </a:lnTo>
                <a:lnTo>
                  <a:pt x="3107" y="3006"/>
                </a:lnTo>
                <a:lnTo>
                  <a:pt x="3114" y="3002"/>
                </a:lnTo>
                <a:lnTo>
                  <a:pt x="3114" y="3002"/>
                </a:lnTo>
                <a:lnTo>
                  <a:pt x="3119" y="2995"/>
                </a:lnTo>
                <a:lnTo>
                  <a:pt x="3122" y="2991"/>
                </a:lnTo>
                <a:lnTo>
                  <a:pt x="3126" y="2989"/>
                </a:lnTo>
                <a:lnTo>
                  <a:pt x="3126" y="2989"/>
                </a:lnTo>
                <a:lnTo>
                  <a:pt x="3131" y="2985"/>
                </a:lnTo>
                <a:lnTo>
                  <a:pt x="3140" y="2983"/>
                </a:lnTo>
                <a:lnTo>
                  <a:pt x="3146" y="2980"/>
                </a:lnTo>
                <a:lnTo>
                  <a:pt x="3149" y="2979"/>
                </a:lnTo>
                <a:lnTo>
                  <a:pt x="3152" y="2976"/>
                </a:lnTo>
                <a:lnTo>
                  <a:pt x="3152" y="2976"/>
                </a:lnTo>
                <a:lnTo>
                  <a:pt x="3152" y="2972"/>
                </a:lnTo>
                <a:lnTo>
                  <a:pt x="3152" y="2968"/>
                </a:lnTo>
                <a:lnTo>
                  <a:pt x="3148" y="2960"/>
                </a:lnTo>
                <a:lnTo>
                  <a:pt x="3148" y="2960"/>
                </a:lnTo>
                <a:lnTo>
                  <a:pt x="3146" y="2955"/>
                </a:lnTo>
                <a:lnTo>
                  <a:pt x="3148" y="2949"/>
                </a:lnTo>
                <a:lnTo>
                  <a:pt x="3150" y="2945"/>
                </a:lnTo>
                <a:lnTo>
                  <a:pt x="3153" y="2942"/>
                </a:lnTo>
                <a:lnTo>
                  <a:pt x="3163" y="2937"/>
                </a:lnTo>
                <a:lnTo>
                  <a:pt x="3172" y="2931"/>
                </a:lnTo>
                <a:lnTo>
                  <a:pt x="3172" y="2931"/>
                </a:lnTo>
                <a:lnTo>
                  <a:pt x="3180" y="2926"/>
                </a:lnTo>
                <a:lnTo>
                  <a:pt x="3184" y="2923"/>
                </a:lnTo>
                <a:lnTo>
                  <a:pt x="3189" y="2922"/>
                </a:lnTo>
                <a:lnTo>
                  <a:pt x="3189" y="2922"/>
                </a:lnTo>
                <a:lnTo>
                  <a:pt x="3197" y="2919"/>
                </a:lnTo>
                <a:lnTo>
                  <a:pt x="3201" y="2919"/>
                </a:lnTo>
                <a:lnTo>
                  <a:pt x="3205" y="2916"/>
                </a:lnTo>
                <a:lnTo>
                  <a:pt x="3205" y="2916"/>
                </a:lnTo>
                <a:lnTo>
                  <a:pt x="3209" y="2912"/>
                </a:lnTo>
                <a:lnTo>
                  <a:pt x="3212" y="2907"/>
                </a:lnTo>
                <a:lnTo>
                  <a:pt x="3219" y="2897"/>
                </a:lnTo>
                <a:lnTo>
                  <a:pt x="3219" y="2897"/>
                </a:lnTo>
                <a:lnTo>
                  <a:pt x="3225" y="2888"/>
                </a:lnTo>
                <a:lnTo>
                  <a:pt x="3232" y="2880"/>
                </a:lnTo>
                <a:lnTo>
                  <a:pt x="3232" y="2880"/>
                </a:lnTo>
                <a:lnTo>
                  <a:pt x="3240" y="2873"/>
                </a:lnTo>
                <a:lnTo>
                  <a:pt x="3248" y="2867"/>
                </a:lnTo>
                <a:lnTo>
                  <a:pt x="3257" y="2863"/>
                </a:lnTo>
                <a:lnTo>
                  <a:pt x="3266" y="2859"/>
                </a:lnTo>
                <a:lnTo>
                  <a:pt x="3266" y="2859"/>
                </a:lnTo>
                <a:lnTo>
                  <a:pt x="3274" y="2858"/>
                </a:lnTo>
                <a:lnTo>
                  <a:pt x="3284" y="2856"/>
                </a:lnTo>
                <a:lnTo>
                  <a:pt x="3303" y="2856"/>
                </a:lnTo>
                <a:lnTo>
                  <a:pt x="3321" y="2858"/>
                </a:lnTo>
                <a:lnTo>
                  <a:pt x="3340" y="2859"/>
                </a:lnTo>
                <a:lnTo>
                  <a:pt x="3340" y="2859"/>
                </a:lnTo>
                <a:lnTo>
                  <a:pt x="3349" y="2859"/>
                </a:lnTo>
                <a:lnTo>
                  <a:pt x="3359" y="2859"/>
                </a:lnTo>
                <a:lnTo>
                  <a:pt x="3367" y="2859"/>
                </a:lnTo>
                <a:lnTo>
                  <a:pt x="3376" y="2859"/>
                </a:lnTo>
                <a:lnTo>
                  <a:pt x="3376" y="2859"/>
                </a:lnTo>
                <a:lnTo>
                  <a:pt x="3381" y="2861"/>
                </a:lnTo>
                <a:lnTo>
                  <a:pt x="3385" y="2862"/>
                </a:lnTo>
                <a:lnTo>
                  <a:pt x="3391" y="2869"/>
                </a:lnTo>
                <a:lnTo>
                  <a:pt x="3404" y="2882"/>
                </a:lnTo>
                <a:lnTo>
                  <a:pt x="3404" y="2882"/>
                </a:lnTo>
                <a:lnTo>
                  <a:pt x="3409" y="2889"/>
                </a:lnTo>
                <a:lnTo>
                  <a:pt x="3417" y="2895"/>
                </a:lnTo>
                <a:lnTo>
                  <a:pt x="3432" y="2903"/>
                </a:lnTo>
                <a:lnTo>
                  <a:pt x="3432" y="2903"/>
                </a:lnTo>
                <a:lnTo>
                  <a:pt x="3443" y="2906"/>
                </a:lnTo>
                <a:lnTo>
                  <a:pt x="3454" y="2907"/>
                </a:lnTo>
                <a:lnTo>
                  <a:pt x="3465" y="2906"/>
                </a:lnTo>
                <a:lnTo>
                  <a:pt x="3476" y="2903"/>
                </a:lnTo>
                <a:lnTo>
                  <a:pt x="3476" y="2903"/>
                </a:lnTo>
                <a:lnTo>
                  <a:pt x="3496" y="2900"/>
                </a:lnTo>
                <a:lnTo>
                  <a:pt x="3517" y="2895"/>
                </a:lnTo>
                <a:lnTo>
                  <a:pt x="3517" y="2895"/>
                </a:lnTo>
                <a:lnTo>
                  <a:pt x="3532" y="2892"/>
                </a:lnTo>
                <a:lnTo>
                  <a:pt x="3547" y="2889"/>
                </a:lnTo>
                <a:lnTo>
                  <a:pt x="3547" y="2889"/>
                </a:lnTo>
                <a:lnTo>
                  <a:pt x="3556" y="2886"/>
                </a:lnTo>
                <a:lnTo>
                  <a:pt x="3562" y="2884"/>
                </a:lnTo>
                <a:lnTo>
                  <a:pt x="3564" y="2880"/>
                </a:lnTo>
                <a:lnTo>
                  <a:pt x="3564" y="2880"/>
                </a:lnTo>
                <a:lnTo>
                  <a:pt x="3569" y="2871"/>
                </a:lnTo>
                <a:lnTo>
                  <a:pt x="3571" y="2862"/>
                </a:lnTo>
                <a:lnTo>
                  <a:pt x="3573" y="2851"/>
                </a:lnTo>
                <a:lnTo>
                  <a:pt x="3571" y="2847"/>
                </a:lnTo>
                <a:lnTo>
                  <a:pt x="3570" y="2843"/>
                </a:lnTo>
                <a:lnTo>
                  <a:pt x="3570" y="2843"/>
                </a:lnTo>
                <a:lnTo>
                  <a:pt x="3569" y="2839"/>
                </a:lnTo>
                <a:lnTo>
                  <a:pt x="3564" y="2835"/>
                </a:lnTo>
                <a:lnTo>
                  <a:pt x="3558" y="2829"/>
                </a:lnTo>
                <a:lnTo>
                  <a:pt x="3549" y="2825"/>
                </a:lnTo>
                <a:lnTo>
                  <a:pt x="3541" y="2818"/>
                </a:lnTo>
                <a:lnTo>
                  <a:pt x="3541" y="2818"/>
                </a:lnTo>
                <a:lnTo>
                  <a:pt x="3529" y="2805"/>
                </a:lnTo>
                <a:lnTo>
                  <a:pt x="3522" y="2795"/>
                </a:lnTo>
                <a:lnTo>
                  <a:pt x="3515" y="2786"/>
                </a:lnTo>
                <a:lnTo>
                  <a:pt x="3513" y="2776"/>
                </a:lnTo>
                <a:lnTo>
                  <a:pt x="3511" y="2772"/>
                </a:lnTo>
                <a:lnTo>
                  <a:pt x="3511" y="2767"/>
                </a:lnTo>
                <a:lnTo>
                  <a:pt x="3513" y="2762"/>
                </a:lnTo>
                <a:lnTo>
                  <a:pt x="3515" y="2758"/>
                </a:lnTo>
                <a:lnTo>
                  <a:pt x="3519" y="2754"/>
                </a:lnTo>
                <a:lnTo>
                  <a:pt x="3524" y="2752"/>
                </a:lnTo>
                <a:lnTo>
                  <a:pt x="3524" y="2752"/>
                </a:lnTo>
                <a:lnTo>
                  <a:pt x="3532" y="2749"/>
                </a:lnTo>
                <a:lnTo>
                  <a:pt x="3534" y="2746"/>
                </a:lnTo>
                <a:lnTo>
                  <a:pt x="3537" y="2743"/>
                </a:lnTo>
                <a:lnTo>
                  <a:pt x="3537" y="2743"/>
                </a:lnTo>
                <a:lnTo>
                  <a:pt x="3539" y="2739"/>
                </a:lnTo>
                <a:lnTo>
                  <a:pt x="3539" y="2734"/>
                </a:lnTo>
                <a:lnTo>
                  <a:pt x="3541" y="2726"/>
                </a:lnTo>
                <a:lnTo>
                  <a:pt x="3541" y="2726"/>
                </a:lnTo>
                <a:lnTo>
                  <a:pt x="3545" y="2719"/>
                </a:lnTo>
                <a:lnTo>
                  <a:pt x="3551" y="2712"/>
                </a:lnTo>
                <a:lnTo>
                  <a:pt x="3559" y="2708"/>
                </a:lnTo>
                <a:lnTo>
                  <a:pt x="3567" y="2704"/>
                </a:lnTo>
                <a:lnTo>
                  <a:pt x="3567" y="2704"/>
                </a:lnTo>
                <a:lnTo>
                  <a:pt x="3577" y="2703"/>
                </a:lnTo>
                <a:lnTo>
                  <a:pt x="3586" y="2704"/>
                </a:lnTo>
                <a:lnTo>
                  <a:pt x="3594" y="2705"/>
                </a:lnTo>
                <a:lnTo>
                  <a:pt x="3604" y="2709"/>
                </a:lnTo>
                <a:lnTo>
                  <a:pt x="3604" y="2709"/>
                </a:lnTo>
                <a:lnTo>
                  <a:pt x="3616" y="2713"/>
                </a:lnTo>
                <a:lnTo>
                  <a:pt x="3628" y="2718"/>
                </a:lnTo>
                <a:lnTo>
                  <a:pt x="3641" y="2722"/>
                </a:lnTo>
                <a:lnTo>
                  <a:pt x="3654" y="2726"/>
                </a:lnTo>
                <a:lnTo>
                  <a:pt x="3654" y="2726"/>
                </a:lnTo>
                <a:lnTo>
                  <a:pt x="3684" y="2739"/>
                </a:lnTo>
                <a:lnTo>
                  <a:pt x="3714" y="2753"/>
                </a:lnTo>
                <a:lnTo>
                  <a:pt x="3714" y="2753"/>
                </a:lnTo>
                <a:lnTo>
                  <a:pt x="3732" y="2760"/>
                </a:lnTo>
                <a:lnTo>
                  <a:pt x="3740" y="2762"/>
                </a:lnTo>
                <a:lnTo>
                  <a:pt x="3748" y="2768"/>
                </a:lnTo>
                <a:lnTo>
                  <a:pt x="3748" y="2768"/>
                </a:lnTo>
                <a:lnTo>
                  <a:pt x="3752" y="2772"/>
                </a:lnTo>
                <a:lnTo>
                  <a:pt x="3755" y="2776"/>
                </a:lnTo>
                <a:lnTo>
                  <a:pt x="3758" y="2786"/>
                </a:lnTo>
                <a:lnTo>
                  <a:pt x="3759" y="2795"/>
                </a:lnTo>
                <a:lnTo>
                  <a:pt x="3761" y="2799"/>
                </a:lnTo>
                <a:lnTo>
                  <a:pt x="3763" y="2803"/>
                </a:lnTo>
                <a:lnTo>
                  <a:pt x="3763" y="2803"/>
                </a:lnTo>
                <a:lnTo>
                  <a:pt x="3769" y="2807"/>
                </a:lnTo>
                <a:lnTo>
                  <a:pt x="3773" y="2809"/>
                </a:lnTo>
                <a:lnTo>
                  <a:pt x="3778" y="2812"/>
                </a:lnTo>
                <a:lnTo>
                  <a:pt x="3782" y="2814"/>
                </a:lnTo>
                <a:lnTo>
                  <a:pt x="3782" y="2814"/>
                </a:lnTo>
                <a:lnTo>
                  <a:pt x="3791" y="2821"/>
                </a:lnTo>
                <a:lnTo>
                  <a:pt x="3800" y="2828"/>
                </a:lnTo>
                <a:lnTo>
                  <a:pt x="3810" y="2832"/>
                </a:lnTo>
                <a:lnTo>
                  <a:pt x="3819" y="2836"/>
                </a:lnTo>
                <a:lnTo>
                  <a:pt x="3819" y="2836"/>
                </a:lnTo>
                <a:lnTo>
                  <a:pt x="3833" y="2840"/>
                </a:lnTo>
                <a:lnTo>
                  <a:pt x="3846" y="2842"/>
                </a:lnTo>
                <a:lnTo>
                  <a:pt x="3853" y="2842"/>
                </a:lnTo>
                <a:lnTo>
                  <a:pt x="3860" y="2840"/>
                </a:lnTo>
                <a:lnTo>
                  <a:pt x="3865" y="2837"/>
                </a:lnTo>
                <a:lnTo>
                  <a:pt x="3872" y="2835"/>
                </a:lnTo>
                <a:lnTo>
                  <a:pt x="3872" y="2835"/>
                </a:lnTo>
                <a:lnTo>
                  <a:pt x="3876" y="2832"/>
                </a:lnTo>
                <a:lnTo>
                  <a:pt x="3879" y="2828"/>
                </a:lnTo>
                <a:lnTo>
                  <a:pt x="3882" y="2820"/>
                </a:lnTo>
                <a:lnTo>
                  <a:pt x="3883" y="2816"/>
                </a:lnTo>
                <a:lnTo>
                  <a:pt x="3886" y="2812"/>
                </a:lnTo>
                <a:lnTo>
                  <a:pt x="3890" y="2809"/>
                </a:lnTo>
                <a:lnTo>
                  <a:pt x="3894" y="2807"/>
                </a:lnTo>
                <a:lnTo>
                  <a:pt x="3894" y="2807"/>
                </a:lnTo>
                <a:lnTo>
                  <a:pt x="3908" y="2805"/>
                </a:lnTo>
                <a:lnTo>
                  <a:pt x="3921" y="2805"/>
                </a:lnTo>
                <a:lnTo>
                  <a:pt x="3935" y="2805"/>
                </a:lnTo>
                <a:lnTo>
                  <a:pt x="3947" y="2806"/>
                </a:lnTo>
                <a:lnTo>
                  <a:pt x="3947" y="2806"/>
                </a:lnTo>
                <a:lnTo>
                  <a:pt x="3959" y="2807"/>
                </a:lnTo>
                <a:lnTo>
                  <a:pt x="3973" y="2809"/>
                </a:lnTo>
                <a:lnTo>
                  <a:pt x="3998" y="2810"/>
                </a:lnTo>
                <a:lnTo>
                  <a:pt x="3998" y="2810"/>
                </a:lnTo>
                <a:lnTo>
                  <a:pt x="4008" y="2812"/>
                </a:lnTo>
                <a:lnTo>
                  <a:pt x="4019" y="2814"/>
                </a:lnTo>
                <a:lnTo>
                  <a:pt x="4029" y="2817"/>
                </a:lnTo>
                <a:lnTo>
                  <a:pt x="4038" y="2821"/>
                </a:lnTo>
                <a:lnTo>
                  <a:pt x="4038" y="2821"/>
                </a:lnTo>
                <a:lnTo>
                  <a:pt x="4051" y="2827"/>
                </a:lnTo>
                <a:lnTo>
                  <a:pt x="4055" y="2829"/>
                </a:lnTo>
                <a:lnTo>
                  <a:pt x="4060" y="2833"/>
                </a:lnTo>
                <a:lnTo>
                  <a:pt x="4060" y="2833"/>
                </a:lnTo>
                <a:lnTo>
                  <a:pt x="4064" y="2839"/>
                </a:lnTo>
                <a:lnTo>
                  <a:pt x="4068" y="2842"/>
                </a:lnTo>
                <a:lnTo>
                  <a:pt x="4074" y="2843"/>
                </a:lnTo>
                <a:lnTo>
                  <a:pt x="4081" y="2844"/>
                </a:lnTo>
                <a:lnTo>
                  <a:pt x="4081" y="2844"/>
                </a:lnTo>
                <a:lnTo>
                  <a:pt x="4105" y="2847"/>
                </a:lnTo>
                <a:lnTo>
                  <a:pt x="4117" y="2847"/>
                </a:lnTo>
                <a:lnTo>
                  <a:pt x="4128" y="2847"/>
                </a:lnTo>
                <a:lnTo>
                  <a:pt x="4128" y="2847"/>
                </a:lnTo>
                <a:lnTo>
                  <a:pt x="4150" y="2846"/>
                </a:lnTo>
                <a:lnTo>
                  <a:pt x="4172" y="2844"/>
                </a:lnTo>
                <a:lnTo>
                  <a:pt x="4172" y="2844"/>
                </a:lnTo>
                <a:lnTo>
                  <a:pt x="4177" y="2843"/>
                </a:lnTo>
                <a:lnTo>
                  <a:pt x="4183" y="2842"/>
                </a:lnTo>
                <a:lnTo>
                  <a:pt x="4190" y="2835"/>
                </a:lnTo>
                <a:lnTo>
                  <a:pt x="4190" y="2835"/>
                </a:lnTo>
                <a:lnTo>
                  <a:pt x="4198" y="2829"/>
                </a:lnTo>
                <a:lnTo>
                  <a:pt x="4209" y="2825"/>
                </a:lnTo>
                <a:lnTo>
                  <a:pt x="4209" y="2825"/>
                </a:lnTo>
                <a:lnTo>
                  <a:pt x="4217" y="2822"/>
                </a:lnTo>
                <a:lnTo>
                  <a:pt x="4225" y="2820"/>
                </a:lnTo>
                <a:lnTo>
                  <a:pt x="4225" y="2820"/>
                </a:lnTo>
                <a:lnTo>
                  <a:pt x="4250" y="2817"/>
                </a:lnTo>
                <a:lnTo>
                  <a:pt x="4250" y="2817"/>
                </a:lnTo>
                <a:lnTo>
                  <a:pt x="4260" y="2814"/>
                </a:lnTo>
                <a:lnTo>
                  <a:pt x="4273" y="2810"/>
                </a:lnTo>
                <a:lnTo>
                  <a:pt x="4294" y="2799"/>
                </a:lnTo>
                <a:lnTo>
                  <a:pt x="4294" y="2799"/>
                </a:lnTo>
                <a:lnTo>
                  <a:pt x="4305" y="2795"/>
                </a:lnTo>
                <a:lnTo>
                  <a:pt x="4316" y="2791"/>
                </a:lnTo>
                <a:lnTo>
                  <a:pt x="4320" y="2788"/>
                </a:lnTo>
                <a:lnTo>
                  <a:pt x="4324" y="2786"/>
                </a:lnTo>
                <a:lnTo>
                  <a:pt x="4326" y="2780"/>
                </a:lnTo>
                <a:lnTo>
                  <a:pt x="4326" y="2775"/>
                </a:lnTo>
                <a:lnTo>
                  <a:pt x="4326" y="2775"/>
                </a:lnTo>
                <a:lnTo>
                  <a:pt x="4322" y="2767"/>
                </a:lnTo>
                <a:lnTo>
                  <a:pt x="4320" y="2762"/>
                </a:lnTo>
                <a:lnTo>
                  <a:pt x="4319" y="2758"/>
                </a:lnTo>
                <a:lnTo>
                  <a:pt x="4319" y="2758"/>
                </a:lnTo>
                <a:lnTo>
                  <a:pt x="4320" y="2753"/>
                </a:lnTo>
                <a:lnTo>
                  <a:pt x="4322" y="2749"/>
                </a:lnTo>
                <a:lnTo>
                  <a:pt x="4329" y="2741"/>
                </a:lnTo>
                <a:lnTo>
                  <a:pt x="4329" y="2741"/>
                </a:lnTo>
                <a:lnTo>
                  <a:pt x="4333" y="2737"/>
                </a:lnTo>
                <a:lnTo>
                  <a:pt x="4338" y="2733"/>
                </a:lnTo>
                <a:lnTo>
                  <a:pt x="4343" y="2730"/>
                </a:lnTo>
                <a:lnTo>
                  <a:pt x="4350" y="2728"/>
                </a:lnTo>
                <a:lnTo>
                  <a:pt x="4364" y="2727"/>
                </a:lnTo>
                <a:lnTo>
                  <a:pt x="4378" y="2727"/>
                </a:lnTo>
                <a:lnTo>
                  <a:pt x="4378" y="2727"/>
                </a:lnTo>
                <a:lnTo>
                  <a:pt x="4387" y="2727"/>
                </a:lnTo>
                <a:lnTo>
                  <a:pt x="4393" y="2730"/>
                </a:lnTo>
                <a:lnTo>
                  <a:pt x="4397" y="2733"/>
                </a:lnTo>
                <a:lnTo>
                  <a:pt x="4397" y="2733"/>
                </a:lnTo>
                <a:lnTo>
                  <a:pt x="4402" y="2742"/>
                </a:lnTo>
                <a:lnTo>
                  <a:pt x="4405" y="2746"/>
                </a:lnTo>
                <a:lnTo>
                  <a:pt x="4407" y="2750"/>
                </a:lnTo>
                <a:lnTo>
                  <a:pt x="4407" y="2750"/>
                </a:lnTo>
                <a:lnTo>
                  <a:pt x="4412" y="2753"/>
                </a:lnTo>
                <a:lnTo>
                  <a:pt x="4414" y="2754"/>
                </a:lnTo>
                <a:lnTo>
                  <a:pt x="4418" y="2753"/>
                </a:lnTo>
                <a:lnTo>
                  <a:pt x="4421" y="2752"/>
                </a:lnTo>
                <a:lnTo>
                  <a:pt x="4428" y="2748"/>
                </a:lnTo>
                <a:lnTo>
                  <a:pt x="4435" y="2742"/>
                </a:lnTo>
                <a:lnTo>
                  <a:pt x="4435" y="2742"/>
                </a:lnTo>
                <a:lnTo>
                  <a:pt x="4443" y="2739"/>
                </a:lnTo>
                <a:lnTo>
                  <a:pt x="4454" y="2738"/>
                </a:lnTo>
                <a:lnTo>
                  <a:pt x="4465" y="2738"/>
                </a:lnTo>
                <a:lnTo>
                  <a:pt x="4469" y="2739"/>
                </a:lnTo>
                <a:lnTo>
                  <a:pt x="4473" y="2741"/>
                </a:lnTo>
                <a:lnTo>
                  <a:pt x="4473" y="2741"/>
                </a:lnTo>
                <a:lnTo>
                  <a:pt x="4477" y="2745"/>
                </a:lnTo>
                <a:lnTo>
                  <a:pt x="4481" y="2749"/>
                </a:lnTo>
                <a:lnTo>
                  <a:pt x="4484" y="2754"/>
                </a:lnTo>
                <a:lnTo>
                  <a:pt x="4488" y="2758"/>
                </a:lnTo>
                <a:lnTo>
                  <a:pt x="4488" y="2758"/>
                </a:lnTo>
                <a:lnTo>
                  <a:pt x="4492" y="2762"/>
                </a:lnTo>
                <a:lnTo>
                  <a:pt x="4497" y="2764"/>
                </a:lnTo>
                <a:lnTo>
                  <a:pt x="4510" y="2767"/>
                </a:lnTo>
                <a:lnTo>
                  <a:pt x="4510" y="2767"/>
                </a:lnTo>
                <a:lnTo>
                  <a:pt x="4527" y="2772"/>
                </a:lnTo>
                <a:lnTo>
                  <a:pt x="4538" y="2772"/>
                </a:lnTo>
                <a:lnTo>
                  <a:pt x="4542" y="2771"/>
                </a:lnTo>
                <a:lnTo>
                  <a:pt x="4546" y="2769"/>
                </a:lnTo>
                <a:lnTo>
                  <a:pt x="4546" y="2769"/>
                </a:lnTo>
                <a:lnTo>
                  <a:pt x="4552" y="2765"/>
                </a:lnTo>
                <a:lnTo>
                  <a:pt x="4556" y="2760"/>
                </a:lnTo>
                <a:lnTo>
                  <a:pt x="4556" y="2760"/>
                </a:lnTo>
                <a:lnTo>
                  <a:pt x="4561" y="2757"/>
                </a:lnTo>
                <a:lnTo>
                  <a:pt x="4567" y="2753"/>
                </a:lnTo>
                <a:lnTo>
                  <a:pt x="4567" y="2753"/>
                </a:lnTo>
                <a:lnTo>
                  <a:pt x="4571" y="2748"/>
                </a:lnTo>
                <a:lnTo>
                  <a:pt x="4574" y="2741"/>
                </a:lnTo>
                <a:lnTo>
                  <a:pt x="4575" y="2733"/>
                </a:lnTo>
                <a:lnTo>
                  <a:pt x="4576" y="2726"/>
                </a:lnTo>
                <a:lnTo>
                  <a:pt x="4576" y="2726"/>
                </a:lnTo>
                <a:lnTo>
                  <a:pt x="4575" y="2715"/>
                </a:lnTo>
                <a:lnTo>
                  <a:pt x="4575" y="2708"/>
                </a:lnTo>
                <a:lnTo>
                  <a:pt x="4575" y="2703"/>
                </a:lnTo>
                <a:lnTo>
                  <a:pt x="4575" y="2703"/>
                </a:lnTo>
                <a:lnTo>
                  <a:pt x="4579" y="2693"/>
                </a:lnTo>
                <a:lnTo>
                  <a:pt x="4585" y="2683"/>
                </a:lnTo>
                <a:lnTo>
                  <a:pt x="4591" y="2674"/>
                </a:lnTo>
                <a:lnTo>
                  <a:pt x="4598" y="2666"/>
                </a:lnTo>
                <a:lnTo>
                  <a:pt x="4598" y="2666"/>
                </a:lnTo>
                <a:lnTo>
                  <a:pt x="4605" y="2658"/>
                </a:lnTo>
                <a:lnTo>
                  <a:pt x="4609" y="2649"/>
                </a:lnTo>
                <a:lnTo>
                  <a:pt x="4610" y="2640"/>
                </a:lnTo>
                <a:lnTo>
                  <a:pt x="4612" y="2629"/>
                </a:lnTo>
                <a:lnTo>
                  <a:pt x="4612" y="2629"/>
                </a:lnTo>
                <a:lnTo>
                  <a:pt x="4612" y="2618"/>
                </a:lnTo>
                <a:lnTo>
                  <a:pt x="4610" y="2610"/>
                </a:lnTo>
                <a:lnTo>
                  <a:pt x="4605" y="2591"/>
                </a:lnTo>
                <a:lnTo>
                  <a:pt x="4605" y="2591"/>
                </a:lnTo>
                <a:lnTo>
                  <a:pt x="4602" y="2579"/>
                </a:lnTo>
                <a:lnTo>
                  <a:pt x="4601" y="2568"/>
                </a:lnTo>
                <a:lnTo>
                  <a:pt x="4600" y="2546"/>
                </a:lnTo>
                <a:lnTo>
                  <a:pt x="4600" y="2546"/>
                </a:lnTo>
                <a:lnTo>
                  <a:pt x="4600" y="2535"/>
                </a:lnTo>
                <a:lnTo>
                  <a:pt x="4598" y="2525"/>
                </a:lnTo>
                <a:lnTo>
                  <a:pt x="4597" y="2521"/>
                </a:lnTo>
                <a:lnTo>
                  <a:pt x="4595" y="2517"/>
                </a:lnTo>
                <a:lnTo>
                  <a:pt x="4591" y="2513"/>
                </a:lnTo>
                <a:lnTo>
                  <a:pt x="4587" y="2512"/>
                </a:lnTo>
                <a:lnTo>
                  <a:pt x="4587" y="2512"/>
                </a:lnTo>
                <a:lnTo>
                  <a:pt x="4583" y="2510"/>
                </a:lnTo>
                <a:lnTo>
                  <a:pt x="4578" y="2509"/>
                </a:lnTo>
                <a:lnTo>
                  <a:pt x="4568" y="2510"/>
                </a:lnTo>
                <a:lnTo>
                  <a:pt x="4563" y="2509"/>
                </a:lnTo>
                <a:lnTo>
                  <a:pt x="4559" y="2508"/>
                </a:lnTo>
                <a:lnTo>
                  <a:pt x="4556" y="2504"/>
                </a:lnTo>
                <a:lnTo>
                  <a:pt x="4555" y="2498"/>
                </a:lnTo>
                <a:lnTo>
                  <a:pt x="4555" y="2498"/>
                </a:lnTo>
                <a:lnTo>
                  <a:pt x="4555" y="2493"/>
                </a:lnTo>
                <a:lnTo>
                  <a:pt x="4556" y="2489"/>
                </a:lnTo>
                <a:lnTo>
                  <a:pt x="4559" y="2479"/>
                </a:lnTo>
                <a:lnTo>
                  <a:pt x="4559" y="2479"/>
                </a:lnTo>
                <a:lnTo>
                  <a:pt x="4559" y="2468"/>
                </a:lnTo>
                <a:lnTo>
                  <a:pt x="4560" y="2457"/>
                </a:lnTo>
                <a:lnTo>
                  <a:pt x="4560" y="2457"/>
                </a:lnTo>
                <a:lnTo>
                  <a:pt x="4564" y="2451"/>
                </a:lnTo>
                <a:lnTo>
                  <a:pt x="4570" y="2444"/>
                </a:lnTo>
                <a:lnTo>
                  <a:pt x="4576" y="2437"/>
                </a:lnTo>
                <a:lnTo>
                  <a:pt x="4583" y="2433"/>
                </a:lnTo>
                <a:lnTo>
                  <a:pt x="4583" y="2433"/>
                </a:lnTo>
                <a:lnTo>
                  <a:pt x="4601" y="2421"/>
                </a:lnTo>
                <a:lnTo>
                  <a:pt x="4617" y="2411"/>
                </a:lnTo>
                <a:lnTo>
                  <a:pt x="4617" y="2411"/>
                </a:lnTo>
                <a:lnTo>
                  <a:pt x="4627" y="2406"/>
                </a:lnTo>
                <a:lnTo>
                  <a:pt x="4636" y="2403"/>
                </a:lnTo>
                <a:lnTo>
                  <a:pt x="4646" y="2401"/>
                </a:lnTo>
                <a:lnTo>
                  <a:pt x="4657" y="2401"/>
                </a:lnTo>
                <a:lnTo>
                  <a:pt x="4676" y="2400"/>
                </a:lnTo>
                <a:lnTo>
                  <a:pt x="4687" y="2400"/>
                </a:lnTo>
                <a:lnTo>
                  <a:pt x="4696" y="2397"/>
                </a:lnTo>
                <a:lnTo>
                  <a:pt x="4696" y="2397"/>
                </a:lnTo>
                <a:lnTo>
                  <a:pt x="4704" y="2396"/>
                </a:lnTo>
                <a:lnTo>
                  <a:pt x="4714" y="2396"/>
                </a:lnTo>
                <a:lnTo>
                  <a:pt x="4723" y="2396"/>
                </a:lnTo>
                <a:lnTo>
                  <a:pt x="4728" y="2397"/>
                </a:lnTo>
                <a:lnTo>
                  <a:pt x="4732" y="2400"/>
                </a:lnTo>
                <a:lnTo>
                  <a:pt x="4732" y="2400"/>
                </a:lnTo>
                <a:lnTo>
                  <a:pt x="4734" y="2403"/>
                </a:lnTo>
                <a:lnTo>
                  <a:pt x="4737" y="2406"/>
                </a:lnTo>
                <a:lnTo>
                  <a:pt x="4738" y="2410"/>
                </a:lnTo>
                <a:lnTo>
                  <a:pt x="4741" y="2412"/>
                </a:lnTo>
                <a:lnTo>
                  <a:pt x="4741" y="2412"/>
                </a:lnTo>
                <a:lnTo>
                  <a:pt x="4745" y="2414"/>
                </a:lnTo>
                <a:lnTo>
                  <a:pt x="4751" y="2415"/>
                </a:lnTo>
                <a:lnTo>
                  <a:pt x="4760" y="2416"/>
                </a:lnTo>
                <a:lnTo>
                  <a:pt x="4760" y="2416"/>
                </a:lnTo>
                <a:lnTo>
                  <a:pt x="4778" y="2416"/>
                </a:lnTo>
                <a:lnTo>
                  <a:pt x="4787" y="2416"/>
                </a:lnTo>
                <a:lnTo>
                  <a:pt x="4797" y="2418"/>
                </a:lnTo>
                <a:lnTo>
                  <a:pt x="4797" y="2418"/>
                </a:lnTo>
                <a:lnTo>
                  <a:pt x="4802" y="2419"/>
                </a:lnTo>
                <a:lnTo>
                  <a:pt x="4807" y="2421"/>
                </a:lnTo>
                <a:lnTo>
                  <a:pt x="4816" y="2427"/>
                </a:lnTo>
                <a:lnTo>
                  <a:pt x="4824" y="2436"/>
                </a:lnTo>
                <a:lnTo>
                  <a:pt x="4832" y="2444"/>
                </a:lnTo>
                <a:lnTo>
                  <a:pt x="4832" y="2444"/>
                </a:lnTo>
                <a:lnTo>
                  <a:pt x="4860" y="2479"/>
                </a:lnTo>
                <a:lnTo>
                  <a:pt x="4875" y="2497"/>
                </a:lnTo>
                <a:lnTo>
                  <a:pt x="4891" y="2515"/>
                </a:lnTo>
                <a:lnTo>
                  <a:pt x="4891" y="2515"/>
                </a:lnTo>
                <a:lnTo>
                  <a:pt x="4907" y="2528"/>
                </a:lnTo>
                <a:lnTo>
                  <a:pt x="4924" y="2542"/>
                </a:lnTo>
                <a:lnTo>
                  <a:pt x="4941" y="2555"/>
                </a:lnTo>
                <a:lnTo>
                  <a:pt x="4958" y="2569"/>
                </a:lnTo>
                <a:lnTo>
                  <a:pt x="4958" y="2569"/>
                </a:lnTo>
                <a:lnTo>
                  <a:pt x="4971" y="2581"/>
                </a:lnTo>
                <a:lnTo>
                  <a:pt x="4982" y="2594"/>
                </a:lnTo>
                <a:lnTo>
                  <a:pt x="4986" y="2600"/>
                </a:lnTo>
                <a:lnTo>
                  <a:pt x="4990" y="2609"/>
                </a:lnTo>
                <a:lnTo>
                  <a:pt x="4992" y="2617"/>
                </a:lnTo>
                <a:lnTo>
                  <a:pt x="4993" y="2625"/>
                </a:lnTo>
                <a:lnTo>
                  <a:pt x="4993" y="2625"/>
                </a:lnTo>
                <a:lnTo>
                  <a:pt x="4995" y="2634"/>
                </a:lnTo>
                <a:lnTo>
                  <a:pt x="4997" y="2643"/>
                </a:lnTo>
                <a:lnTo>
                  <a:pt x="5003" y="2649"/>
                </a:lnTo>
                <a:lnTo>
                  <a:pt x="5011" y="2656"/>
                </a:lnTo>
                <a:lnTo>
                  <a:pt x="5011" y="2656"/>
                </a:lnTo>
                <a:lnTo>
                  <a:pt x="5027" y="2668"/>
                </a:lnTo>
                <a:lnTo>
                  <a:pt x="5037" y="2673"/>
                </a:lnTo>
                <a:lnTo>
                  <a:pt x="5046" y="2677"/>
                </a:lnTo>
                <a:lnTo>
                  <a:pt x="5046" y="2677"/>
                </a:lnTo>
                <a:lnTo>
                  <a:pt x="5056" y="2678"/>
                </a:lnTo>
                <a:lnTo>
                  <a:pt x="5065" y="2678"/>
                </a:lnTo>
                <a:lnTo>
                  <a:pt x="5065" y="2678"/>
                </a:lnTo>
                <a:lnTo>
                  <a:pt x="5076" y="2677"/>
                </a:lnTo>
                <a:lnTo>
                  <a:pt x="5086" y="2677"/>
                </a:lnTo>
                <a:lnTo>
                  <a:pt x="5095" y="2675"/>
                </a:lnTo>
                <a:lnTo>
                  <a:pt x="5106" y="2674"/>
                </a:lnTo>
                <a:lnTo>
                  <a:pt x="5106" y="2674"/>
                </a:lnTo>
                <a:lnTo>
                  <a:pt x="5117" y="2675"/>
                </a:lnTo>
                <a:lnTo>
                  <a:pt x="5127" y="2677"/>
                </a:lnTo>
                <a:lnTo>
                  <a:pt x="5138" y="2681"/>
                </a:lnTo>
                <a:lnTo>
                  <a:pt x="5146" y="2686"/>
                </a:lnTo>
                <a:lnTo>
                  <a:pt x="5146" y="2686"/>
                </a:lnTo>
                <a:lnTo>
                  <a:pt x="5161" y="2700"/>
                </a:lnTo>
                <a:lnTo>
                  <a:pt x="5169" y="2707"/>
                </a:lnTo>
                <a:lnTo>
                  <a:pt x="5174" y="2713"/>
                </a:lnTo>
                <a:lnTo>
                  <a:pt x="5174" y="2713"/>
                </a:lnTo>
                <a:lnTo>
                  <a:pt x="5187" y="2730"/>
                </a:lnTo>
                <a:lnTo>
                  <a:pt x="5197" y="2746"/>
                </a:lnTo>
                <a:lnTo>
                  <a:pt x="5197" y="2746"/>
                </a:lnTo>
                <a:lnTo>
                  <a:pt x="5202" y="2750"/>
                </a:lnTo>
                <a:lnTo>
                  <a:pt x="5204" y="2752"/>
                </a:lnTo>
                <a:lnTo>
                  <a:pt x="5211" y="2754"/>
                </a:lnTo>
                <a:lnTo>
                  <a:pt x="5219" y="2754"/>
                </a:lnTo>
                <a:lnTo>
                  <a:pt x="5227" y="2753"/>
                </a:lnTo>
                <a:lnTo>
                  <a:pt x="5227" y="2753"/>
                </a:lnTo>
                <a:lnTo>
                  <a:pt x="5236" y="2753"/>
                </a:lnTo>
                <a:lnTo>
                  <a:pt x="5240" y="2753"/>
                </a:lnTo>
                <a:lnTo>
                  <a:pt x="5242" y="2754"/>
                </a:lnTo>
                <a:lnTo>
                  <a:pt x="5242" y="2754"/>
                </a:lnTo>
                <a:lnTo>
                  <a:pt x="5246" y="2757"/>
                </a:lnTo>
                <a:lnTo>
                  <a:pt x="5249" y="2761"/>
                </a:lnTo>
                <a:lnTo>
                  <a:pt x="5255" y="2769"/>
                </a:lnTo>
                <a:lnTo>
                  <a:pt x="5255" y="2769"/>
                </a:lnTo>
                <a:lnTo>
                  <a:pt x="5259" y="2776"/>
                </a:lnTo>
                <a:lnTo>
                  <a:pt x="5261" y="2780"/>
                </a:lnTo>
                <a:lnTo>
                  <a:pt x="5264" y="2783"/>
                </a:lnTo>
                <a:lnTo>
                  <a:pt x="5264" y="2783"/>
                </a:lnTo>
                <a:lnTo>
                  <a:pt x="5268" y="2784"/>
                </a:lnTo>
                <a:lnTo>
                  <a:pt x="5274" y="2786"/>
                </a:lnTo>
                <a:lnTo>
                  <a:pt x="5283" y="2784"/>
                </a:lnTo>
                <a:lnTo>
                  <a:pt x="5283" y="2784"/>
                </a:lnTo>
                <a:lnTo>
                  <a:pt x="5290" y="2783"/>
                </a:lnTo>
                <a:lnTo>
                  <a:pt x="5297" y="2780"/>
                </a:lnTo>
                <a:lnTo>
                  <a:pt x="5297" y="2780"/>
                </a:lnTo>
                <a:lnTo>
                  <a:pt x="5308" y="2780"/>
                </a:lnTo>
                <a:lnTo>
                  <a:pt x="5319" y="2780"/>
                </a:lnTo>
                <a:lnTo>
                  <a:pt x="5319" y="2780"/>
                </a:lnTo>
                <a:lnTo>
                  <a:pt x="5325" y="2777"/>
                </a:lnTo>
                <a:lnTo>
                  <a:pt x="5331" y="2772"/>
                </a:lnTo>
                <a:lnTo>
                  <a:pt x="5334" y="2767"/>
                </a:lnTo>
                <a:lnTo>
                  <a:pt x="5334" y="2758"/>
                </a:lnTo>
                <a:lnTo>
                  <a:pt x="5334" y="2758"/>
                </a:lnTo>
                <a:lnTo>
                  <a:pt x="5335" y="2750"/>
                </a:lnTo>
                <a:lnTo>
                  <a:pt x="5335" y="2743"/>
                </a:lnTo>
                <a:lnTo>
                  <a:pt x="5336" y="2739"/>
                </a:lnTo>
                <a:lnTo>
                  <a:pt x="5339" y="2737"/>
                </a:lnTo>
                <a:lnTo>
                  <a:pt x="5342" y="2735"/>
                </a:lnTo>
                <a:lnTo>
                  <a:pt x="5346" y="2734"/>
                </a:lnTo>
                <a:lnTo>
                  <a:pt x="5346" y="2734"/>
                </a:lnTo>
                <a:lnTo>
                  <a:pt x="5355" y="2733"/>
                </a:lnTo>
                <a:lnTo>
                  <a:pt x="5364" y="2733"/>
                </a:lnTo>
                <a:lnTo>
                  <a:pt x="5364" y="2733"/>
                </a:lnTo>
                <a:lnTo>
                  <a:pt x="5370" y="2730"/>
                </a:lnTo>
                <a:lnTo>
                  <a:pt x="5376" y="2724"/>
                </a:lnTo>
                <a:lnTo>
                  <a:pt x="5376" y="2724"/>
                </a:lnTo>
                <a:lnTo>
                  <a:pt x="5379" y="2722"/>
                </a:lnTo>
                <a:lnTo>
                  <a:pt x="5380" y="2718"/>
                </a:lnTo>
                <a:lnTo>
                  <a:pt x="5383" y="2711"/>
                </a:lnTo>
                <a:lnTo>
                  <a:pt x="5384" y="2703"/>
                </a:lnTo>
                <a:lnTo>
                  <a:pt x="5388" y="2696"/>
                </a:lnTo>
                <a:lnTo>
                  <a:pt x="5388" y="2696"/>
                </a:lnTo>
                <a:lnTo>
                  <a:pt x="5392" y="2690"/>
                </a:lnTo>
                <a:lnTo>
                  <a:pt x="5400" y="2683"/>
                </a:lnTo>
                <a:lnTo>
                  <a:pt x="5409" y="2679"/>
                </a:lnTo>
                <a:lnTo>
                  <a:pt x="5413" y="2678"/>
                </a:lnTo>
                <a:lnTo>
                  <a:pt x="5415" y="2678"/>
                </a:lnTo>
                <a:lnTo>
                  <a:pt x="5415" y="2678"/>
                </a:lnTo>
                <a:lnTo>
                  <a:pt x="5419" y="2679"/>
                </a:lnTo>
                <a:lnTo>
                  <a:pt x="5422" y="2682"/>
                </a:lnTo>
                <a:lnTo>
                  <a:pt x="5425" y="2685"/>
                </a:lnTo>
                <a:lnTo>
                  <a:pt x="5426" y="2689"/>
                </a:lnTo>
                <a:lnTo>
                  <a:pt x="5429" y="2697"/>
                </a:lnTo>
                <a:lnTo>
                  <a:pt x="5429" y="2704"/>
                </a:lnTo>
                <a:lnTo>
                  <a:pt x="5429" y="2704"/>
                </a:lnTo>
                <a:lnTo>
                  <a:pt x="5432" y="2715"/>
                </a:lnTo>
                <a:lnTo>
                  <a:pt x="5434" y="2726"/>
                </a:lnTo>
                <a:lnTo>
                  <a:pt x="5437" y="2735"/>
                </a:lnTo>
                <a:lnTo>
                  <a:pt x="5439" y="2746"/>
                </a:lnTo>
                <a:lnTo>
                  <a:pt x="5439" y="2746"/>
                </a:lnTo>
                <a:lnTo>
                  <a:pt x="5439" y="2756"/>
                </a:lnTo>
                <a:lnTo>
                  <a:pt x="5436" y="2765"/>
                </a:lnTo>
                <a:lnTo>
                  <a:pt x="5436" y="2765"/>
                </a:lnTo>
                <a:lnTo>
                  <a:pt x="5430" y="2775"/>
                </a:lnTo>
                <a:lnTo>
                  <a:pt x="5426" y="2784"/>
                </a:lnTo>
                <a:lnTo>
                  <a:pt x="5426" y="2784"/>
                </a:lnTo>
                <a:lnTo>
                  <a:pt x="5425" y="2790"/>
                </a:lnTo>
                <a:lnTo>
                  <a:pt x="5424" y="2795"/>
                </a:lnTo>
                <a:lnTo>
                  <a:pt x="5425" y="2807"/>
                </a:lnTo>
                <a:lnTo>
                  <a:pt x="5426" y="2820"/>
                </a:lnTo>
                <a:lnTo>
                  <a:pt x="5428" y="2832"/>
                </a:lnTo>
                <a:lnTo>
                  <a:pt x="5428" y="2832"/>
                </a:lnTo>
                <a:lnTo>
                  <a:pt x="5429" y="2854"/>
                </a:lnTo>
                <a:lnTo>
                  <a:pt x="5429" y="2865"/>
                </a:lnTo>
                <a:lnTo>
                  <a:pt x="5429" y="2876"/>
                </a:lnTo>
                <a:lnTo>
                  <a:pt x="5429" y="2876"/>
                </a:lnTo>
                <a:lnTo>
                  <a:pt x="5428" y="2885"/>
                </a:lnTo>
                <a:lnTo>
                  <a:pt x="5426" y="2895"/>
                </a:lnTo>
                <a:lnTo>
                  <a:pt x="5425" y="2903"/>
                </a:lnTo>
                <a:lnTo>
                  <a:pt x="5425" y="2912"/>
                </a:lnTo>
                <a:lnTo>
                  <a:pt x="5425" y="2912"/>
                </a:lnTo>
                <a:lnTo>
                  <a:pt x="5429" y="2923"/>
                </a:lnTo>
                <a:lnTo>
                  <a:pt x="5433" y="2934"/>
                </a:lnTo>
                <a:lnTo>
                  <a:pt x="5441" y="2953"/>
                </a:lnTo>
                <a:lnTo>
                  <a:pt x="5441" y="2953"/>
                </a:lnTo>
                <a:lnTo>
                  <a:pt x="5444" y="2963"/>
                </a:lnTo>
                <a:lnTo>
                  <a:pt x="5444" y="2972"/>
                </a:lnTo>
                <a:lnTo>
                  <a:pt x="5443" y="2982"/>
                </a:lnTo>
                <a:lnTo>
                  <a:pt x="5440" y="2987"/>
                </a:lnTo>
                <a:lnTo>
                  <a:pt x="5437" y="2990"/>
                </a:lnTo>
                <a:lnTo>
                  <a:pt x="5437" y="2990"/>
                </a:lnTo>
                <a:lnTo>
                  <a:pt x="5433" y="2993"/>
                </a:lnTo>
                <a:lnTo>
                  <a:pt x="5429" y="2994"/>
                </a:lnTo>
                <a:lnTo>
                  <a:pt x="5419" y="2994"/>
                </a:lnTo>
                <a:lnTo>
                  <a:pt x="5411" y="2991"/>
                </a:lnTo>
                <a:lnTo>
                  <a:pt x="5403" y="2990"/>
                </a:lnTo>
                <a:lnTo>
                  <a:pt x="5403" y="2990"/>
                </a:lnTo>
                <a:lnTo>
                  <a:pt x="5396" y="2990"/>
                </a:lnTo>
                <a:lnTo>
                  <a:pt x="5392" y="2991"/>
                </a:lnTo>
                <a:lnTo>
                  <a:pt x="5388" y="2994"/>
                </a:lnTo>
                <a:lnTo>
                  <a:pt x="5384" y="2997"/>
                </a:lnTo>
                <a:lnTo>
                  <a:pt x="5377" y="3005"/>
                </a:lnTo>
                <a:lnTo>
                  <a:pt x="5369" y="3010"/>
                </a:lnTo>
                <a:lnTo>
                  <a:pt x="5369" y="3010"/>
                </a:lnTo>
                <a:lnTo>
                  <a:pt x="5365" y="3015"/>
                </a:lnTo>
                <a:lnTo>
                  <a:pt x="5361" y="3019"/>
                </a:lnTo>
                <a:lnTo>
                  <a:pt x="5358" y="3023"/>
                </a:lnTo>
                <a:lnTo>
                  <a:pt x="5355" y="3027"/>
                </a:lnTo>
                <a:lnTo>
                  <a:pt x="5355" y="3032"/>
                </a:lnTo>
                <a:lnTo>
                  <a:pt x="5355" y="3038"/>
                </a:lnTo>
                <a:lnTo>
                  <a:pt x="5357" y="3047"/>
                </a:lnTo>
                <a:lnTo>
                  <a:pt x="5357" y="3047"/>
                </a:lnTo>
                <a:lnTo>
                  <a:pt x="5361" y="3061"/>
                </a:lnTo>
                <a:lnTo>
                  <a:pt x="5362" y="3076"/>
                </a:lnTo>
                <a:lnTo>
                  <a:pt x="5362" y="3076"/>
                </a:lnTo>
                <a:lnTo>
                  <a:pt x="5364" y="3081"/>
                </a:lnTo>
                <a:lnTo>
                  <a:pt x="5365" y="3085"/>
                </a:lnTo>
                <a:lnTo>
                  <a:pt x="5372" y="3092"/>
                </a:lnTo>
                <a:lnTo>
                  <a:pt x="5372" y="3092"/>
                </a:lnTo>
                <a:lnTo>
                  <a:pt x="5374" y="3096"/>
                </a:lnTo>
                <a:lnTo>
                  <a:pt x="5377" y="3102"/>
                </a:lnTo>
                <a:lnTo>
                  <a:pt x="5380" y="3107"/>
                </a:lnTo>
                <a:lnTo>
                  <a:pt x="5383" y="3113"/>
                </a:lnTo>
                <a:lnTo>
                  <a:pt x="5383" y="3113"/>
                </a:lnTo>
                <a:lnTo>
                  <a:pt x="5391" y="3122"/>
                </a:lnTo>
                <a:lnTo>
                  <a:pt x="5395" y="3128"/>
                </a:lnTo>
                <a:lnTo>
                  <a:pt x="5398" y="3133"/>
                </a:lnTo>
                <a:lnTo>
                  <a:pt x="5398" y="3133"/>
                </a:lnTo>
                <a:lnTo>
                  <a:pt x="5402" y="3147"/>
                </a:lnTo>
                <a:lnTo>
                  <a:pt x="5403" y="3160"/>
                </a:lnTo>
                <a:lnTo>
                  <a:pt x="5403" y="3174"/>
                </a:lnTo>
                <a:lnTo>
                  <a:pt x="5403" y="3189"/>
                </a:lnTo>
                <a:lnTo>
                  <a:pt x="5403" y="3189"/>
                </a:lnTo>
                <a:lnTo>
                  <a:pt x="5402" y="3198"/>
                </a:lnTo>
                <a:lnTo>
                  <a:pt x="5400" y="3208"/>
                </a:lnTo>
                <a:lnTo>
                  <a:pt x="5402" y="3212"/>
                </a:lnTo>
                <a:lnTo>
                  <a:pt x="5402" y="3216"/>
                </a:lnTo>
                <a:lnTo>
                  <a:pt x="5404" y="3219"/>
                </a:lnTo>
                <a:lnTo>
                  <a:pt x="5409" y="3222"/>
                </a:lnTo>
                <a:lnTo>
                  <a:pt x="5409" y="3222"/>
                </a:lnTo>
                <a:lnTo>
                  <a:pt x="5414" y="3223"/>
                </a:lnTo>
                <a:lnTo>
                  <a:pt x="5419" y="3223"/>
                </a:lnTo>
                <a:lnTo>
                  <a:pt x="5430" y="3224"/>
                </a:lnTo>
                <a:lnTo>
                  <a:pt x="5430" y="3224"/>
                </a:lnTo>
                <a:lnTo>
                  <a:pt x="5429" y="3218"/>
                </a:lnTo>
                <a:lnTo>
                  <a:pt x="5425" y="3211"/>
                </a:lnTo>
                <a:lnTo>
                  <a:pt x="5422" y="3204"/>
                </a:lnTo>
                <a:lnTo>
                  <a:pt x="5421" y="3197"/>
                </a:lnTo>
                <a:lnTo>
                  <a:pt x="5421" y="3197"/>
                </a:lnTo>
                <a:lnTo>
                  <a:pt x="5419" y="3193"/>
                </a:lnTo>
                <a:lnTo>
                  <a:pt x="5421" y="3189"/>
                </a:lnTo>
                <a:lnTo>
                  <a:pt x="5424" y="3182"/>
                </a:lnTo>
                <a:lnTo>
                  <a:pt x="5429" y="3177"/>
                </a:lnTo>
                <a:lnTo>
                  <a:pt x="5433" y="3170"/>
                </a:lnTo>
                <a:lnTo>
                  <a:pt x="5433" y="3170"/>
                </a:lnTo>
                <a:lnTo>
                  <a:pt x="5436" y="3166"/>
                </a:lnTo>
                <a:lnTo>
                  <a:pt x="5437" y="3164"/>
                </a:lnTo>
                <a:lnTo>
                  <a:pt x="5440" y="3164"/>
                </a:lnTo>
                <a:lnTo>
                  <a:pt x="5444" y="3166"/>
                </a:lnTo>
                <a:lnTo>
                  <a:pt x="5444" y="3166"/>
                </a:lnTo>
                <a:lnTo>
                  <a:pt x="5451" y="3171"/>
                </a:lnTo>
                <a:lnTo>
                  <a:pt x="5459" y="3175"/>
                </a:lnTo>
                <a:lnTo>
                  <a:pt x="5459" y="3175"/>
                </a:lnTo>
                <a:lnTo>
                  <a:pt x="5468" y="3178"/>
                </a:lnTo>
                <a:lnTo>
                  <a:pt x="5474" y="3181"/>
                </a:lnTo>
                <a:lnTo>
                  <a:pt x="5478" y="3183"/>
                </a:lnTo>
                <a:lnTo>
                  <a:pt x="5478" y="3183"/>
                </a:lnTo>
                <a:lnTo>
                  <a:pt x="5481" y="3186"/>
                </a:lnTo>
                <a:lnTo>
                  <a:pt x="5482" y="3192"/>
                </a:lnTo>
                <a:lnTo>
                  <a:pt x="5483" y="3197"/>
                </a:lnTo>
                <a:lnTo>
                  <a:pt x="5485" y="3203"/>
                </a:lnTo>
                <a:lnTo>
                  <a:pt x="5485" y="3203"/>
                </a:lnTo>
                <a:lnTo>
                  <a:pt x="5488" y="3201"/>
                </a:lnTo>
                <a:lnTo>
                  <a:pt x="5492" y="3198"/>
                </a:lnTo>
                <a:lnTo>
                  <a:pt x="5494" y="3196"/>
                </a:lnTo>
                <a:lnTo>
                  <a:pt x="5498" y="3194"/>
                </a:lnTo>
                <a:lnTo>
                  <a:pt x="5498" y="3194"/>
                </a:lnTo>
                <a:lnTo>
                  <a:pt x="5504" y="3193"/>
                </a:lnTo>
                <a:lnTo>
                  <a:pt x="5508" y="3194"/>
                </a:lnTo>
                <a:lnTo>
                  <a:pt x="5519" y="3198"/>
                </a:lnTo>
                <a:lnTo>
                  <a:pt x="5519" y="3198"/>
                </a:lnTo>
                <a:lnTo>
                  <a:pt x="5528" y="3201"/>
                </a:lnTo>
                <a:lnTo>
                  <a:pt x="5541" y="3203"/>
                </a:lnTo>
                <a:lnTo>
                  <a:pt x="5553" y="3203"/>
                </a:lnTo>
                <a:lnTo>
                  <a:pt x="5558" y="3201"/>
                </a:lnTo>
                <a:lnTo>
                  <a:pt x="5564" y="3198"/>
                </a:lnTo>
                <a:lnTo>
                  <a:pt x="5564" y="3198"/>
                </a:lnTo>
                <a:lnTo>
                  <a:pt x="5567" y="3194"/>
                </a:lnTo>
                <a:lnTo>
                  <a:pt x="5569" y="3190"/>
                </a:lnTo>
                <a:lnTo>
                  <a:pt x="5571" y="3182"/>
                </a:lnTo>
                <a:lnTo>
                  <a:pt x="5571" y="3182"/>
                </a:lnTo>
                <a:lnTo>
                  <a:pt x="5576" y="3173"/>
                </a:lnTo>
                <a:lnTo>
                  <a:pt x="5582" y="3163"/>
                </a:lnTo>
                <a:lnTo>
                  <a:pt x="5582" y="3163"/>
                </a:lnTo>
                <a:lnTo>
                  <a:pt x="5584" y="3154"/>
                </a:lnTo>
                <a:lnTo>
                  <a:pt x="5584" y="3143"/>
                </a:lnTo>
                <a:lnTo>
                  <a:pt x="5586" y="3132"/>
                </a:lnTo>
                <a:lnTo>
                  <a:pt x="5587" y="3126"/>
                </a:lnTo>
                <a:lnTo>
                  <a:pt x="5590" y="3122"/>
                </a:lnTo>
                <a:lnTo>
                  <a:pt x="5590" y="3122"/>
                </a:lnTo>
                <a:lnTo>
                  <a:pt x="5599" y="3104"/>
                </a:lnTo>
                <a:lnTo>
                  <a:pt x="5603" y="3095"/>
                </a:lnTo>
                <a:lnTo>
                  <a:pt x="5605" y="3085"/>
                </a:lnTo>
                <a:lnTo>
                  <a:pt x="5605" y="3085"/>
                </a:lnTo>
                <a:lnTo>
                  <a:pt x="5605" y="3076"/>
                </a:lnTo>
                <a:lnTo>
                  <a:pt x="5607" y="3066"/>
                </a:lnTo>
                <a:lnTo>
                  <a:pt x="5610" y="3057"/>
                </a:lnTo>
                <a:lnTo>
                  <a:pt x="5614" y="3049"/>
                </a:lnTo>
                <a:lnTo>
                  <a:pt x="5614" y="3049"/>
                </a:lnTo>
                <a:lnTo>
                  <a:pt x="5617" y="3039"/>
                </a:lnTo>
                <a:lnTo>
                  <a:pt x="5620" y="3031"/>
                </a:lnTo>
                <a:lnTo>
                  <a:pt x="5620" y="3021"/>
                </a:lnTo>
                <a:lnTo>
                  <a:pt x="5620" y="3012"/>
                </a:lnTo>
                <a:lnTo>
                  <a:pt x="5620" y="3012"/>
                </a:lnTo>
                <a:lnTo>
                  <a:pt x="5620" y="3004"/>
                </a:lnTo>
                <a:lnTo>
                  <a:pt x="5621" y="2994"/>
                </a:lnTo>
                <a:lnTo>
                  <a:pt x="5621" y="2994"/>
                </a:lnTo>
                <a:lnTo>
                  <a:pt x="5622" y="2990"/>
                </a:lnTo>
                <a:lnTo>
                  <a:pt x="5625" y="2986"/>
                </a:lnTo>
                <a:lnTo>
                  <a:pt x="5628" y="2982"/>
                </a:lnTo>
                <a:lnTo>
                  <a:pt x="5631" y="2978"/>
                </a:lnTo>
                <a:lnTo>
                  <a:pt x="5631" y="2978"/>
                </a:lnTo>
                <a:lnTo>
                  <a:pt x="5631" y="2972"/>
                </a:lnTo>
                <a:lnTo>
                  <a:pt x="5632" y="2967"/>
                </a:lnTo>
                <a:lnTo>
                  <a:pt x="5631" y="2957"/>
                </a:lnTo>
                <a:lnTo>
                  <a:pt x="5629" y="2946"/>
                </a:lnTo>
                <a:lnTo>
                  <a:pt x="5628" y="2936"/>
                </a:lnTo>
                <a:lnTo>
                  <a:pt x="5628" y="2936"/>
                </a:lnTo>
                <a:lnTo>
                  <a:pt x="5631" y="2925"/>
                </a:lnTo>
                <a:lnTo>
                  <a:pt x="5635" y="2915"/>
                </a:lnTo>
                <a:lnTo>
                  <a:pt x="5635" y="2915"/>
                </a:lnTo>
                <a:lnTo>
                  <a:pt x="5640" y="2907"/>
                </a:lnTo>
                <a:lnTo>
                  <a:pt x="5643" y="2903"/>
                </a:lnTo>
                <a:lnTo>
                  <a:pt x="5644" y="2899"/>
                </a:lnTo>
                <a:lnTo>
                  <a:pt x="5644" y="2899"/>
                </a:lnTo>
                <a:lnTo>
                  <a:pt x="5644" y="2895"/>
                </a:lnTo>
                <a:lnTo>
                  <a:pt x="5643" y="2891"/>
                </a:lnTo>
                <a:lnTo>
                  <a:pt x="5639" y="2882"/>
                </a:lnTo>
                <a:lnTo>
                  <a:pt x="5635" y="2873"/>
                </a:lnTo>
                <a:lnTo>
                  <a:pt x="5632" y="2865"/>
                </a:lnTo>
                <a:lnTo>
                  <a:pt x="5632" y="2865"/>
                </a:lnTo>
                <a:lnTo>
                  <a:pt x="5631" y="2855"/>
                </a:lnTo>
                <a:lnTo>
                  <a:pt x="5632" y="2846"/>
                </a:lnTo>
                <a:lnTo>
                  <a:pt x="5636" y="2825"/>
                </a:lnTo>
                <a:lnTo>
                  <a:pt x="5636" y="2825"/>
                </a:lnTo>
                <a:lnTo>
                  <a:pt x="5643" y="2803"/>
                </a:lnTo>
                <a:lnTo>
                  <a:pt x="5651" y="2782"/>
                </a:lnTo>
                <a:lnTo>
                  <a:pt x="5651" y="2782"/>
                </a:lnTo>
                <a:lnTo>
                  <a:pt x="5654" y="2772"/>
                </a:lnTo>
                <a:lnTo>
                  <a:pt x="5656" y="2762"/>
                </a:lnTo>
                <a:lnTo>
                  <a:pt x="5661" y="2753"/>
                </a:lnTo>
                <a:lnTo>
                  <a:pt x="5666" y="2743"/>
                </a:lnTo>
                <a:lnTo>
                  <a:pt x="5666" y="2743"/>
                </a:lnTo>
                <a:lnTo>
                  <a:pt x="5675" y="2731"/>
                </a:lnTo>
                <a:lnTo>
                  <a:pt x="5685" y="2718"/>
                </a:lnTo>
                <a:lnTo>
                  <a:pt x="5689" y="2711"/>
                </a:lnTo>
                <a:lnTo>
                  <a:pt x="5692" y="2704"/>
                </a:lnTo>
                <a:lnTo>
                  <a:pt x="5693" y="2696"/>
                </a:lnTo>
                <a:lnTo>
                  <a:pt x="5693" y="2688"/>
                </a:lnTo>
                <a:lnTo>
                  <a:pt x="5693" y="2688"/>
                </a:lnTo>
                <a:lnTo>
                  <a:pt x="5690" y="2682"/>
                </a:lnTo>
                <a:lnTo>
                  <a:pt x="5688" y="2675"/>
                </a:lnTo>
                <a:lnTo>
                  <a:pt x="5682" y="2663"/>
                </a:lnTo>
                <a:lnTo>
                  <a:pt x="5682" y="2663"/>
                </a:lnTo>
                <a:lnTo>
                  <a:pt x="5678" y="2649"/>
                </a:lnTo>
                <a:lnTo>
                  <a:pt x="5677" y="2636"/>
                </a:lnTo>
                <a:lnTo>
                  <a:pt x="5674" y="2622"/>
                </a:lnTo>
                <a:lnTo>
                  <a:pt x="5670" y="2609"/>
                </a:lnTo>
                <a:lnTo>
                  <a:pt x="5670" y="2609"/>
                </a:lnTo>
                <a:lnTo>
                  <a:pt x="5666" y="2600"/>
                </a:lnTo>
                <a:lnTo>
                  <a:pt x="5662" y="2592"/>
                </a:lnTo>
                <a:lnTo>
                  <a:pt x="5652" y="2576"/>
                </a:lnTo>
                <a:lnTo>
                  <a:pt x="5652" y="2576"/>
                </a:lnTo>
                <a:lnTo>
                  <a:pt x="5650" y="2569"/>
                </a:lnTo>
                <a:lnTo>
                  <a:pt x="5644" y="2561"/>
                </a:lnTo>
                <a:lnTo>
                  <a:pt x="5644" y="2561"/>
                </a:lnTo>
                <a:lnTo>
                  <a:pt x="5639" y="2555"/>
                </a:lnTo>
                <a:lnTo>
                  <a:pt x="5636" y="2553"/>
                </a:lnTo>
                <a:lnTo>
                  <a:pt x="5635" y="2549"/>
                </a:lnTo>
                <a:lnTo>
                  <a:pt x="5635" y="2549"/>
                </a:lnTo>
                <a:lnTo>
                  <a:pt x="5633" y="2543"/>
                </a:lnTo>
                <a:lnTo>
                  <a:pt x="5633" y="2539"/>
                </a:lnTo>
                <a:lnTo>
                  <a:pt x="5633" y="2530"/>
                </a:lnTo>
                <a:lnTo>
                  <a:pt x="5633" y="2530"/>
                </a:lnTo>
                <a:lnTo>
                  <a:pt x="5632" y="2524"/>
                </a:lnTo>
                <a:lnTo>
                  <a:pt x="5631" y="2520"/>
                </a:lnTo>
                <a:lnTo>
                  <a:pt x="5625" y="2515"/>
                </a:lnTo>
                <a:lnTo>
                  <a:pt x="5625" y="2515"/>
                </a:lnTo>
                <a:lnTo>
                  <a:pt x="5622" y="2509"/>
                </a:lnTo>
                <a:lnTo>
                  <a:pt x="5620" y="2505"/>
                </a:lnTo>
                <a:lnTo>
                  <a:pt x="5617" y="2495"/>
                </a:lnTo>
                <a:lnTo>
                  <a:pt x="5616" y="2486"/>
                </a:lnTo>
                <a:lnTo>
                  <a:pt x="5614" y="2476"/>
                </a:lnTo>
                <a:lnTo>
                  <a:pt x="5614" y="2476"/>
                </a:lnTo>
                <a:lnTo>
                  <a:pt x="5610" y="2468"/>
                </a:lnTo>
                <a:lnTo>
                  <a:pt x="5606" y="2460"/>
                </a:lnTo>
                <a:lnTo>
                  <a:pt x="5602" y="2452"/>
                </a:lnTo>
                <a:lnTo>
                  <a:pt x="5598" y="2444"/>
                </a:lnTo>
                <a:lnTo>
                  <a:pt x="5598" y="2444"/>
                </a:lnTo>
                <a:lnTo>
                  <a:pt x="5595" y="2431"/>
                </a:lnTo>
                <a:lnTo>
                  <a:pt x="5595" y="2419"/>
                </a:lnTo>
                <a:lnTo>
                  <a:pt x="5595" y="2396"/>
                </a:lnTo>
                <a:lnTo>
                  <a:pt x="5595" y="2396"/>
                </a:lnTo>
                <a:lnTo>
                  <a:pt x="5595" y="2385"/>
                </a:lnTo>
                <a:lnTo>
                  <a:pt x="5592" y="2376"/>
                </a:lnTo>
                <a:lnTo>
                  <a:pt x="5592" y="2366"/>
                </a:lnTo>
                <a:lnTo>
                  <a:pt x="5592" y="2361"/>
                </a:lnTo>
                <a:lnTo>
                  <a:pt x="5594" y="2356"/>
                </a:lnTo>
                <a:lnTo>
                  <a:pt x="5594" y="2356"/>
                </a:lnTo>
                <a:lnTo>
                  <a:pt x="5596" y="2348"/>
                </a:lnTo>
                <a:lnTo>
                  <a:pt x="5599" y="2340"/>
                </a:lnTo>
                <a:lnTo>
                  <a:pt x="5599" y="2333"/>
                </a:lnTo>
                <a:lnTo>
                  <a:pt x="5595" y="2324"/>
                </a:lnTo>
                <a:lnTo>
                  <a:pt x="5595" y="2324"/>
                </a:lnTo>
                <a:lnTo>
                  <a:pt x="5592" y="2317"/>
                </a:lnTo>
                <a:lnTo>
                  <a:pt x="5590" y="2316"/>
                </a:lnTo>
                <a:lnTo>
                  <a:pt x="5586" y="2313"/>
                </a:lnTo>
                <a:lnTo>
                  <a:pt x="5586" y="2313"/>
                </a:lnTo>
                <a:lnTo>
                  <a:pt x="5576" y="2312"/>
                </a:lnTo>
                <a:lnTo>
                  <a:pt x="5568" y="2309"/>
                </a:lnTo>
                <a:lnTo>
                  <a:pt x="5568" y="2309"/>
                </a:lnTo>
                <a:lnTo>
                  <a:pt x="5565" y="2307"/>
                </a:lnTo>
                <a:lnTo>
                  <a:pt x="5561" y="2305"/>
                </a:lnTo>
                <a:lnTo>
                  <a:pt x="5557" y="2298"/>
                </a:lnTo>
                <a:lnTo>
                  <a:pt x="5552" y="2291"/>
                </a:lnTo>
                <a:lnTo>
                  <a:pt x="5550" y="2288"/>
                </a:lnTo>
                <a:lnTo>
                  <a:pt x="5546" y="2287"/>
                </a:lnTo>
                <a:lnTo>
                  <a:pt x="5546" y="2287"/>
                </a:lnTo>
                <a:lnTo>
                  <a:pt x="5542" y="2286"/>
                </a:lnTo>
                <a:lnTo>
                  <a:pt x="5538" y="2286"/>
                </a:lnTo>
                <a:lnTo>
                  <a:pt x="5535" y="2284"/>
                </a:lnTo>
                <a:lnTo>
                  <a:pt x="5531" y="2282"/>
                </a:lnTo>
                <a:lnTo>
                  <a:pt x="5531" y="2282"/>
                </a:lnTo>
                <a:lnTo>
                  <a:pt x="5528" y="2276"/>
                </a:lnTo>
                <a:lnTo>
                  <a:pt x="5530" y="2272"/>
                </a:lnTo>
                <a:lnTo>
                  <a:pt x="5534" y="2264"/>
                </a:lnTo>
                <a:lnTo>
                  <a:pt x="5534" y="2264"/>
                </a:lnTo>
                <a:lnTo>
                  <a:pt x="5535" y="2260"/>
                </a:lnTo>
                <a:lnTo>
                  <a:pt x="5534" y="2257"/>
                </a:lnTo>
                <a:lnTo>
                  <a:pt x="5531" y="2252"/>
                </a:lnTo>
                <a:lnTo>
                  <a:pt x="5527" y="2248"/>
                </a:lnTo>
                <a:lnTo>
                  <a:pt x="5526" y="2245"/>
                </a:lnTo>
                <a:lnTo>
                  <a:pt x="5524" y="2242"/>
                </a:lnTo>
                <a:lnTo>
                  <a:pt x="5524" y="2242"/>
                </a:lnTo>
                <a:lnTo>
                  <a:pt x="5526" y="2239"/>
                </a:lnTo>
                <a:lnTo>
                  <a:pt x="5526" y="2237"/>
                </a:lnTo>
                <a:lnTo>
                  <a:pt x="5527" y="2234"/>
                </a:lnTo>
                <a:lnTo>
                  <a:pt x="5527" y="2230"/>
                </a:lnTo>
                <a:lnTo>
                  <a:pt x="5527" y="2230"/>
                </a:lnTo>
                <a:lnTo>
                  <a:pt x="5526" y="2226"/>
                </a:lnTo>
                <a:lnTo>
                  <a:pt x="5523" y="2220"/>
                </a:lnTo>
                <a:lnTo>
                  <a:pt x="5520" y="2216"/>
                </a:lnTo>
                <a:lnTo>
                  <a:pt x="5515" y="2213"/>
                </a:lnTo>
                <a:lnTo>
                  <a:pt x="5504" y="2207"/>
                </a:lnTo>
                <a:lnTo>
                  <a:pt x="5494" y="2203"/>
                </a:lnTo>
                <a:lnTo>
                  <a:pt x="5494" y="2203"/>
                </a:lnTo>
                <a:lnTo>
                  <a:pt x="5478" y="2194"/>
                </a:lnTo>
                <a:lnTo>
                  <a:pt x="5470" y="2190"/>
                </a:lnTo>
                <a:lnTo>
                  <a:pt x="5463" y="2183"/>
                </a:lnTo>
                <a:lnTo>
                  <a:pt x="5463" y="2183"/>
                </a:lnTo>
                <a:lnTo>
                  <a:pt x="5459" y="2175"/>
                </a:lnTo>
                <a:lnTo>
                  <a:pt x="5456" y="2167"/>
                </a:lnTo>
                <a:lnTo>
                  <a:pt x="5456" y="2167"/>
                </a:lnTo>
                <a:lnTo>
                  <a:pt x="5453" y="2163"/>
                </a:lnTo>
                <a:lnTo>
                  <a:pt x="5452" y="2160"/>
                </a:lnTo>
                <a:lnTo>
                  <a:pt x="5449" y="2159"/>
                </a:lnTo>
                <a:lnTo>
                  <a:pt x="5444" y="2158"/>
                </a:lnTo>
                <a:lnTo>
                  <a:pt x="5444" y="2158"/>
                </a:lnTo>
                <a:lnTo>
                  <a:pt x="5437" y="2153"/>
                </a:lnTo>
                <a:lnTo>
                  <a:pt x="5430" y="2151"/>
                </a:lnTo>
                <a:lnTo>
                  <a:pt x="5424" y="2147"/>
                </a:lnTo>
                <a:lnTo>
                  <a:pt x="5417" y="2141"/>
                </a:lnTo>
                <a:lnTo>
                  <a:pt x="5417" y="2141"/>
                </a:lnTo>
                <a:lnTo>
                  <a:pt x="5411" y="2136"/>
                </a:lnTo>
                <a:lnTo>
                  <a:pt x="5407" y="2134"/>
                </a:lnTo>
                <a:lnTo>
                  <a:pt x="5404" y="2136"/>
                </a:lnTo>
                <a:lnTo>
                  <a:pt x="5404" y="2136"/>
                </a:lnTo>
                <a:lnTo>
                  <a:pt x="5402" y="2139"/>
                </a:lnTo>
                <a:lnTo>
                  <a:pt x="5399" y="2143"/>
                </a:lnTo>
                <a:lnTo>
                  <a:pt x="5398" y="2147"/>
                </a:lnTo>
                <a:lnTo>
                  <a:pt x="5395" y="2149"/>
                </a:lnTo>
                <a:lnTo>
                  <a:pt x="5395" y="2149"/>
                </a:lnTo>
                <a:lnTo>
                  <a:pt x="5388" y="2155"/>
                </a:lnTo>
                <a:lnTo>
                  <a:pt x="5384" y="2156"/>
                </a:lnTo>
                <a:lnTo>
                  <a:pt x="5380" y="2156"/>
                </a:lnTo>
                <a:lnTo>
                  <a:pt x="5380" y="2156"/>
                </a:lnTo>
                <a:lnTo>
                  <a:pt x="5376" y="2156"/>
                </a:lnTo>
                <a:lnTo>
                  <a:pt x="5372" y="2155"/>
                </a:lnTo>
                <a:lnTo>
                  <a:pt x="5366" y="2155"/>
                </a:lnTo>
                <a:lnTo>
                  <a:pt x="5365" y="2155"/>
                </a:lnTo>
                <a:lnTo>
                  <a:pt x="5362" y="2156"/>
                </a:lnTo>
                <a:lnTo>
                  <a:pt x="5362" y="2156"/>
                </a:lnTo>
                <a:lnTo>
                  <a:pt x="5361" y="2160"/>
                </a:lnTo>
                <a:lnTo>
                  <a:pt x="5361" y="2163"/>
                </a:lnTo>
                <a:lnTo>
                  <a:pt x="5361" y="2167"/>
                </a:lnTo>
                <a:lnTo>
                  <a:pt x="5362" y="2171"/>
                </a:lnTo>
                <a:lnTo>
                  <a:pt x="5366" y="2179"/>
                </a:lnTo>
                <a:lnTo>
                  <a:pt x="5369" y="2186"/>
                </a:lnTo>
                <a:lnTo>
                  <a:pt x="5369" y="2186"/>
                </a:lnTo>
                <a:lnTo>
                  <a:pt x="5369" y="2190"/>
                </a:lnTo>
                <a:lnTo>
                  <a:pt x="5368" y="2193"/>
                </a:lnTo>
                <a:lnTo>
                  <a:pt x="5365" y="2193"/>
                </a:lnTo>
                <a:lnTo>
                  <a:pt x="5361" y="2194"/>
                </a:lnTo>
                <a:lnTo>
                  <a:pt x="5361" y="2194"/>
                </a:lnTo>
                <a:lnTo>
                  <a:pt x="5358" y="2197"/>
                </a:lnTo>
                <a:lnTo>
                  <a:pt x="5355" y="2201"/>
                </a:lnTo>
                <a:lnTo>
                  <a:pt x="5353" y="2208"/>
                </a:lnTo>
                <a:lnTo>
                  <a:pt x="5353" y="2208"/>
                </a:lnTo>
                <a:lnTo>
                  <a:pt x="5353" y="2213"/>
                </a:lnTo>
                <a:lnTo>
                  <a:pt x="5351" y="2218"/>
                </a:lnTo>
                <a:lnTo>
                  <a:pt x="5351" y="2218"/>
                </a:lnTo>
                <a:lnTo>
                  <a:pt x="5347" y="2219"/>
                </a:lnTo>
                <a:lnTo>
                  <a:pt x="5343" y="2218"/>
                </a:lnTo>
                <a:lnTo>
                  <a:pt x="5336" y="2213"/>
                </a:lnTo>
                <a:lnTo>
                  <a:pt x="5336" y="2213"/>
                </a:lnTo>
                <a:lnTo>
                  <a:pt x="5332" y="2213"/>
                </a:lnTo>
                <a:lnTo>
                  <a:pt x="5327" y="2212"/>
                </a:lnTo>
                <a:lnTo>
                  <a:pt x="5319" y="2212"/>
                </a:lnTo>
                <a:lnTo>
                  <a:pt x="5319" y="2212"/>
                </a:lnTo>
                <a:lnTo>
                  <a:pt x="5316" y="2212"/>
                </a:lnTo>
                <a:lnTo>
                  <a:pt x="5313" y="2209"/>
                </a:lnTo>
                <a:lnTo>
                  <a:pt x="5313" y="2209"/>
                </a:lnTo>
                <a:lnTo>
                  <a:pt x="5313" y="2204"/>
                </a:lnTo>
                <a:lnTo>
                  <a:pt x="5315" y="2200"/>
                </a:lnTo>
                <a:lnTo>
                  <a:pt x="5315" y="2200"/>
                </a:lnTo>
                <a:lnTo>
                  <a:pt x="5316" y="2196"/>
                </a:lnTo>
                <a:lnTo>
                  <a:pt x="5319" y="2193"/>
                </a:lnTo>
                <a:lnTo>
                  <a:pt x="5321" y="2189"/>
                </a:lnTo>
                <a:lnTo>
                  <a:pt x="5323" y="2185"/>
                </a:lnTo>
                <a:lnTo>
                  <a:pt x="5323" y="2185"/>
                </a:lnTo>
                <a:lnTo>
                  <a:pt x="5323" y="2183"/>
                </a:lnTo>
                <a:lnTo>
                  <a:pt x="5321" y="2182"/>
                </a:lnTo>
                <a:lnTo>
                  <a:pt x="5317" y="2179"/>
                </a:lnTo>
                <a:lnTo>
                  <a:pt x="5312" y="2178"/>
                </a:lnTo>
                <a:lnTo>
                  <a:pt x="5309" y="2177"/>
                </a:lnTo>
                <a:lnTo>
                  <a:pt x="5309" y="2177"/>
                </a:lnTo>
                <a:lnTo>
                  <a:pt x="5306" y="2173"/>
                </a:lnTo>
                <a:lnTo>
                  <a:pt x="5304" y="2168"/>
                </a:lnTo>
                <a:lnTo>
                  <a:pt x="5302" y="2164"/>
                </a:lnTo>
                <a:lnTo>
                  <a:pt x="5301" y="2162"/>
                </a:lnTo>
                <a:lnTo>
                  <a:pt x="5301" y="2162"/>
                </a:lnTo>
                <a:lnTo>
                  <a:pt x="5298" y="2159"/>
                </a:lnTo>
                <a:lnTo>
                  <a:pt x="5294" y="2156"/>
                </a:lnTo>
                <a:lnTo>
                  <a:pt x="5290" y="2156"/>
                </a:lnTo>
                <a:lnTo>
                  <a:pt x="5286" y="2156"/>
                </a:lnTo>
                <a:lnTo>
                  <a:pt x="5282" y="2158"/>
                </a:lnTo>
                <a:lnTo>
                  <a:pt x="5278" y="2160"/>
                </a:lnTo>
                <a:lnTo>
                  <a:pt x="5276" y="2163"/>
                </a:lnTo>
                <a:lnTo>
                  <a:pt x="5276" y="2167"/>
                </a:lnTo>
                <a:lnTo>
                  <a:pt x="5276" y="2167"/>
                </a:lnTo>
                <a:lnTo>
                  <a:pt x="5278" y="2173"/>
                </a:lnTo>
                <a:lnTo>
                  <a:pt x="5279" y="2177"/>
                </a:lnTo>
                <a:lnTo>
                  <a:pt x="5285" y="2185"/>
                </a:lnTo>
                <a:lnTo>
                  <a:pt x="5285" y="2185"/>
                </a:lnTo>
                <a:lnTo>
                  <a:pt x="5289" y="2193"/>
                </a:lnTo>
                <a:lnTo>
                  <a:pt x="5289" y="2201"/>
                </a:lnTo>
                <a:lnTo>
                  <a:pt x="5289" y="2201"/>
                </a:lnTo>
                <a:lnTo>
                  <a:pt x="5289" y="2211"/>
                </a:lnTo>
                <a:lnTo>
                  <a:pt x="5287" y="2213"/>
                </a:lnTo>
                <a:lnTo>
                  <a:pt x="5286" y="2215"/>
                </a:lnTo>
                <a:lnTo>
                  <a:pt x="5283" y="2216"/>
                </a:lnTo>
                <a:lnTo>
                  <a:pt x="5283" y="2216"/>
                </a:lnTo>
                <a:lnTo>
                  <a:pt x="5281" y="2215"/>
                </a:lnTo>
                <a:lnTo>
                  <a:pt x="5276" y="2213"/>
                </a:lnTo>
                <a:lnTo>
                  <a:pt x="5271" y="2208"/>
                </a:lnTo>
                <a:lnTo>
                  <a:pt x="5271" y="2208"/>
                </a:lnTo>
                <a:lnTo>
                  <a:pt x="5268" y="2204"/>
                </a:lnTo>
                <a:lnTo>
                  <a:pt x="5267" y="2200"/>
                </a:lnTo>
                <a:lnTo>
                  <a:pt x="5266" y="2190"/>
                </a:lnTo>
                <a:lnTo>
                  <a:pt x="5266" y="2190"/>
                </a:lnTo>
                <a:lnTo>
                  <a:pt x="5266" y="2183"/>
                </a:lnTo>
                <a:lnTo>
                  <a:pt x="5264" y="2179"/>
                </a:lnTo>
                <a:lnTo>
                  <a:pt x="5259" y="2170"/>
                </a:lnTo>
                <a:lnTo>
                  <a:pt x="5259" y="2170"/>
                </a:lnTo>
                <a:lnTo>
                  <a:pt x="5253" y="2162"/>
                </a:lnTo>
                <a:lnTo>
                  <a:pt x="5246" y="2153"/>
                </a:lnTo>
                <a:lnTo>
                  <a:pt x="5244" y="2151"/>
                </a:lnTo>
                <a:lnTo>
                  <a:pt x="5240" y="2148"/>
                </a:lnTo>
                <a:lnTo>
                  <a:pt x="5236" y="2147"/>
                </a:lnTo>
                <a:lnTo>
                  <a:pt x="5230" y="2147"/>
                </a:lnTo>
                <a:lnTo>
                  <a:pt x="5230" y="2147"/>
                </a:lnTo>
                <a:lnTo>
                  <a:pt x="5226" y="2148"/>
                </a:lnTo>
                <a:lnTo>
                  <a:pt x="5222" y="2149"/>
                </a:lnTo>
                <a:lnTo>
                  <a:pt x="5215" y="2155"/>
                </a:lnTo>
                <a:lnTo>
                  <a:pt x="5207" y="2159"/>
                </a:lnTo>
                <a:lnTo>
                  <a:pt x="5204" y="2160"/>
                </a:lnTo>
                <a:lnTo>
                  <a:pt x="5200" y="2162"/>
                </a:lnTo>
                <a:lnTo>
                  <a:pt x="5200" y="2162"/>
                </a:lnTo>
                <a:lnTo>
                  <a:pt x="5196" y="2159"/>
                </a:lnTo>
                <a:lnTo>
                  <a:pt x="5192" y="2158"/>
                </a:lnTo>
                <a:lnTo>
                  <a:pt x="5192" y="2158"/>
                </a:lnTo>
                <a:lnTo>
                  <a:pt x="5188" y="2156"/>
                </a:lnTo>
                <a:lnTo>
                  <a:pt x="5182" y="2158"/>
                </a:lnTo>
                <a:lnTo>
                  <a:pt x="5182" y="2158"/>
                </a:lnTo>
                <a:lnTo>
                  <a:pt x="5178" y="2156"/>
                </a:lnTo>
                <a:lnTo>
                  <a:pt x="5174" y="2155"/>
                </a:lnTo>
                <a:lnTo>
                  <a:pt x="5173" y="2151"/>
                </a:lnTo>
                <a:lnTo>
                  <a:pt x="5173" y="2147"/>
                </a:lnTo>
                <a:lnTo>
                  <a:pt x="5173" y="2147"/>
                </a:lnTo>
                <a:lnTo>
                  <a:pt x="5176" y="2143"/>
                </a:lnTo>
                <a:lnTo>
                  <a:pt x="5180" y="2140"/>
                </a:lnTo>
                <a:lnTo>
                  <a:pt x="5184" y="2137"/>
                </a:lnTo>
                <a:lnTo>
                  <a:pt x="5188" y="2133"/>
                </a:lnTo>
                <a:lnTo>
                  <a:pt x="5188" y="2133"/>
                </a:lnTo>
                <a:lnTo>
                  <a:pt x="5192" y="2126"/>
                </a:lnTo>
                <a:lnTo>
                  <a:pt x="5193" y="2117"/>
                </a:lnTo>
                <a:lnTo>
                  <a:pt x="5193" y="2117"/>
                </a:lnTo>
                <a:lnTo>
                  <a:pt x="5193" y="2113"/>
                </a:lnTo>
                <a:lnTo>
                  <a:pt x="5195" y="2109"/>
                </a:lnTo>
                <a:lnTo>
                  <a:pt x="5197" y="2106"/>
                </a:lnTo>
                <a:lnTo>
                  <a:pt x="5200" y="2103"/>
                </a:lnTo>
                <a:lnTo>
                  <a:pt x="5200" y="2103"/>
                </a:lnTo>
                <a:lnTo>
                  <a:pt x="5210" y="2096"/>
                </a:lnTo>
                <a:lnTo>
                  <a:pt x="5217" y="2089"/>
                </a:lnTo>
                <a:lnTo>
                  <a:pt x="5217" y="2089"/>
                </a:lnTo>
                <a:lnTo>
                  <a:pt x="5222" y="2081"/>
                </a:lnTo>
                <a:lnTo>
                  <a:pt x="5226" y="2072"/>
                </a:lnTo>
                <a:lnTo>
                  <a:pt x="5230" y="2062"/>
                </a:lnTo>
                <a:lnTo>
                  <a:pt x="5233" y="2053"/>
                </a:lnTo>
                <a:lnTo>
                  <a:pt x="5233" y="2053"/>
                </a:lnTo>
                <a:lnTo>
                  <a:pt x="5233" y="2042"/>
                </a:lnTo>
                <a:lnTo>
                  <a:pt x="5233" y="2031"/>
                </a:lnTo>
                <a:lnTo>
                  <a:pt x="5233" y="2020"/>
                </a:lnTo>
                <a:lnTo>
                  <a:pt x="5234" y="2009"/>
                </a:lnTo>
                <a:lnTo>
                  <a:pt x="5234" y="2009"/>
                </a:lnTo>
                <a:lnTo>
                  <a:pt x="5237" y="1998"/>
                </a:lnTo>
                <a:lnTo>
                  <a:pt x="5241" y="1987"/>
                </a:lnTo>
                <a:lnTo>
                  <a:pt x="5244" y="1978"/>
                </a:lnTo>
                <a:lnTo>
                  <a:pt x="5246" y="1967"/>
                </a:lnTo>
                <a:lnTo>
                  <a:pt x="5246" y="1967"/>
                </a:lnTo>
                <a:lnTo>
                  <a:pt x="5249" y="1955"/>
                </a:lnTo>
                <a:lnTo>
                  <a:pt x="5253" y="1944"/>
                </a:lnTo>
                <a:lnTo>
                  <a:pt x="5263" y="1923"/>
                </a:lnTo>
                <a:lnTo>
                  <a:pt x="5263" y="1923"/>
                </a:lnTo>
                <a:lnTo>
                  <a:pt x="5264" y="1915"/>
                </a:lnTo>
                <a:lnTo>
                  <a:pt x="5266" y="1908"/>
                </a:lnTo>
                <a:lnTo>
                  <a:pt x="5266" y="1901"/>
                </a:lnTo>
                <a:lnTo>
                  <a:pt x="5267" y="1895"/>
                </a:lnTo>
                <a:lnTo>
                  <a:pt x="5267" y="1895"/>
                </a:lnTo>
                <a:lnTo>
                  <a:pt x="5272" y="1880"/>
                </a:lnTo>
                <a:lnTo>
                  <a:pt x="5274" y="1871"/>
                </a:lnTo>
                <a:lnTo>
                  <a:pt x="5276" y="1865"/>
                </a:lnTo>
                <a:lnTo>
                  <a:pt x="5276" y="1865"/>
                </a:lnTo>
                <a:lnTo>
                  <a:pt x="5278" y="1847"/>
                </a:lnTo>
                <a:lnTo>
                  <a:pt x="5281" y="1831"/>
                </a:lnTo>
                <a:lnTo>
                  <a:pt x="5281" y="1831"/>
                </a:lnTo>
                <a:lnTo>
                  <a:pt x="5283" y="1820"/>
                </a:lnTo>
                <a:lnTo>
                  <a:pt x="5287" y="1810"/>
                </a:lnTo>
                <a:lnTo>
                  <a:pt x="5295" y="1791"/>
                </a:lnTo>
                <a:lnTo>
                  <a:pt x="5295" y="1791"/>
                </a:lnTo>
                <a:lnTo>
                  <a:pt x="5297" y="1787"/>
                </a:lnTo>
                <a:lnTo>
                  <a:pt x="5297" y="1783"/>
                </a:lnTo>
                <a:lnTo>
                  <a:pt x="5295" y="1773"/>
                </a:lnTo>
                <a:lnTo>
                  <a:pt x="5295" y="1773"/>
                </a:lnTo>
                <a:lnTo>
                  <a:pt x="5294" y="1768"/>
                </a:lnTo>
                <a:lnTo>
                  <a:pt x="5295" y="1764"/>
                </a:lnTo>
                <a:lnTo>
                  <a:pt x="5297" y="1753"/>
                </a:lnTo>
                <a:lnTo>
                  <a:pt x="5297" y="1753"/>
                </a:lnTo>
                <a:lnTo>
                  <a:pt x="5300" y="1743"/>
                </a:lnTo>
                <a:lnTo>
                  <a:pt x="5302" y="1733"/>
                </a:lnTo>
                <a:lnTo>
                  <a:pt x="5304" y="1711"/>
                </a:lnTo>
                <a:lnTo>
                  <a:pt x="5304" y="1711"/>
                </a:lnTo>
                <a:lnTo>
                  <a:pt x="5305" y="1700"/>
                </a:lnTo>
                <a:lnTo>
                  <a:pt x="5306" y="1688"/>
                </a:lnTo>
                <a:lnTo>
                  <a:pt x="5309" y="1677"/>
                </a:lnTo>
                <a:lnTo>
                  <a:pt x="5313" y="1667"/>
                </a:lnTo>
                <a:lnTo>
                  <a:pt x="5317" y="1656"/>
                </a:lnTo>
                <a:lnTo>
                  <a:pt x="5324" y="1648"/>
                </a:lnTo>
                <a:lnTo>
                  <a:pt x="5332" y="1640"/>
                </a:lnTo>
                <a:lnTo>
                  <a:pt x="5342" y="1632"/>
                </a:lnTo>
                <a:lnTo>
                  <a:pt x="5342" y="1632"/>
                </a:lnTo>
                <a:lnTo>
                  <a:pt x="5350" y="1626"/>
                </a:lnTo>
                <a:lnTo>
                  <a:pt x="5361" y="1622"/>
                </a:lnTo>
                <a:lnTo>
                  <a:pt x="5370" y="1618"/>
                </a:lnTo>
                <a:lnTo>
                  <a:pt x="5381" y="1615"/>
                </a:lnTo>
                <a:lnTo>
                  <a:pt x="5392" y="1614"/>
                </a:lnTo>
                <a:lnTo>
                  <a:pt x="5402" y="1613"/>
                </a:lnTo>
                <a:lnTo>
                  <a:pt x="5413" y="1613"/>
                </a:lnTo>
                <a:lnTo>
                  <a:pt x="5424" y="1614"/>
                </a:lnTo>
                <a:lnTo>
                  <a:pt x="5424" y="1614"/>
                </a:lnTo>
                <a:lnTo>
                  <a:pt x="5430" y="1615"/>
                </a:lnTo>
                <a:lnTo>
                  <a:pt x="5434" y="1615"/>
                </a:lnTo>
                <a:lnTo>
                  <a:pt x="5439" y="1615"/>
                </a:lnTo>
                <a:lnTo>
                  <a:pt x="5439" y="1615"/>
                </a:lnTo>
                <a:lnTo>
                  <a:pt x="5441" y="1614"/>
                </a:lnTo>
                <a:lnTo>
                  <a:pt x="5444" y="1613"/>
                </a:lnTo>
                <a:lnTo>
                  <a:pt x="5448" y="1610"/>
                </a:lnTo>
                <a:lnTo>
                  <a:pt x="5451" y="1609"/>
                </a:lnTo>
                <a:lnTo>
                  <a:pt x="5451" y="1609"/>
                </a:lnTo>
                <a:lnTo>
                  <a:pt x="5453" y="1610"/>
                </a:lnTo>
                <a:lnTo>
                  <a:pt x="5456" y="1610"/>
                </a:lnTo>
                <a:lnTo>
                  <a:pt x="5462" y="1614"/>
                </a:lnTo>
                <a:lnTo>
                  <a:pt x="5470" y="1625"/>
                </a:lnTo>
                <a:lnTo>
                  <a:pt x="5470" y="1625"/>
                </a:lnTo>
                <a:lnTo>
                  <a:pt x="5478" y="1629"/>
                </a:lnTo>
                <a:lnTo>
                  <a:pt x="5486" y="1633"/>
                </a:lnTo>
                <a:lnTo>
                  <a:pt x="5486" y="1633"/>
                </a:lnTo>
                <a:lnTo>
                  <a:pt x="5496" y="1633"/>
                </a:lnTo>
                <a:lnTo>
                  <a:pt x="5504" y="1632"/>
                </a:lnTo>
                <a:lnTo>
                  <a:pt x="5508" y="1629"/>
                </a:lnTo>
                <a:lnTo>
                  <a:pt x="5512" y="1626"/>
                </a:lnTo>
                <a:lnTo>
                  <a:pt x="5515" y="1624"/>
                </a:lnTo>
                <a:lnTo>
                  <a:pt x="5516" y="1619"/>
                </a:lnTo>
                <a:lnTo>
                  <a:pt x="5516" y="1619"/>
                </a:lnTo>
                <a:lnTo>
                  <a:pt x="5513" y="1615"/>
                </a:lnTo>
                <a:lnTo>
                  <a:pt x="5511" y="1614"/>
                </a:lnTo>
                <a:lnTo>
                  <a:pt x="5503" y="1610"/>
                </a:lnTo>
                <a:lnTo>
                  <a:pt x="5496" y="1607"/>
                </a:lnTo>
                <a:lnTo>
                  <a:pt x="5493" y="1604"/>
                </a:lnTo>
                <a:lnTo>
                  <a:pt x="5492" y="1602"/>
                </a:lnTo>
                <a:lnTo>
                  <a:pt x="5492" y="1602"/>
                </a:lnTo>
                <a:lnTo>
                  <a:pt x="5490" y="1598"/>
                </a:lnTo>
                <a:lnTo>
                  <a:pt x="5492" y="1592"/>
                </a:lnTo>
                <a:lnTo>
                  <a:pt x="5493" y="1588"/>
                </a:lnTo>
                <a:lnTo>
                  <a:pt x="5496" y="1585"/>
                </a:lnTo>
                <a:lnTo>
                  <a:pt x="5496" y="1585"/>
                </a:lnTo>
                <a:lnTo>
                  <a:pt x="5500" y="1584"/>
                </a:lnTo>
                <a:lnTo>
                  <a:pt x="5505" y="1585"/>
                </a:lnTo>
                <a:lnTo>
                  <a:pt x="5512" y="1591"/>
                </a:lnTo>
                <a:lnTo>
                  <a:pt x="5512" y="1591"/>
                </a:lnTo>
                <a:lnTo>
                  <a:pt x="5522" y="1595"/>
                </a:lnTo>
                <a:lnTo>
                  <a:pt x="5532" y="1598"/>
                </a:lnTo>
                <a:lnTo>
                  <a:pt x="5542" y="1599"/>
                </a:lnTo>
                <a:lnTo>
                  <a:pt x="5553" y="1598"/>
                </a:lnTo>
                <a:lnTo>
                  <a:pt x="5553" y="1598"/>
                </a:lnTo>
                <a:lnTo>
                  <a:pt x="5557" y="1596"/>
                </a:lnTo>
                <a:lnTo>
                  <a:pt x="5560" y="1594"/>
                </a:lnTo>
                <a:lnTo>
                  <a:pt x="5567" y="1588"/>
                </a:lnTo>
                <a:lnTo>
                  <a:pt x="5575" y="1583"/>
                </a:lnTo>
                <a:lnTo>
                  <a:pt x="5579" y="1581"/>
                </a:lnTo>
                <a:lnTo>
                  <a:pt x="5583" y="1581"/>
                </a:lnTo>
                <a:lnTo>
                  <a:pt x="5583" y="1581"/>
                </a:lnTo>
                <a:lnTo>
                  <a:pt x="5586" y="1583"/>
                </a:lnTo>
                <a:lnTo>
                  <a:pt x="5591" y="1584"/>
                </a:lnTo>
                <a:lnTo>
                  <a:pt x="5595" y="1585"/>
                </a:lnTo>
                <a:lnTo>
                  <a:pt x="5599" y="1585"/>
                </a:lnTo>
                <a:lnTo>
                  <a:pt x="5599" y="1585"/>
                </a:lnTo>
                <a:lnTo>
                  <a:pt x="5602" y="1581"/>
                </a:lnTo>
                <a:lnTo>
                  <a:pt x="5603" y="1577"/>
                </a:lnTo>
                <a:lnTo>
                  <a:pt x="5605" y="1568"/>
                </a:lnTo>
                <a:lnTo>
                  <a:pt x="5605" y="1568"/>
                </a:lnTo>
                <a:lnTo>
                  <a:pt x="5606" y="1562"/>
                </a:lnTo>
                <a:lnTo>
                  <a:pt x="5609" y="1559"/>
                </a:lnTo>
                <a:lnTo>
                  <a:pt x="5616" y="1551"/>
                </a:lnTo>
                <a:lnTo>
                  <a:pt x="5616" y="1551"/>
                </a:lnTo>
                <a:lnTo>
                  <a:pt x="5617" y="1546"/>
                </a:lnTo>
                <a:lnTo>
                  <a:pt x="5617" y="1543"/>
                </a:lnTo>
                <a:lnTo>
                  <a:pt x="5614" y="1539"/>
                </a:lnTo>
                <a:lnTo>
                  <a:pt x="5613" y="1535"/>
                </a:lnTo>
                <a:lnTo>
                  <a:pt x="5613" y="1535"/>
                </a:lnTo>
                <a:lnTo>
                  <a:pt x="5613" y="1530"/>
                </a:lnTo>
                <a:lnTo>
                  <a:pt x="5613" y="1524"/>
                </a:lnTo>
                <a:lnTo>
                  <a:pt x="5616" y="1520"/>
                </a:lnTo>
                <a:lnTo>
                  <a:pt x="5620" y="1517"/>
                </a:lnTo>
                <a:lnTo>
                  <a:pt x="5628" y="1510"/>
                </a:lnTo>
                <a:lnTo>
                  <a:pt x="5636" y="1508"/>
                </a:lnTo>
                <a:lnTo>
                  <a:pt x="5636" y="1508"/>
                </a:lnTo>
                <a:lnTo>
                  <a:pt x="5646" y="1505"/>
                </a:lnTo>
                <a:lnTo>
                  <a:pt x="5655" y="1506"/>
                </a:lnTo>
                <a:lnTo>
                  <a:pt x="5655" y="1506"/>
                </a:lnTo>
                <a:lnTo>
                  <a:pt x="5661" y="1508"/>
                </a:lnTo>
                <a:lnTo>
                  <a:pt x="5665" y="1510"/>
                </a:lnTo>
                <a:lnTo>
                  <a:pt x="5671" y="1519"/>
                </a:lnTo>
                <a:lnTo>
                  <a:pt x="5671" y="1519"/>
                </a:lnTo>
                <a:lnTo>
                  <a:pt x="5675" y="1521"/>
                </a:lnTo>
                <a:lnTo>
                  <a:pt x="5681" y="1524"/>
                </a:lnTo>
                <a:lnTo>
                  <a:pt x="5690" y="1525"/>
                </a:lnTo>
                <a:lnTo>
                  <a:pt x="5700" y="1527"/>
                </a:lnTo>
                <a:lnTo>
                  <a:pt x="5711" y="1527"/>
                </a:lnTo>
                <a:lnTo>
                  <a:pt x="5711" y="1527"/>
                </a:lnTo>
                <a:lnTo>
                  <a:pt x="5718" y="1525"/>
                </a:lnTo>
                <a:lnTo>
                  <a:pt x="5723" y="1527"/>
                </a:lnTo>
                <a:lnTo>
                  <a:pt x="5723" y="1527"/>
                </a:lnTo>
                <a:lnTo>
                  <a:pt x="5726" y="1528"/>
                </a:lnTo>
                <a:lnTo>
                  <a:pt x="5727" y="1528"/>
                </a:lnTo>
                <a:lnTo>
                  <a:pt x="5729" y="1532"/>
                </a:lnTo>
                <a:lnTo>
                  <a:pt x="5729" y="1532"/>
                </a:lnTo>
                <a:lnTo>
                  <a:pt x="5733" y="1536"/>
                </a:lnTo>
                <a:lnTo>
                  <a:pt x="5737" y="1536"/>
                </a:lnTo>
                <a:lnTo>
                  <a:pt x="5745" y="1535"/>
                </a:lnTo>
                <a:lnTo>
                  <a:pt x="5745" y="1535"/>
                </a:lnTo>
                <a:lnTo>
                  <a:pt x="5750" y="1534"/>
                </a:lnTo>
                <a:lnTo>
                  <a:pt x="5753" y="1535"/>
                </a:lnTo>
                <a:lnTo>
                  <a:pt x="5756" y="1536"/>
                </a:lnTo>
                <a:lnTo>
                  <a:pt x="5757" y="1539"/>
                </a:lnTo>
                <a:lnTo>
                  <a:pt x="5756" y="1543"/>
                </a:lnTo>
                <a:lnTo>
                  <a:pt x="5754" y="1546"/>
                </a:lnTo>
                <a:lnTo>
                  <a:pt x="5752" y="1549"/>
                </a:lnTo>
                <a:lnTo>
                  <a:pt x="5746" y="1551"/>
                </a:lnTo>
                <a:lnTo>
                  <a:pt x="5746" y="1551"/>
                </a:lnTo>
                <a:lnTo>
                  <a:pt x="5741" y="1553"/>
                </a:lnTo>
                <a:lnTo>
                  <a:pt x="5735" y="1553"/>
                </a:lnTo>
                <a:lnTo>
                  <a:pt x="5730" y="1554"/>
                </a:lnTo>
                <a:lnTo>
                  <a:pt x="5726" y="1557"/>
                </a:lnTo>
                <a:lnTo>
                  <a:pt x="5726" y="1557"/>
                </a:lnTo>
                <a:lnTo>
                  <a:pt x="5723" y="1562"/>
                </a:lnTo>
                <a:lnTo>
                  <a:pt x="5723" y="1568"/>
                </a:lnTo>
                <a:lnTo>
                  <a:pt x="5725" y="1574"/>
                </a:lnTo>
                <a:lnTo>
                  <a:pt x="5726" y="1580"/>
                </a:lnTo>
                <a:lnTo>
                  <a:pt x="5726" y="1580"/>
                </a:lnTo>
                <a:lnTo>
                  <a:pt x="5729" y="1584"/>
                </a:lnTo>
                <a:lnTo>
                  <a:pt x="5733" y="1587"/>
                </a:lnTo>
                <a:lnTo>
                  <a:pt x="5737" y="1588"/>
                </a:lnTo>
                <a:lnTo>
                  <a:pt x="5742" y="1589"/>
                </a:lnTo>
                <a:lnTo>
                  <a:pt x="5748" y="1589"/>
                </a:lnTo>
                <a:lnTo>
                  <a:pt x="5753" y="1588"/>
                </a:lnTo>
                <a:lnTo>
                  <a:pt x="5759" y="1585"/>
                </a:lnTo>
                <a:lnTo>
                  <a:pt x="5763" y="1583"/>
                </a:lnTo>
                <a:lnTo>
                  <a:pt x="5763" y="1583"/>
                </a:lnTo>
                <a:lnTo>
                  <a:pt x="5767" y="1576"/>
                </a:lnTo>
                <a:lnTo>
                  <a:pt x="5771" y="1569"/>
                </a:lnTo>
                <a:lnTo>
                  <a:pt x="5775" y="1562"/>
                </a:lnTo>
                <a:lnTo>
                  <a:pt x="5780" y="1557"/>
                </a:lnTo>
                <a:lnTo>
                  <a:pt x="5780" y="1557"/>
                </a:lnTo>
                <a:lnTo>
                  <a:pt x="5784" y="1554"/>
                </a:lnTo>
                <a:lnTo>
                  <a:pt x="5789" y="1553"/>
                </a:lnTo>
                <a:lnTo>
                  <a:pt x="5797" y="1553"/>
                </a:lnTo>
                <a:lnTo>
                  <a:pt x="5806" y="1554"/>
                </a:lnTo>
                <a:lnTo>
                  <a:pt x="5810" y="1554"/>
                </a:lnTo>
                <a:lnTo>
                  <a:pt x="5814" y="1553"/>
                </a:lnTo>
                <a:lnTo>
                  <a:pt x="5814" y="1553"/>
                </a:lnTo>
                <a:lnTo>
                  <a:pt x="5817" y="1551"/>
                </a:lnTo>
                <a:lnTo>
                  <a:pt x="5820" y="1547"/>
                </a:lnTo>
                <a:lnTo>
                  <a:pt x="5824" y="1539"/>
                </a:lnTo>
                <a:lnTo>
                  <a:pt x="5828" y="1530"/>
                </a:lnTo>
                <a:lnTo>
                  <a:pt x="5831" y="1521"/>
                </a:lnTo>
                <a:lnTo>
                  <a:pt x="5831" y="1521"/>
                </a:lnTo>
                <a:lnTo>
                  <a:pt x="5833" y="1517"/>
                </a:lnTo>
                <a:lnTo>
                  <a:pt x="5838" y="1515"/>
                </a:lnTo>
                <a:lnTo>
                  <a:pt x="5848" y="1509"/>
                </a:lnTo>
                <a:lnTo>
                  <a:pt x="5859" y="1506"/>
                </a:lnTo>
                <a:lnTo>
                  <a:pt x="5870" y="1504"/>
                </a:lnTo>
                <a:lnTo>
                  <a:pt x="5870" y="1504"/>
                </a:lnTo>
                <a:lnTo>
                  <a:pt x="5877" y="1501"/>
                </a:lnTo>
                <a:lnTo>
                  <a:pt x="5887" y="1497"/>
                </a:lnTo>
                <a:lnTo>
                  <a:pt x="5896" y="1493"/>
                </a:lnTo>
                <a:lnTo>
                  <a:pt x="5906" y="1486"/>
                </a:lnTo>
                <a:lnTo>
                  <a:pt x="5911" y="1479"/>
                </a:lnTo>
                <a:lnTo>
                  <a:pt x="5914" y="1475"/>
                </a:lnTo>
                <a:lnTo>
                  <a:pt x="5915" y="1471"/>
                </a:lnTo>
                <a:lnTo>
                  <a:pt x="5915" y="1467"/>
                </a:lnTo>
                <a:lnTo>
                  <a:pt x="5914" y="1463"/>
                </a:lnTo>
                <a:lnTo>
                  <a:pt x="5912" y="1459"/>
                </a:lnTo>
                <a:lnTo>
                  <a:pt x="5908" y="1453"/>
                </a:lnTo>
                <a:lnTo>
                  <a:pt x="5908" y="1453"/>
                </a:lnTo>
                <a:lnTo>
                  <a:pt x="5904" y="1450"/>
                </a:lnTo>
                <a:lnTo>
                  <a:pt x="5900" y="1449"/>
                </a:lnTo>
                <a:lnTo>
                  <a:pt x="5892" y="1446"/>
                </a:lnTo>
                <a:lnTo>
                  <a:pt x="5883" y="1444"/>
                </a:lnTo>
                <a:lnTo>
                  <a:pt x="5874" y="1440"/>
                </a:lnTo>
                <a:lnTo>
                  <a:pt x="5874" y="1440"/>
                </a:lnTo>
                <a:lnTo>
                  <a:pt x="5866" y="1436"/>
                </a:lnTo>
                <a:lnTo>
                  <a:pt x="5857" y="1433"/>
                </a:lnTo>
                <a:lnTo>
                  <a:pt x="5857" y="1433"/>
                </a:lnTo>
                <a:lnTo>
                  <a:pt x="5853" y="1430"/>
                </a:lnTo>
                <a:lnTo>
                  <a:pt x="5851" y="1427"/>
                </a:lnTo>
                <a:lnTo>
                  <a:pt x="5851" y="1425"/>
                </a:lnTo>
                <a:lnTo>
                  <a:pt x="5851" y="1419"/>
                </a:lnTo>
                <a:lnTo>
                  <a:pt x="5851" y="1419"/>
                </a:lnTo>
                <a:lnTo>
                  <a:pt x="5850" y="1416"/>
                </a:lnTo>
                <a:lnTo>
                  <a:pt x="5847" y="1412"/>
                </a:lnTo>
                <a:lnTo>
                  <a:pt x="5843" y="1410"/>
                </a:lnTo>
                <a:lnTo>
                  <a:pt x="5842" y="1406"/>
                </a:lnTo>
                <a:lnTo>
                  <a:pt x="5842" y="1406"/>
                </a:lnTo>
                <a:lnTo>
                  <a:pt x="5840" y="1401"/>
                </a:lnTo>
                <a:lnTo>
                  <a:pt x="5842" y="1396"/>
                </a:lnTo>
                <a:lnTo>
                  <a:pt x="5844" y="1386"/>
                </a:lnTo>
                <a:lnTo>
                  <a:pt x="5844" y="1386"/>
                </a:lnTo>
                <a:lnTo>
                  <a:pt x="5850" y="1366"/>
                </a:lnTo>
                <a:lnTo>
                  <a:pt x="5854" y="1355"/>
                </a:lnTo>
                <a:lnTo>
                  <a:pt x="5858" y="1346"/>
                </a:lnTo>
                <a:lnTo>
                  <a:pt x="5858" y="1346"/>
                </a:lnTo>
                <a:lnTo>
                  <a:pt x="5863" y="1339"/>
                </a:lnTo>
                <a:lnTo>
                  <a:pt x="5869" y="1332"/>
                </a:lnTo>
                <a:lnTo>
                  <a:pt x="5873" y="1325"/>
                </a:lnTo>
                <a:lnTo>
                  <a:pt x="5873" y="1322"/>
                </a:lnTo>
                <a:lnTo>
                  <a:pt x="5873" y="1318"/>
                </a:lnTo>
                <a:lnTo>
                  <a:pt x="5873" y="1318"/>
                </a:lnTo>
                <a:lnTo>
                  <a:pt x="5872" y="1314"/>
                </a:lnTo>
                <a:lnTo>
                  <a:pt x="5869" y="1310"/>
                </a:lnTo>
                <a:lnTo>
                  <a:pt x="5863" y="1305"/>
                </a:lnTo>
                <a:lnTo>
                  <a:pt x="5859" y="1298"/>
                </a:lnTo>
                <a:lnTo>
                  <a:pt x="5858" y="1294"/>
                </a:lnTo>
                <a:lnTo>
                  <a:pt x="5858" y="1288"/>
                </a:lnTo>
                <a:lnTo>
                  <a:pt x="5858" y="1288"/>
                </a:lnTo>
                <a:lnTo>
                  <a:pt x="5859" y="1279"/>
                </a:lnTo>
                <a:lnTo>
                  <a:pt x="5862" y="1268"/>
                </a:lnTo>
                <a:lnTo>
                  <a:pt x="5862" y="1268"/>
                </a:lnTo>
                <a:lnTo>
                  <a:pt x="5865" y="1256"/>
                </a:lnTo>
                <a:lnTo>
                  <a:pt x="5866" y="1242"/>
                </a:lnTo>
                <a:lnTo>
                  <a:pt x="5866" y="1242"/>
                </a:lnTo>
                <a:lnTo>
                  <a:pt x="5869" y="1233"/>
                </a:lnTo>
                <a:lnTo>
                  <a:pt x="5876" y="1226"/>
                </a:lnTo>
                <a:lnTo>
                  <a:pt x="5876" y="1226"/>
                </a:lnTo>
                <a:lnTo>
                  <a:pt x="5881" y="1220"/>
                </a:lnTo>
                <a:lnTo>
                  <a:pt x="5883" y="1216"/>
                </a:lnTo>
                <a:lnTo>
                  <a:pt x="5884" y="1212"/>
                </a:lnTo>
                <a:lnTo>
                  <a:pt x="5884" y="1212"/>
                </a:lnTo>
                <a:lnTo>
                  <a:pt x="5884" y="1207"/>
                </a:lnTo>
                <a:lnTo>
                  <a:pt x="5883" y="1203"/>
                </a:lnTo>
                <a:lnTo>
                  <a:pt x="5881" y="1197"/>
                </a:lnTo>
                <a:lnTo>
                  <a:pt x="5881" y="1194"/>
                </a:lnTo>
                <a:lnTo>
                  <a:pt x="5881" y="1194"/>
                </a:lnTo>
                <a:lnTo>
                  <a:pt x="5883" y="1190"/>
                </a:lnTo>
                <a:lnTo>
                  <a:pt x="5887" y="1189"/>
                </a:lnTo>
                <a:lnTo>
                  <a:pt x="5893" y="1185"/>
                </a:lnTo>
                <a:lnTo>
                  <a:pt x="5893" y="1185"/>
                </a:lnTo>
                <a:lnTo>
                  <a:pt x="5912" y="1178"/>
                </a:lnTo>
                <a:lnTo>
                  <a:pt x="5921" y="1173"/>
                </a:lnTo>
                <a:lnTo>
                  <a:pt x="5925" y="1170"/>
                </a:lnTo>
                <a:lnTo>
                  <a:pt x="5926" y="1166"/>
                </a:lnTo>
                <a:lnTo>
                  <a:pt x="5926" y="1166"/>
                </a:lnTo>
                <a:lnTo>
                  <a:pt x="5927" y="1160"/>
                </a:lnTo>
                <a:lnTo>
                  <a:pt x="5927" y="1153"/>
                </a:lnTo>
                <a:lnTo>
                  <a:pt x="5927" y="1147"/>
                </a:lnTo>
                <a:lnTo>
                  <a:pt x="5929" y="1141"/>
                </a:lnTo>
                <a:lnTo>
                  <a:pt x="5929" y="1141"/>
                </a:lnTo>
                <a:lnTo>
                  <a:pt x="5932" y="1138"/>
                </a:lnTo>
                <a:lnTo>
                  <a:pt x="5934" y="1136"/>
                </a:lnTo>
                <a:lnTo>
                  <a:pt x="5941" y="1133"/>
                </a:lnTo>
                <a:lnTo>
                  <a:pt x="5945" y="1133"/>
                </a:lnTo>
                <a:lnTo>
                  <a:pt x="5949" y="1134"/>
                </a:lnTo>
                <a:lnTo>
                  <a:pt x="5952" y="1136"/>
                </a:lnTo>
                <a:lnTo>
                  <a:pt x="5955" y="1138"/>
                </a:lnTo>
                <a:lnTo>
                  <a:pt x="5955" y="1138"/>
                </a:lnTo>
                <a:lnTo>
                  <a:pt x="5957" y="1145"/>
                </a:lnTo>
                <a:lnTo>
                  <a:pt x="5957" y="1147"/>
                </a:lnTo>
                <a:lnTo>
                  <a:pt x="5959" y="1148"/>
                </a:lnTo>
                <a:lnTo>
                  <a:pt x="5961" y="1148"/>
                </a:lnTo>
                <a:lnTo>
                  <a:pt x="5963" y="1147"/>
                </a:lnTo>
                <a:lnTo>
                  <a:pt x="5963" y="1147"/>
                </a:lnTo>
                <a:lnTo>
                  <a:pt x="5966" y="1143"/>
                </a:lnTo>
                <a:lnTo>
                  <a:pt x="5967" y="1138"/>
                </a:lnTo>
                <a:lnTo>
                  <a:pt x="5967" y="1129"/>
                </a:lnTo>
                <a:lnTo>
                  <a:pt x="5967" y="1129"/>
                </a:lnTo>
                <a:lnTo>
                  <a:pt x="5971" y="1121"/>
                </a:lnTo>
                <a:lnTo>
                  <a:pt x="5975" y="1114"/>
                </a:lnTo>
                <a:lnTo>
                  <a:pt x="5975" y="1114"/>
                </a:lnTo>
                <a:lnTo>
                  <a:pt x="5978" y="1110"/>
                </a:lnTo>
                <a:lnTo>
                  <a:pt x="5979" y="1110"/>
                </a:lnTo>
                <a:lnTo>
                  <a:pt x="5979" y="1111"/>
                </a:lnTo>
                <a:lnTo>
                  <a:pt x="5981" y="1114"/>
                </a:lnTo>
                <a:lnTo>
                  <a:pt x="5982" y="1118"/>
                </a:lnTo>
                <a:lnTo>
                  <a:pt x="5982" y="1118"/>
                </a:lnTo>
                <a:lnTo>
                  <a:pt x="5987" y="1140"/>
                </a:lnTo>
                <a:lnTo>
                  <a:pt x="5987" y="1140"/>
                </a:lnTo>
                <a:lnTo>
                  <a:pt x="5989" y="1149"/>
                </a:lnTo>
                <a:lnTo>
                  <a:pt x="5989" y="1159"/>
                </a:lnTo>
                <a:lnTo>
                  <a:pt x="5989" y="1159"/>
                </a:lnTo>
                <a:lnTo>
                  <a:pt x="5987" y="1163"/>
                </a:lnTo>
                <a:lnTo>
                  <a:pt x="5989" y="1167"/>
                </a:lnTo>
                <a:lnTo>
                  <a:pt x="5989" y="1167"/>
                </a:lnTo>
                <a:lnTo>
                  <a:pt x="5990" y="1168"/>
                </a:lnTo>
                <a:lnTo>
                  <a:pt x="5991" y="1168"/>
                </a:lnTo>
                <a:lnTo>
                  <a:pt x="5993" y="1168"/>
                </a:lnTo>
                <a:lnTo>
                  <a:pt x="5996" y="1168"/>
                </a:lnTo>
                <a:lnTo>
                  <a:pt x="5996" y="1168"/>
                </a:lnTo>
                <a:lnTo>
                  <a:pt x="6001" y="1171"/>
                </a:lnTo>
                <a:lnTo>
                  <a:pt x="6004" y="1174"/>
                </a:lnTo>
                <a:lnTo>
                  <a:pt x="6005" y="1179"/>
                </a:lnTo>
                <a:lnTo>
                  <a:pt x="6005" y="1183"/>
                </a:lnTo>
                <a:lnTo>
                  <a:pt x="6002" y="1194"/>
                </a:lnTo>
                <a:lnTo>
                  <a:pt x="6002" y="1198"/>
                </a:lnTo>
                <a:lnTo>
                  <a:pt x="6001" y="1204"/>
                </a:lnTo>
                <a:lnTo>
                  <a:pt x="6001" y="1204"/>
                </a:lnTo>
                <a:lnTo>
                  <a:pt x="6002" y="1215"/>
                </a:lnTo>
                <a:lnTo>
                  <a:pt x="6002" y="1220"/>
                </a:lnTo>
                <a:lnTo>
                  <a:pt x="6005" y="1226"/>
                </a:lnTo>
                <a:lnTo>
                  <a:pt x="6005" y="1226"/>
                </a:lnTo>
                <a:lnTo>
                  <a:pt x="6009" y="1228"/>
                </a:lnTo>
                <a:lnTo>
                  <a:pt x="6013" y="1231"/>
                </a:lnTo>
                <a:lnTo>
                  <a:pt x="6024" y="1235"/>
                </a:lnTo>
                <a:lnTo>
                  <a:pt x="6024" y="1235"/>
                </a:lnTo>
                <a:lnTo>
                  <a:pt x="6032" y="1239"/>
                </a:lnTo>
                <a:lnTo>
                  <a:pt x="6040" y="1246"/>
                </a:lnTo>
                <a:lnTo>
                  <a:pt x="6049" y="1252"/>
                </a:lnTo>
                <a:lnTo>
                  <a:pt x="6057" y="1257"/>
                </a:lnTo>
                <a:lnTo>
                  <a:pt x="6057" y="1257"/>
                </a:lnTo>
                <a:lnTo>
                  <a:pt x="6064" y="1261"/>
                </a:lnTo>
                <a:lnTo>
                  <a:pt x="6068" y="1264"/>
                </a:lnTo>
                <a:lnTo>
                  <a:pt x="6070" y="1265"/>
                </a:lnTo>
                <a:lnTo>
                  <a:pt x="6070" y="1265"/>
                </a:lnTo>
                <a:lnTo>
                  <a:pt x="6073" y="1262"/>
                </a:lnTo>
                <a:lnTo>
                  <a:pt x="6076" y="1260"/>
                </a:lnTo>
                <a:lnTo>
                  <a:pt x="6079" y="1250"/>
                </a:lnTo>
                <a:lnTo>
                  <a:pt x="6079" y="1250"/>
                </a:lnTo>
                <a:lnTo>
                  <a:pt x="6081" y="1242"/>
                </a:lnTo>
                <a:lnTo>
                  <a:pt x="6083" y="1238"/>
                </a:lnTo>
                <a:lnTo>
                  <a:pt x="6085" y="1234"/>
                </a:lnTo>
                <a:lnTo>
                  <a:pt x="6085" y="1234"/>
                </a:lnTo>
                <a:lnTo>
                  <a:pt x="6092" y="1228"/>
                </a:lnTo>
                <a:lnTo>
                  <a:pt x="6095" y="1226"/>
                </a:lnTo>
                <a:lnTo>
                  <a:pt x="6098" y="1222"/>
                </a:lnTo>
                <a:lnTo>
                  <a:pt x="6098" y="1222"/>
                </a:lnTo>
                <a:lnTo>
                  <a:pt x="6100" y="1213"/>
                </a:lnTo>
                <a:lnTo>
                  <a:pt x="6100" y="1203"/>
                </a:lnTo>
                <a:lnTo>
                  <a:pt x="6098" y="1183"/>
                </a:lnTo>
                <a:lnTo>
                  <a:pt x="6098" y="1183"/>
                </a:lnTo>
                <a:lnTo>
                  <a:pt x="6098" y="1174"/>
                </a:lnTo>
                <a:lnTo>
                  <a:pt x="6098" y="1166"/>
                </a:lnTo>
                <a:lnTo>
                  <a:pt x="6099" y="1156"/>
                </a:lnTo>
                <a:lnTo>
                  <a:pt x="6102" y="1148"/>
                </a:lnTo>
                <a:lnTo>
                  <a:pt x="6102" y="1148"/>
                </a:lnTo>
                <a:lnTo>
                  <a:pt x="6107" y="1140"/>
                </a:lnTo>
                <a:lnTo>
                  <a:pt x="6111" y="1134"/>
                </a:lnTo>
                <a:lnTo>
                  <a:pt x="6114" y="1133"/>
                </a:lnTo>
                <a:lnTo>
                  <a:pt x="6117" y="1133"/>
                </a:lnTo>
                <a:lnTo>
                  <a:pt x="6121" y="1133"/>
                </a:lnTo>
                <a:lnTo>
                  <a:pt x="6126" y="1136"/>
                </a:lnTo>
                <a:lnTo>
                  <a:pt x="6126" y="1136"/>
                </a:lnTo>
                <a:lnTo>
                  <a:pt x="6139" y="1144"/>
                </a:lnTo>
                <a:lnTo>
                  <a:pt x="6147" y="1147"/>
                </a:lnTo>
                <a:lnTo>
                  <a:pt x="6154" y="1148"/>
                </a:lnTo>
                <a:lnTo>
                  <a:pt x="6154" y="1148"/>
                </a:lnTo>
                <a:lnTo>
                  <a:pt x="6154" y="1143"/>
                </a:lnTo>
                <a:lnTo>
                  <a:pt x="6151" y="1138"/>
                </a:lnTo>
                <a:lnTo>
                  <a:pt x="6148" y="1134"/>
                </a:lnTo>
                <a:lnTo>
                  <a:pt x="6147" y="1130"/>
                </a:lnTo>
                <a:lnTo>
                  <a:pt x="6147" y="1130"/>
                </a:lnTo>
                <a:lnTo>
                  <a:pt x="6145" y="1126"/>
                </a:lnTo>
                <a:lnTo>
                  <a:pt x="6145" y="1121"/>
                </a:lnTo>
                <a:lnTo>
                  <a:pt x="6145" y="1110"/>
                </a:lnTo>
                <a:lnTo>
                  <a:pt x="6145" y="1110"/>
                </a:lnTo>
                <a:lnTo>
                  <a:pt x="6141" y="1102"/>
                </a:lnTo>
                <a:lnTo>
                  <a:pt x="6136" y="1094"/>
                </a:lnTo>
                <a:lnTo>
                  <a:pt x="6129" y="1088"/>
                </a:lnTo>
                <a:lnTo>
                  <a:pt x="6122" y="1081"/>
                </a:lnTo>
                <a:lnTo>
                  <a:pt x="6122" y="1081"/>
                </a:lnTo>
                <a:lnTo>
                  <a:pt x="6115" y="1076"/>
                </a:lnTo>
                <a:lnTo>
                  <a:pt x="6109" y="1069"/>
                </a:lnTo>
                <a:lnTo>
                  <a:pt x="6105" y="1061"/>
                </a:lnTo>
                <a:lnTo>
                  <a:pt x="6103" y="1057"/>
                </a:lnTo>
                <a:lnTo>
                  <a:pt x="6103" y="1054"/>
                </a:lnTo>
                <a:lnTo>
                  <a:pt x="6103" y="1054"/>
                </a:lnTo>
                <a:lnTo>
                  <a:pt x="6106" y="1050"/>
                </a:lnTo>
                <a:lnTo>
                  <a:pt x="6109" y="1047"/>
                </a:lnTo>
                <a:lnTo>
                  <a:pt x="6113" y="1046"/>
                </a:lnTo>
                <a:lnTo>
                  <a:pt x="6115" y="1043"/>
                </a:lnTo>
                <a:lnTo>
                  <a:pt x="6115" y="1043"/>
                </a:lnTo>
                <a:lnTo>
                  <a:pt x="6118" y="1039"/>
                </a:lnTo>
                <a:lnTo>
                  <a:pt x="6118" y="1035"/>
                </a:lnTo>
                <a:lnTo>
                  <a:pt x="6117" y="1027"/>
                </a:lnTo>
                <a:lnTo>
                  <a:pt x="6117" y="1027"/>
                </a:lnTo>
                <a:lnTo>
                  <a:pt x="6117" y="1019"/>
                </a:lnTo>
                <a:lnTo>
                  <a:pt x="6118" y="1015"/>
                </a:lnTo>
                <a:lnTo>
                  <a:pt x="6119" y="1009"/>
                </a:lnTo>
                <a:lnTo>
                  <a:pt x="6119" y="1009"/>
                </a:lnTo>
                <a:lnTo>
                  <a:pt x="6125" y="1001"/>
                </a:lnTo>
                <a:lnTo>
                  <a:pt x="6128" y="997"/>
                </a:lnTo>
                <a:lnTo>
                  <a:pt x="6130" y="993"/>
                </a:lnTo>
                <a:lnTo>
                  <a:pt x="6130" y="993"/>
                </a:lnTo>
                <a:lnTo>
                  <a:pt x="6133" y="993"/>
                </a:lnTo>
                <a:lnTo>
                  <a:pt x="6136" y="993"/>
                </a:lnTo>
                <a:lnTo>
                  <a:pt x="6143" y="994"/>
                </a:lnTo>
                <a:lnTo>
                  <a:pt x="6152" y="1001"/>
                </a:lnTo>
                <a:lnTo>
                  <a:pt x="6152" y="1001"/>
                </a:lnTo>
                <a:lnTo>
                  <a:pt x="6159" y="1004"/>
                </a:lnTo>
                <a:lnTo>
                  <a:pt x="6164" y="1006"/>
                </a:lnTo>
                <a:lnTo>
                  <a:pt x="6171" y="1008"/>
                </a:lnTo>
                <a:lnTo>
                  <a:pt x="6178" y="1008"/>
                </a:lnTo>
                <a:lnTo>
                  <a:pt x="6178" y="1008"/>
                </a:lnTo>
                <a:lnTo>
                  <a:pt x="6186" y="1004"/>
                </a:lnTo>
                <a:lnTo>
                  <a:pt x="6190" y="1001"/>
                </a:lnTo>
                <a:lnTo>
                  <a:pt x="6194" y="1001"/>
                </a:lnTo>
                <a:lnTo>
                  <a:pt x="6194" y="1001"/>
                </a:lnTo>
                <a:lnTo>
                  <a:pt x="6198" y="1001"/>
                </a:lnTo>
                <a:lnTo>
                  <a:pt x="6201" y="1004"/>
                </a:lnTo>
                <a:lnTo>
                  <a:pt x="6203" y="1008"/>
                </a:lnTo>
                <a:lnTo>
                  <a:pt x="6201" y="1013"/>
                </a:lnTo>
                <a:lnTo>
                  <a:pt x="6201" y="1013"/>
                </a:lnTo>
                <a:lnTo>
                  <a:pt x="6198" y="1016"/>
                </a:lnTo>
                <a:lnTo>
                  <a:pt x="6194" y="1017"/>
                </a:lnTo>
                <a:lnTo>
                  <a:pt x="6185" y="1019"/>
                </a:lnTo>
                <a:lnTo>
                  <a:pt x="6185" y="1019"/>
                </a:lnTo>
                <a:lnTo>
                  <a:pt x="6175" y="1019"/>
                </a:lnTo>
                <a:lnTo>
                  <a:pt x="6167" y="1021"/>
                </a:lnTo>
                <a:lnTo>
                  <a:pt x="6164" y="1024"/>
                </a:lnTo>
                <a:lnTo>
                  <a:pt x="6160" y="1027"/>
                </a:lnTo>
                <a:lnTo>
                  <a:pt x="6158" y="1030"/>
                </a:lnTo>
                <a:lnTo>
                  <a:pt x="6156" y="1035"/>
                </a:lnTo>
                <a:lnTo>
                  <a:pt x="6156" y="1035"/>
                </a:lnTo>
                <a:lnTo>
                  <a:pt x="6155" y="1040"/>
                </a:lnTo>
                <a:lnTo>
                  <a:pt x="6155" y="1044"/>
                </a:lnTo>
                <a:lnTo>
                  <a:pt x="6155" y="1049"/>
                </a:lnTo>
                <a:lnTo>
                  <a:pt x="6158" y="1053"/>
                </a:lnTo>
                <a:lnTo>
                  <a:pt x="6163" y="1061"/>
                </a:lnTo>
                <a:lnTo>
                  <a:pt x="6167" y="1069"/>
                </a:lnTo>
                <a:lnTo>
                  <a:pt x="6167" y="1069"/>
                </a:lnTo>
                <a:lnTo>
                  <a:pt x="6171" y="1079"/>
                </a:lnTo>
                <a:lnTo>
                  <a:pt x="6173" y="1088"/>
                </a:lnTo>
                <a:lnTo>
                  <a:pt x="6177" y="1098"/>
                </a:lnTo>
                <a:lnTo>
                  <a:pt x="6179" y="1102"/>
                </a:lnTo>
                <a:lnTo>
                  <a:pt x="6183" y="1106"/>
                </a:lnTo>
                <a:lnTo>
                  <a:pt x="6183" y="1106"/>
                </a:lnTo>
                <a:lnTo>
                  <a:pt x="6190" y="1111"/>
                </a:lnTo>
                <a:lnTo>
                  <a:pt x="6193" y="1115"/>
                </a:lnTo>
                <a:lnTo>
                  <a:pt x="6194" y="1118"/>
                </a:lnTo>
                <a:lnTo>
                  <a:pt x="6194" y="1119"/>
                </a:lnTo>
                <a:lnTo>
                  <a:pt x="6194" y="1119"/>
                </a:lnTo>
                <a:lnTo>
                  <a:pt x="6193" y="1121"/>
                </a:lnTo>
                <a:lnTo>
                  <a:pt x="6192" y="1121"/>
                </a:lnTo>
                <a:lnTo>
                  <a:pt x="6188" y="1122"/>
                </a:lnTo>
                <a:lnTo>
                  <a:pt x="6183" y="1122"/>
                </a:lnTo>
                <a:lnTo>
                  <a:pt x="6181" y="1125"/>
                </a:lnTo>
                <a:lnTo>
                  <a:pt x="6181" y="1125"/>
                </a:lnTo>
                <a:lnTo>
                  <a:pt x="6179" y="1128"/>
                </a:lnTo>
                <a:lnTo>
                  <a:pt x="6181" y="1132"/>
                </a:lnTo>
                <a:lnTo>
                  <a:pt x="6186" y="1141"/>
                </a:lnTo>
                <a:lnTo>
                  <a:pt x="6194" y="1151"/>
                </a:lnTo>
                <a:lnTo>
                  <a:pt x="6200" y="1158"/>
                </a:lnTo>
                <a:lnTo>
                  <a:pt x="6200" y="1158"/>
                </a:lnTo>
                <a:lnTo>
                  <a:pt x="6204" y="1167"/>
                </a:lnTo>
                <a:lnTo>
                  <a:pt x="6205" y="1178"/>
                </a:lnTo>
                <a:lnTo>
                  <a:pt x="6205" y="1188"/>
                </a:lnTo>
                <a:lnTo>
                  <a:pt x="6205" y="1198"/>
                </a:lnTo>
                <a:lnTo>
                  <a:pt x="6205" y="1198"/>
                </a:lnTo>
                <a:lnTo>
                  <a:pt x="6204" y="1203"/>
                </a:lnTo>
                <a:lnTo>
                  <a:pt x="6201" y="1205"/>
                </a:lnTo>
                <a:lnTo>
                  <a:pt x="6198" y="1207"/>
                </a:lnTo>
                <a:lnTo>
                  <a:pt x="6193" y="1207"/>
                </a:lnTo>
                <a:lnTo>
                  <a:pt x="6193" y="1207"/>
                </a:lnTo>
                <a:lnTo>
                  <a:pt x="6182" y="1209"/>
                </a:lnTo>
                <a:lnTo>
                  <a:pt x="6178" y="1211"/>
                </a:lnTo>
                <a:lnTo>
                  <a:pt x="6173" y="1212"/>
                </a:lnTo>
                <a:lnTo>
                  <a:pt x="6173" y="1212"/>
                </a:lnTo>
                <a:lnTo>
                  <a:pt x="6166" y="1219"/>
                </a:lnTo>
                <a:lnTo>
                  <a:pt x="6160" y="1226"/>
                </a:lnTo>
                <a:lnTo>
                  <a:pt x="6155" y="1235"/>
                </a:lnTo>
                <a:lnTo>
                  <a:pt x="6151" y="1243"/>
                </a:lnTo>
                <a:lnTo>
                  <a:pt x="6151" y="1243"/>
                </a:lnTo>
                <a:lnTo>
                  <a:pt x="6148" y="1252"/>
                </a:lnTo>
                <a:lnTo>
                  <a:pt x="6145" y="1260"/>
                </a:lnTo>
                <a:lnTo>
                  <a:pt x="6145" y="1260"/>
                </a:lnTo>
                <a:lnTo>
                  <a:pt x="6141" y="1268"/>
                </a:lnTo>
                <a:lnTo>
                  <a:pt x="6139" y="1272"/>
                </a:lnTo>
                <a:lnTo>
                  <a:pt x="6139" y="1276"/>
                </a:lnTo>
                <a:lnTo>
                  <a:pt x="6139" y="1276"/>
                </a:lnTo>
                <a:lnTo>
                  <a:pt x="6140" y="1280"/>
                </a:lnTo>
                <a:lnTo>
                  <a:pt x="6143" y="1284"/>
                </a:lnTo>
                <a:lnTo>
                  <a:pt x="6148" y="1294"/>
                </a:lnTo>
                <a:lnTo>
                  <a:pt x="6151" y="1298"/>
                </a:lnTo>
                <a:lnTo>
                  <a:pt x="6154" y="1302"/>
                </a:lnTo>
                <a:lnTo>
                  <a:pt x="6155" y="1306"/>
                </a:lnTo>
                <a:lnTo>
                  <a:pt x="6154" y="1312"/>
                </a:lnTo>
                <a:lnTo>
                  <a:pt x="6154" y="1312"/>
                </a:lnTo>
                <a:lnTo>
                  <a:pt x="6152" y="1316"/>
                </a:lnTo>
                <a:lnTo>
                  <a:pt x="6149" y="1318"/>
                </a:lnTo>
                <a:lnTo>
                  <a:pt x="6143" y="1325"/>
                </a:lnTo>
                <a:lnTo>
                  <a:pt x="6143" y="1325"/>
                </a:lnTo>
                <a:lnTo>
                  <a:pt x="6140" y="1328"/>
                </a:lnTo>
                <a:lnTo>
                  <a:pt x="6139" y="1332"/>
                </a:lnTo>
                <a:lnTo>
                  <a:pt x="6139" y="1341"/>
                </a:lnTo>
                <a:lnTo>
                  <a:pt x="6139" y="1341"/>
                </a:lnTo>
                <a:lnTo>
                  <a:pt x="6137" y="1359"/>
                </a:lnTo>
                <a:lnTo>
                  <a:pt x="6137" y="1377"/>
                </a:lnTo>
                <a:lnTo>
                  <a:pt x="6137" y="1377"/>
                </a:lnTo>
                <a:lnTo>
                  <a:pt x="6136" y="1385"/>
                </a:lnTo>
                <a:lnTo>
                  <a:pt x="6134" y="1392"/>
                </a:lnTo>
                <a:lnTo>
                  <a:pt x="6133" y="1399"/>
                </a:lnTo>
                <a:lnTo>
                  <a:pt x="6133" y="1407"/>
                </a:lnTo>
                <a:lnTo>
                  <a:pt x="6133" y="1407"/>
                </a:lnTo>
                <a:lnTo>
                  <a:pt x="6136" y="1425"/>
                </a:lnTo>
                <a:lnTo>
                  <a:pt x="6137" y="1442"/>
                </a:lnTo>
                <a:lnTo>
                  <a:pt x="6137" y="1442"/>
                </a:lnTo>
                <a:lnTo>
                  <a:pt x="6137" y="1448"/>
                </a:lnTo>
                <a:lnTo>
                  <a:pt x="6136" y="1452"/>
                </a:lnTo>
                <a:lnTo>
                  <a:pt x="6132" y="1460"/>
                </a:lnTo>
                <a:lnTo>
                  <a:pt x="6119" y="1476"/>
                </a:lnTo>
                <a:lnTo>
                  <a:pt x="6119" y="1476"/>
                </a:lnTo>
                <a:lnTo>
                  <a:pt x="6109" y="1491"/>
                </a:lnTo>
                <a:lnTo>
                  <a:pt x="6105" y="1500"/>
                </a:lnTo>
                <a:lnTo>
                  <a:pt x="6100" y="1509"/>
                </a:lnTo>
                <a:lnTo>
                  <a:pt x="6100" y="1509"/>
                </a:lnTo>
                <a:lnTo>
                  <a:pt x="6100" y="1517"/>
                </a:lnTo>
                <a:lnTo>
                  <a:pt x="6100" y="1525"/>
                </a:lnTo>
                <a:lnTo>
                  <a:pt x="6099" y="1534"/>
                </a:lnTo>
                <a:lnTo>
                  <a:pt x="6098" y="1538"/>
                </a:lnTo>
                <a:lnTo>
                  <a:pt x="6094" y="1540"/>
                </a:lnTo>
                <a:lnTo>
                  <a:pt x="6094" y="1540"/>
                </a:lnTo>
                <a:lnTo>
                  <a:pt x="6085" y="1546"/>
                </a:lnTo>
                <a:lnTo>
                  <a:pt x="6081" y="1549"/>
                </a:lnTo>
                <a:lnTo>
                  <a:pt x="6077" y="1553"/>
                </a:lnTo>
                <a:lnTo>
                  <a:pt x="6077" y="1553"/>
                </a:lnTo>
                <a:lnTo>
                  <a:pt x="6076" y="1557"/>
                </a:lnTo>
                <a:lnTo>
                  <a:pt x="6076" y="1561"/>
                </a:lnTo>
                <a:lnTo>
                  <a:pt x="6076" y="1570"/>
                </a:lnTo>
                <a:lnTo>
                  <a:pt x="6076" y="1570"/>
                </a:lnTo>
                <a:lnTo>
                  <a:pt x="6076" y="1581"/>
                </a:lnTo>
                <a:lnTo>
                  <a:pt x="6076" y="1587"/>
                </a:lnTo>
                <a:lnTo>
                  <a:pt x="6073" y="1591"/>
                </a:lnTo>
                <a:lnTo>
                  <a:pt x="6073" y="1591"/>
                </a:lnTo>
                <a:lnTo>
                  <a:pt x="6070" y="1594"/>
                </a:lnTo>
                <a:lnTo>
                  <a:pt x="6066" y="1594"/>
                </a:lnTo>
                <a:lnTo>
                  <a:pt x="6058" y="1594"/>
                </a:lnTo>
                <a:lnTo>
                  <a:pt x="6058" y="1594"/>
                </a:lnTo>
                <a:lnTo>
                  <a:pt x="6050" y="1594"/>
                </a:lnTo>
                <a:lnTo>
                  <a:pt x="6046" y="1595"/>
                </a:lnTo>
                <a:lnTo>
                  <a:pt x="6043" y="1596"/>
                </a:lnTo>
                <a:lnTo>
                  <a:pt x="6042" y="1598"/>
                </a:lnTo>
                <a:lnTo>
                  <a:pt x="6042" y="1600"/>
                </a:lnTo>
                <a:lnTo>
                  <a:pt x="6042" y="1604"/>
                </a:lnTo>
                <a:lnTo>
                  <a:pt x="6045" y="1609"/>
                </a:lnTo>
                <a:lnTo>
                  <a:pt x="6045" y="1609"/>
                </a:lnTo>
                <a:lnTo>
                  <a:pt x="6053" y="1617"/>
                </a:lnTo>
                <a:lnTo>
                  <a:pt x="6061" y="1625"/>
                </a:lnTo>
                <a:lnTo>
                  <a:pt x="6066" y="1632"/>
                </a:lnTo>
                <a:lnTo>
                  <a:pt x="6069" y="1637"/>
                </a:lnTo>
                <a:lnTo>
                  <a:pt x="6072" y="1643"/>
                </a:lnTo>
                <a:lnTo>
                  <a:pt x="6072" y="1643"/>
                </a:lnTo>
                <a:lnTo>
                  <a:pt x="6073" y="1648"/>
                </a:lnTo>
                <a:lnTo>
                  <a:pt x="6075" y="1652"/>
                </a:lnTo>
                <a:lnTo>
                  <a:pt x="6077" y="1655"/>
                </a:lnTo>
                <a:lnTo>
                  <a:pt x="6083" y="1658"/>
                </a:lnTo>
                <a:lnTo>
                  <a:pt x="6083" y="1658"/>
                </a:lnTo>
                <a:lnTo>
                  <a:pt x="6087" y="1660"/>
                </a:lnTo>
                <a:lnTo>
                  <a:pt x="6090" y="1663"/>
                </a:lnTo>
                <a:lnTo>
                  <a:pt x="6090" y="1666"/>
                </a:lnTo>
                <a:lnTo>
                  <a:pt x="6087" y="1671"/>
                </a:lnTo>
                <a:lnTo>
                  <a:pt x="6087" y="1671"/>
                </a:lnTo>
                <a:lnTo>
                  <a:pt x="6083" y="1679"/>
                </a:lnTo>
                <a:lnTo>
                  <a:pt x="6076" y="1688"/>
                </a:lnTo>
                <a:lnTo>
                  <a:pt x="6070" y="1696"/>
                </a:lnTo>
                <a:lnTo>
                  <a:pt x="6068" y="1701"/>
                </a:lnTo>
                <a:lnTo>
                  <a:pt x="6066" y="1705"/>
                </a:lnTo>
                <a:lnTo>
                  <a:pt x="6066" y="1705"/>
                </a:lnTo>
                <a:lnTo>
                  <a:pt x="6066" y="1715"/>
                </a:lnTo>
                <a:lnTo>
                  <a:pt x="6069" y="1724"/>
                </a:lnTo>
                <a:lnTo>
                  <a:pt x="6075" y="1743"/>
                </a:lnTo>
                <a:lnTo>
                  <a:pt x="6075" y="1743"/>
                </a:lnTo>
                <a:lnTo>
                  <a:pt x="6077" y="1752"/>
                </a:lnTo>
                <a:lnTo>
                  <a:pt x="6077" y="1761"/>
                </a:lnTo>
                <a:lnTo>
                  <a:pt x="6079" y="1780"/>
                </a:lnTo>
                <a:lnTo>
                  <a:pt x="6079" y="1780"/>
                </a:lnTo>
                <a:lnTo>
                  <a:pt x="6081" y="1792"/>
                </a:lnTo>
                <a:lnTo>
                  <a:pt x="6087" y="1803"/>
                </a:lnTo>
                <a:lnTo>
                  <a:pt x="6094" y="1814"/>
                </a:lnTo>
                <a:lnTo>
                  <a:pt x="6102" y="1825"/>
                </a:lnTo>
                <a:lnTo>
                  <a:pt x="6119" y="1846"/>
                </a:lnTo>
                <a:lnTo>
                  <a:pt x="6128" y="1856"/>
                </a:lnTo>
                <a:lnTo>
                  <a:pt x="6134" y="1867"/>
                </a:lnTo>
                <a:lnTo>
                  <a:pt x="6134" y="1867"/>
                </a:lnTo>
                <a:lnTo>
                  <a:pt x="6144" y="1882"/>
                </a:lnTo>
                <a:lnTo>
                  <a:pt x="6155" y="1899"/>
                </a:lnTo>
                <a:lnTo>
                  <a:pt x="6164" y="1915"/>
                </a:lnTo>
                <a:lnTo>
                  <a:pt x="6169" y="1923"/>
                </a:lnTo>
                <a:lnTo>
                  <a:pt x="6173" y="1931"/>
                </a:lnTo>
                <a:lnTo>
                  <a:pt x="6173" y="1931"/>
                </a:lnTo>
                <a:lnTo>
                  <a:pt x="6178" y="1949"/>
                </a:lnTo>
                <a:lnTo>
                  <a:pt x="6186" y="1965"/>
                </a:lnTo>
                <a:lnTo>
                  <a:pt x="6192" y="1974"/>
                </a:lnTo>
                <a:lnTo>
                  <a:pt x="6197" y="1980"/>
                </a:lnTo>
                <a:lnTo>
                  <a:pt x="6204" y="1987"/>
                </a:lnTo>
                <a:lnTo>
                  <a:pt x="6211" y="1994"/>
                </a:lnTo>
                <a:lnTo>
                  <a:pt x="6211" y="1994"/>
                </a:lnTo>
                <a:lnTo>
                  <a:pt x="6224" y="2004"/>
                </a:lnTo>
                <a:lnTo>
                  <a:pt x="6231" y="2009"/>
                </a:lnTo>
                <a:lnTo>
                  <a:pt x="6237" y="2016"/>
                </a:lnTo>
                <a:lnTo>
                  <a:pt x="6237" y="2016"/>
                </a:lnTo>
                <a:lnTo>
                  <a:pt x="6242" y="2021"/>
                </a:lnTo>
                <a:lnTo>
                  <a:pt x="6249" y="2027"/>
                </a:lnTo>
                <a:lnTo>
                  <a:pt x="6249" y="2027"/>
                </a:lnTo>
                <a:lnTo>
                  <a:pt x="6252" y="2031"/>
                </a:lnTo>
                <a:lnTo>
                  <a:pt x="6254" y="2035"/>
                </a:lnTo>
                <a:lnTo>
                  <a:pt x="6257" y="2045"/>
                </a:lnTo>
                <a:lnTo>
                  <a:pt x="6257" y="2045"/>
                </a:lnTo>
                <a:lnTo>
                  <a:pt x="6265" y="2062"/>
                </a:lnTo>
                <a:lnTo>
                  <a:pt x="6276" y="2080"/>
                </a:lnTo>
                <a:lnTo>
                  <a:pt x="6298" y="2114"/>
                </a:lnTo>
                <a:lnTo>
                  <a:pt x="6298" y="2114"/>
                </a:lnTo>
                <a:lnTo>
                  <a:pt x="6309" y="2129"/>
                </a:lnTo>
                <a:lnTo>
                  <a:pt x="6320" y="2145"/>
                </a:lnTo>
                <a:lnTo>
                  <a:pt x="6320" y="2145"/>
                </a:lnTo>
                <a:lnTo>
                  <a:pt x="6328" y="2163"/>
                </a:lnTo>
                <a:lnTo>
                  <a:pt x="6336" y="2181"/>
                </a:lnTo>
                <a:lnTo>
                  <a:pt x="6336" y="2181"/>
                </a:lnTo>
                <a:lnTo>
                  <a:pt x="6344" y="2192"/>
                </a:lnTo>
                <a:lnTo>
                  <a:pt x="6352" y="2201"/>
                </a:lnTo>
                <a:lnTo>
                  <a:pt x="6370" y="2220"/>
                </a:lnTo>
                <a:lnTo>
                  <a:pt x="6370" y="2220"/>
                </a:lnTo>
                <a:lnTo>
                  <a:pt x="6374" y="2224"/>
                </a:lnTo>
                <a:lnTo>
                  <a:pt x="6378" y="2227"/>
                </a:lnTo>
                <a:lnTo>
                  <a:pt x="6378" y="2227"/>
                </a:lnTo>
                <a:lnTo>
                  <a:pt x="6381" y="2230"/>
                </a:lnTo>
                <a:lnTo>
                  <a:pt x="6384" y="2227"/>
                </a:lnTo>
                <a:lnTo>
                  <a:pt x="6384" y="2227"/>
                </a:lnTo>
                <a:lnTo>
                  <a:pt x="6386" y="2224"/>
                </a:lnTo>
                <a:lnTo>
                  <a:pt x="6386" y="2220"/>
                </a:lnTo>
                <a:lnTo>
                  <a:pt x="6386" y="2213"/>
                </a:lnTo>
                <a:lnTo>
                  <a:pt x="6386" y="2205"/>
                </a:lnTo>
                <a:lnTo>
                  <a:pt x="6385" y="2198"/>
                </a:lnTo>
                <a:lnTo>
                  <a:pt x="6385" y="2198"/>
                </a:lnTo>
                <a:lnTo>
                  <a:pt x="6388" y="2186"/>
                </a:lnTo>
                <a:lnTo>
                  <a:pt x="6392" y="2173"/>
                </a:lnTo>
                <a:lnTo>
                  <a:pt x="6392" y="2173"/>
                </a:lnTo>
                <a:lnTo>
                  <a:pt x="6395" y="2163"/>
                </a:lnTo>
                <a:lnTo>
                  <a:pt x="6397" y="2153"/>
                </a:lnTo>
                <a:lnTo>
                  <a:pt x="6397" y="2153"/>
                </a:lnTo>
                <a:lnTo>
                  <a:pt x="6401" y="2144"/>
                </a:lnTo>
                <a:lnTo>
                  <a:pt x="6403" y="2139"/>
                </a:lnTo>
                <a:lnTo>
                  <a:pt x="6404" y="2133"/>
                </a:lnTo>
                <a:lnTo>
                  <a:pt x="6404" y="2133"/>
                </a:lnTo>
                <a:lnTo>
                  <a:pt x="6405" y="2124"/>
                </a:lnTo>
                <a:lnTo>
                  <a:pt x="6407" y="2114"/>
                </a:lnTo>
                <a:lnTo>
                  <a:pt x="6405" y="2104"/>
                </a:lnTo>
                <a:lnTo>
                  <a:pt x="6404" y="2095"/>
                </a:lnTo>
                <a:lnTo>
                  <a:pt x="6401" y="2085"/>
                </a:lnTo>
                <a:lnTo>
                  <a:pt x="6399" y="2076"/>
                </a:lnTo>
                <a:lnTo>
                  <a:pt x="6391" y="2059"/>
                </a:lnTo>
                <a:lnTo>
                  <a:pt x="6391" y="2059"/>
                </a:lnTo>
                <a:lnTo>
                  <a:pt x="6381" y="2045"/>
                </a:lnTo>
                <a:lnTo>
                  <a:pt x="6370" y="2027"/>
                </a:lnTo>
                <a:lnTo>
                  <a:pt x="6366" y="2017"/>
                </a:lnTo>
                <a:lnTo>
                  <a:pt x="6363" y="2009"/>
                </a:lnTo>
                <a:lnTo>
                  <a:pt x="6363" y="2005"/>
                </a:lnTo>
                <a:lnTo>
                  <a:pt x="6365" y="2000"/>
                </a:lnTo>
                <a:lnTo>
                  <a:pt x="6366" y="1995"/>
                </a:lnTo>
                <a:lnTo>
                  <a:pt x="6369" y="1993"/>
                </a:lnTo>
                <a:lnTo>
                  <a:pt x="6369" y="1993"/>
                </a:lnTo>
                <a:lnTo>
                  <a:pt x="6371" y="1990"/>
                </a:lnTo>
                <a:lnTo>
                  <a:pt x="6376" y="1989"/>
                </a:lnTo>
                <a:lnTo>
                  <a:pt x="6382" y="1986"/>
                </a:lnTo>
                <a:lnTo>
                  <a:pt x="6382" y="1986"/>
                </a:lnTo>
                <a:lnTo>
                  <a:pt x="6386" y="1985"/>
                </a:lnTo>
                <a:lnTo>
                  <a:pt x="6389" y="1982"/>
                </a:lnTo>
                <a:lnTo>
                  <a:pt x="6395" y="1976"/>
                </a:lnTo>
                <a:lnTo>
                  <a:pt x="6395" y="1976"/>
                </a:lnTo>
                <a:lnTo>
                  <a:pt x="6401" y="1972"/>
                </a:lnTo>
                <a:lnTo>
                  <a:pt x="6404" y="1970"/>
                </a:lnTo>
                <a:lnTo>
                  <a:pt x="6404" y="1965"/>
                </a:lnTo>
                <a:lnTo>
                  <a:pt x="6404" y="1965"/>
                </a:lnTo>
                <a:lnTo>
                  <a:pt x="6403" y="1960"/>
                </a:lnTo>
                <a:lnTo>
                  <a:pt x="6400" y="1956"/>
                </a:lnTo>
                <a:lnTo>
                  <a:pt x="6392" y="1949"/>
                </a:lnTo>
                <a:lnTo>
                  <a:pt x="6392" y="1949"/>
                </a:lnTo>
                <a:lnTo>
                  <a:pt x="6388" y="1945"/>
                </a:lnTo>
                <a:lnTo>
                  <a:pt x="6386" y="1944"/>
                </a:lnTo>
                <a:lnTo>
                  <a:pt x="6386" y="1941"/>
                </a:lnTo>
                <a:lnTo>
                  <a:pt x="6388" y="1937"/>
                </a:lnTo>
                <a:lnTo>
                  <a:pt x="6388" y="1937"/>
                </a:lnTo>
                <a:lnTo>
                  <a:pt x="6391" y="1933"/>
                </a:lnTo>
                <a:lnTo>
                  <a:pt x="6392" y="1929"/>
                </a:lnTo>
                <a:lnTo>
                  <a:pt x="6392" y="1925"/>
                </a:lnTo>
                <a:lnTo>
                  <a:pt x="6389" y="1919"/>
                </a:lnTo>
                <a:lnTo>
                  <a:pt x="6389" y="1919"/>
                </a:lnTo>
                <a:lnTo>
                  <a:pt x="6384" y="1910"/>
                </a:lnTo>
                <a:lnTo>
                  <a:pt x="6382" y="1906"/>
                </a:lnTo>
                <a:lnTo>
                  <a:pt x="6382" y="1903"/>
                </a:lnTo>
                <a:lnTo>
                  <a:pt x="6385" y="1895"/>
                </a:lnTo>
                <a:lnTo>
                  <a:pt x="6391" y="1885"/>
                </a:lnTo>
                <a:lnTo>
                  <a:pt x="6391" y="1885"/>
                </a:lnTo>
                <a:lnTo>
                  <a:pt x="6396" y="1877"/>
                </a:lnTo>
                <a:lnTo>
                  <a:pt x="6399" y="1874"/>
                </a:lnTo>
                <a:lnTo>
                  <a:pt x="6403" y="1871"/>
                </a:lnTo>
                <a:lnTo>
                  <a:pt x="6403" y="1871"/>
                </a:lnTo>
                <a:lnTo>
                  <a:pt x="6407" y="1870"/>
                </a:lnTo>
                <a:lnTo>
                  <a:pt x="6411" y="1870"/>
                </a:lnTo>
                <a:lnTo>
                  <a:pt x="6420" y="1870"/>
                </a:lnTo>
                <a:lnTo>
                  <a:pt x="6420" y="1870"/>
                </a:lnTo>
                <a:lnTo>
                  <a:pt x="6430" y="1870"/>
                </a:lnTo>
                <a:lnTo>
                  <a:pt x="6434" y="1869"/>
                </a:lnTo>
                <a:lnTo>
                  <a:pt x="6437" y="1866"/>
                </a:lnTo>
                <a:lnTo>
                  <a:pt x="6440" y="1863"/>
                </a:lnTo>
                <a:lnTo>
                  <a:pt x="6442" y="1861"/>
                </a:lnTo>
                <a:lnTo>
                  <a:pt x="6445" y="1851"/>
                </a:lnTo>
                <a:lnTo>
                  <a:pt x="6445" y="1851"/>
                </a:lnTo>
                <a:lnTo>
                  <a:pt x="6446" y="1843"/>
                </a:lnTo>
                <a:lnTo>
                  <a:pt x="6446" y="1835"/>
                </a:lnTo>
                <a:lnTo>
                  <a:pt x="6446" y="1835"/>
                </a:lnTo>
                <a:lnTo>
                  <a:pt x="6444" y="1829"/>
                </a:lnTo>
                <a:lnTo>
                  <a:pt x="6441" y="1827"/>
                </a:lnTo>
                <a:lnTo>
                  <a:pt x="6434" y="1818"/>
                </a:lnTo>
                <a:lnTo>
                  <a:pt x="6434" y="1818"/>
                </a:lnTo>
                <a:lnTo>
                  <a:pt x="6429" y="1810"/>
                </a:lnTo>
                <a:lnTo>
                  <a:pt x="6423" y="1802"/>
                </a:lnTo>
                <a:lnTo>
                  <a:pt x="6419" y="1792"/>
                </a:lnTo>
                <a:lnTo>
                  <a:pt x="6416" y="1782"/>
                </a:lnTo>
                <a:lnTo>
                  <a:pt x="6416" y="1782"/>
                </a:lnTo>
                <a:lnTo>
                  <a:pt x="6414" y="1761"/>
                </a:lnTo>
                <a:lnTo>
                  <a:pt x="6411" y="1739"/>
                </a:lnTo>
                <a:lnTo>
                  <a:pt x="6411" y="1739"/>
                </a:lnTo>
                <a:lnTo>
                  <a:pt x="6410" y="1730"/>
                </a:lnTo>
                <a:lnTo>
                  <a:pt x="6408" y="1726"/>
                </a:lnTo>
                <a:lnTo>
                  <a:pt x="6405" y="1720"/>
                </a:lnTo>
                <a:lnTo>
                  <a:pt x="6405" y="1720"/>
                </a:lnTo>
                <a:lnTo>
                  <a:pt x="6401" y="1718"/>
                </a:lnTo>
                <a:lnTo>
                  <a:pt x="6399" y="1716"/>
                </a:lnTo>
                <a:lnTo>
                  <a:pt x="6395" y="1713"/>
                </a:lnTo>
                <a:lnTo>
                  <a:pt x="6392" y="1711"/>
                </a:lnTo>
                <a:lnTo>
                  <a:pt x="6392" y="1711"/>
                </a:lnTo>
                <a:lnTo>
                  <a:pt x="6389" y="1707"/>
                </a:lnTo>
                <a:lnTo>
                  <a:pt x="6389" y="1701"/>
                </a:lnTo>
                <a:lnTo>
                  <a:pt x="6389" y="1701"/>
                </a:lnTo>
                <a:lnTo>
                  <a:pt x="6391" y="1698"/>
                </a:lnTo>
                <a:lnTo>
                  <a:pt x="6392" y="1696"/>
                </a:lnTo>
                <a:lnTo>
                  <a:pt x="6396" y="1690"/>
                </a:lnTo>
                <a:lnTo>
                  <a:pt x="6400" y="1686"/>
                </a:lnTo>
                <a:lnTo>
                  <a:pt x="6401" y="1682"/>
                </a:lnTo>
                <a:lnTo>
                  <a:pt x="6401" y="1678"/>
                </a:lnTo>
                <a:lnTo>
                  <a:pt x="6401" y="1678"/>
                </a:lnTo>
                <a:lnTo>
                  <a:pt x="6401" y="1671"/>
                </a:lnTo>
                <a:lnTo>
                  <a:pt x="6403" y="1667"/>
                </a:lnTo>
                <a:lnTo>
                  <a:pt x="6404" y="1664"/>
                </a:lnTo>
                <a:lnTo>
                  <a:pt x="6404" y="1664"/>
                </a:lnTo>
                <a:lnTo>
                  <a:pt x="6410" y="1671"/>
                </a:lnTo>
                <a:lnTo>
                  <a:pt x="6412" y="1678"/>
                </a:lnTo>
                <a:lnTo>
                  <a:pt x="6416" y="1686"/>
                </a:lnTo>
                <a:lnTo>
                  <a:pt x="6422" y="1692"/>
                </a:lnTo>
                <a:lnTo>
                  <a:pt x="6422" y="1692"/>
                </a:lnTo>
                <a:lnTo>
                  <a:pt x="6429" y="1697"/>
                </a:lnTo>
                <a:lnTo>
                  <a:pt x="6438" y="1700"/>
                </a:lnTo>
                <a:lnTo>
                  <a:pt x="6448" y="1700"/>
                </a:lnTo>
                <a:lnTo>
                  <a:pt x="6457" y="1700"/>
                </a:lnTo>
                <a:lnTo>
                  <a:pt x="6457" y="1700"/>
                </a:lnTo>
                <a:lnTo>
                  <a:pt x="6457" y="1694"/>
                </a:lnTo>
                <a:lnTo>
                  <a:pt x="6456" y="1690"/>
                </a:lnTo>
                <a:lnTo>
                  <a:pt x="6450" y="1683"/>
                </a:lnTo>
                <a:lnTo>
                  <a:pt x="6450" y="1683"/>
                </a:lnTo>
                <a:lnTo>
                  <a:pt x="6448" y="1678"/>
                </a:lnTo>
                <a:lnTo>
                  <a:pt x="6445" y="1673"/>
                </a:lnTo>
                <a:lnTo>
                  <a:pt x="6442" y="1662"/>
                </a:lnTo>
                <a:lnTo>
                  <a:pt x="6442" y="1662"/>
                </a:lnTo>
                <a:lnTo>
                  <a:pt x="6437" y="1643"/>
                </a:lnTo>
                <a:lnTo>
                  <a:pt x="6433" y="1632"/>
                </a:lnTo>
                <a:lnTo>
                  <a:pt x="6430" y="1629"/>
                </a:lnTo>
                <a:lnTo>
                  <a:pt x="6426" y="1626"/>
                </a:lnTo>
                <a:lnTo>
                  <a:pt x="6426" y="1626"/>
                </a:lnTo>
                <a:lnTo>
                  <a:pt x="6422" y="1625"/>
                </a:lnTo>
                <a:lnTo>
                  <a:pt x="6418" y="1624"/>
                </a:lnTo>
                <a:lnTo>
                  <a:pt x="6410" y="1622"/>
                </a:lnTo>
                <a:lnTo>
                  <a:pt x="6400" y="1621"/>
                </a:lnTo>
                <a:lnTo>
                  <a:pt x="6396" y="1619"/>
                </a:lnTo>
                <a:lnTo>
                  <a:pt x="6392" y="1615"/>
                </a:lnTo>
                <a:lnTo>
                  <a:pt x="6392" y="1615"/>
                </a:lnTo>
                <a:lnTo>
                  <a:pt x="6388" y="1609"/>
                </a:lnTo>
                <a:lnTo>
                  <a:pt x="6384" y="1600"/>
                </a:lnTo>
                <a:lnTo>
                  <a:pt x="6381" y="1591"/>
                </a:lnTo>
                <a:lnTo>
                  <a:pt x="6377" y="1584"/>
                </a:lnTo>
                <a:lnTo>
                  <a:pt x="6377" y="1584"/>
                </a:lnTo>
                <a:lnTo>
                  <a:pt x="6371" y="1576"/>
                </a:lnTo>
                <a:lnTo>
                  <a:pt x="6365" y="1569"/>
                </a:lnTo>
                <a:lnTo>
                  <a:pt x="6359" y="1562"/>
                </a:lnTo>
                <a:lnTo>
                  <a:pt x="6355" y="1554"/>
                </a:lnTo>
                <a:lnTo>
                  <a:pt x="6355" y="1554"/>
                </a:lnTo>
                <a:lnTo>
                  <a:pt x="6350" y="1534"/>
                </a:lnTo>
                <a:lnTo>
                  <a:pt x="6346" y="1524"/>
                </a:lnTo>
                <a:lnTo>
                  <a:pt x="6341" y="1515"/>
                </a:lnTo>
                <a:lnTo>
                  <a:pt x="6341" y="1515"/>
                </a:lnTo>
                <a:lnTo>
                  <a:pt x="6339" y="1509"/>
                </a:lnTo>
                <a:lnTo>
                  <a:pt x="6335" y="1506"/>
                </a:lnTo>
                <a:lnTo>
                  <a:pt x="6332" y="1505"/>
                </a:lnTo>
                <a:lnTo>
                  <a:pt x="6329" y="1504"/>
                </a:lnTo>
                <a:lnTo>
                  <a:pt x="6321" y="1505"/>
                </a:lnTo>
                <a:lnTo>
                  <a:pt x="6312" y="1508"/>
                </a:lnTo>
                <a:lnTo>
                  <a:pt x="6312" y="1508"/>
                </a:lnTo>
                <a:lnTo>
                  <a:pt x="6303" y="1509"/>
                </a:lnTo>
                <a:lnTo>
                  <a:pt x="6301" y="1510"/>
                </a:lnTo>
                <a:lnTo>
                  <a:pt x="6298" y="1515"/>
                </a:lnTo>
                <a:lnTo>
                  <a:pt x="6298" y="1515"/>
                </a:lnTo>
                <a:lnTo>
                  <a:pt x="6297" y="1519"/>
                </a:lnTo>
                <a:lnTo>
                  <a:pt x="6297" y="1523"/>
                </a:lnTo>
                <a:lnTo>
                  <a:pt x="6295" y="1528"/>
                </a:lnTo>
                <a:lnTo>
                  <a:pt x="6294" y="1531"/>
                </a:lnTo>
                <a:lnTo>
                  <a:pt x="6294" y="1531"/>
                </a:lnTo>
                <a:lnTo>
                  <a:pt x="6292" y="1534"/>
                </a:lnTo>
                <a:lnTo>
                  <a:pt x="6292" y="1534"/>
                </a:lnTo>
                <a:lnTo>
                  <a:pt x="6288" y="1525"/>
                </a:lnTo>
                <a:lnTo>
                  <a:pt x="6286" y="1519"/>
                </a:lnTo>
                <a:lnTo>
                  <a:pt x="6286" y="1519"/>
                </a:lnTo>
                <a:lnTo>
                  <a:pt x="6280" y="1513"/>
                </a:lnTo>
                <a:lnTo>
                  <a:pt x="6276" y="1506"/>
                </a:lnTo>
                <a:lnTo>
                  <a:pt x="6276" y="1506"/>
                </a:lnTo>
                <a:lnTo>
                  <a:pt x="6275" y="1498"/>
                </a:lnTo>
                <a:lnTo>
                  <a:pt x="6275" y="1489"/>
                </a:lnTo>
                <a:lnTo>
                  <a:pt x="6277" y="1470"/>
                </a:lnTo>
                <a:lnTo>
                  <a:pt x="6277" y="1470"/>
                </a:lnTo>
                <a:lnTo>
                  <a:pt x="6279" y="1460"/>
                </a:lnTo>
                <a:lnTo>
                  <a:pt x="6280" y="1449"/>
                </a:lnTo>
                <a:lnTo>
                  <a:pt x="6279" y="1429"/>
                </a:lnTo>
                <a:lnTo>
                  <a:pt x="6276" y="1408"/>
                </a:lnTo>
                <a:lnTo>
                  <a:pt x="6273" y="1388"/>
                </a:lnTo>
                <a:lnTo>
                  <a:pt x="6273" y="1388"/>
                </a:lnTo>
                <a:lnTo>
                  <a:pt x="6272" y="1377"/>
                </a:lnTo>
                <a:lnTo>
                  <a:pt x="6269" y="1367"/>
                </a:lnTo>
                <a:lnTo>
                  <a:pt x="6262" y="1347"/>
                </a:lnTo>
                <a:lnTo>
                  <a:pt x="6254" y="1328"/>
                </a:lnTo>
                <a:lnTo>
                  <a:pt x="6248" y="1309"/>
                </a:lnTo>
                <a:lnTo>
                  <a:pt x="6248" y="1309"/>
                </a:lnTo>
                <a:lnTo>
                  <a:pt x="6245" y="1298"/>
                </a:lnTo>
                <a:lnTo>
                  <a:pt x="6245" y="1288"/>
                </a:lnTo>
                <a:lnTo>
                  <a:pt x="6248" y="1279"/>
                </a:lnTo>
                <a:lnTo>
                  <a:pt x="6252" y="1271"/>
                </a:lnTo>
                <a:lnTo>
                  <a:pt x="6257" y="1265"/>
                </a:lnTo>
                <a:lnTo>
                  <a:pt x="6265" y="1261"/>
                </a:lnTo>
                <a:lnTo>
                  <a:pt x="6275" y="1260"/>
                </a:lnTo>
                <a:lnTo>
                  <a:pt x="6286" y="1261"/>
                </a:lnTo>
                <a:lnTo>
                  <a:pt x="6286" y="1261"/>
                </a:lnTo>
                <a:lnTo>
                  <a:pt x="6290" y="1262"/>
                </a:lnTo>
                <a:lnTo>
                  <a:pt x="6295" y="1265"/>
                </a:lnTo>
                <a:lnTo>
                  <a:pt x="6303" y="1273"/>
                </a:lnTo>
                <a:lnTo>
                  <a:pt x="6303" y="1273"/>
                </a:lnTo>
                <a:lnTo>
                  <a:pt x="6307" y="1280"/>
                </a:lnTo>
                <a:lnTo>
                  <a:pt x="6312" y="1287"/>
                </a:lnTo>
                <a:lnTo>
                  <a:pt x="6312" y="1287"/>
                </a:lnTo>
                <a:lnTo>
                  <a:pt x="6318" y="1291"/>
                </a:lnTo>
                <a:lnTo>
                  <a:pt x="6325" y="1295"/>
                </a:lnTo>
                <a:lnTo>
                  <a:pt x="6325" y="1295"/>
                </a:lnTo>
                <a:lnTo>
                  <a:pt x="6328" y="1295"/>
                </a:lnTo>
                <a:lnTo>
                  <a:pt x="6329" y="1294"/>
                </a:lnTo>
                <a:lnTo>
                  <a:pt x="6332" y="1291"/>
                </a:lnTo>
                <a:lnTo>
                  <a:pt x="6333" y="1286"/>
                </a:lnTo>
                <a:lnTo>
                  <a:pt x="6335" y="1282"/>
                </a:lnTo>
                <a:lnTo>
                  <a:pt x="6335" y="1282"/>
                </a:lnTo>
                <a:lnTo>
                  <a:pt x="6336" y="1271"/>
                </a:lnTo>
                <a:lnTo>
                  <a:pt x="6339" y="1260"/>
                </a:lnTo>
                <a:lnTo>
                  <a:pt x="6339" y="1260"/>
                </a:lnTo>
                <a:lnTo>
                  <a:pt x="6343" y="1249"/>
                </a:lnTo>
                <a:lnTo>
                  <a:pt x="6347" y="1237"/>
                </a:lnTo>
                <a:lnTo>
                  <a:pt x="6347" y="1237"/>
                </a:lnTo>
                <a:lnTo>
                  <a:pt x="6347" y="1226"/>
                </a:lnTo>
                <a:lnTo>
                  <a:pt x="6347" y="1215"/>
                </a:lnTo>
                <a:lnTo>
                  <a:pt x="6346" y="1204"/>
                </a:lnTo>
                <a:lnTo>
                  <a:pt x="6347" y="1194"/>
                </a:lnTo>
                <a:lnTo>
                  <a:pt x="6347" y="1194"/>
                </a:lnTo>
                <a:lnTo>
                  <a:pt x="6350" y="1186"/>
                </a:lnTo>
                <a:lnTo>
                  <a:pt x="6354" y="1178"/>
                </a:lnTo>
                <a:lnTo>
                  <a:pt x="6358" y="1175"/>
                </a:lnTo>
                <a:lnTo>
                  <a:pt x="6361" y="1173"/>
                </a:lnTo>
                <a:lnTo>
                  <a:pt x="6363" y="1173"/>
                </a:lnTo>
                <a:lnTo>
                  <a:pt x="6366" y="1174"/>
                </a:lnTo>
                <a:lnTo>
                  <a:pt x="6366" y="1174"/>
                </a:lnTo>
                <a:lnTo>
                  <a:pt x="6367" y="1178"/>
                </a:lnTo>
                <a:lnTo>
                  <a:pt x="6367" y="1182"/>
                </a:lnTo>
                <a:lnTo>
                  <a:pt x="6366" y="1193"/>
                </a:lnTo>
                <a:lnTo>
                  <a:pt x="6363" y="1203"/>
                </a:lnTo>
                <a:lnTo>
                  <a:pt x="6362" y="1211"/>
                </a:lnTo>
                <a:lnTo>
                  <a:pt x="6362" y="1211"/>
                </a:lnTo>
                <a:lnTo>
                  <a:pt x="6362" y="1216"/>
                </a:lnTo>
                <a:lnTo>
                  <a:pt x="6363" y="1220"/>
                </a:lnTo>
                <a:lnTo>
                  <a:pt x="6370" y="1227"/>
                </a:lnTo>
                <a:lnTo>
                  <a:pt x="6370" y="1227"/>
                </a:lnTo>
                <a:lnTo>
                  <a:pt x="6373" y="1233"/>
                </a:lnTo>
                <a:lnTo>
                  <a:pt x="6374" y="1237"/>
                </a:lnTo>
                <a:lnTo>
                  <a:pt x="6376" y="1247"/>
                </a:lnTo>
                <a:lnTo>
                  <a:pt x="6376" y="1247"/>
                </a:lnTo>
                <a:lnTo>
                  <a:pt x="6377" y="1257"/>
                </a:lnTo>
                <a:lnTo>
                  <a:pt x="6377" y="1261"/>
                </a:lnTo>
                <a:lnTo>
                  <a:pt x="6381" y="1264"/>
                </a:lnTo>
                <a:lnTo>
                  <a:pt x="6381" y="1264"/>
                </a:lnTo>
                <a:lnTo>
                  <a:pt x="6384" y="1265"/>
                </a:lnTo>
                <a:lnTo>
                  <a:pt x="6385" y="1265"/>
                </a:lnTo>
                <a:lnTo>
                  <a:pt x="6389" y="1261"/>
                </a:lnTo>
                <a:lnTo>
                  <a:pt x="6392" y="1257"/>
                </a:lnTo>
                <a:lnTo>
                  <a:pt x="6392" y="1253"/>
                </a:lnTo>
                <a:lnTo>
                  <a:pt x="6392" y="1253"/>
                </a:lnTo>
                <a:lnTo>
                  <a:pt x="6393" y="1243"/>
                </a:lnTo>
                <a:lnTo>
                  <a:pt x="6395" y="1239"/>
                </a:lnTo>
                <a:lnTo>
                  <a:pt x="6397" y="1237"/>
                </a:lnTo>
                <a:lnTo>
                  <a:pt x="6397" y="1237"/>
                </a:lnTo>
                <a:lnTo>
                  <a:pt x="6400" y="1234"/>
                </a:lnTo>
                <a:lnTo>
                  <a:pt x="6404" y="1233"/>
                </a:lnTo>
                <a:lnTo>
                  <a:pt x="6411" y="1230"/>
                </a:lnTo>
                <a:lnTo>
                  <a:pt x="6411" y="1230"/>
                </a:lnTo>
                <a:lnTo>
                  <a:pt x="6415" y="1226"/>
                </a:lnTo>
                <a:lnTo>
                  <a:pt x="6416" y="1222"/>
                </a:lnTo>
                <a:lnTo>
                  <a:pt x="6418" y="1218"/>
                </a:lnTo>
                <a:lnTo>
                  <a:pt x="6418" y="1212"/>
                </a:lnTo>
                <a:lnTo>
                  <a:pt x="6418" y="1203"/>
                </a:lnTo>
                <a:lnTo>
                  <a:pt x="6418" y="1193"/>
                </a:lnTo>
                <a:lnTo>
                  <a:pt x="6418" y="1193"/>
                </a:lnTo>
                <a:lnTo>
                  <a:pt x="6419" y="1188"/>
                </a:lnTo>
                <a:lnTo>
                  <a:pt x="6422" y="1182"/>
                </a:lnTo>
                <a:lnTo>
                  <a:pt x="6427" y="1174"/>
                </a:lnTo>
                <a:lnTo>
                  <a:pt x="6435" y="1164"/>
                </a:lnTo>
                <a:lnTo>
                  <a:pt x="6442" y="1158"/>
                </a:lnTo>
                <a:lnTo>
                  <a:pt x="6442" y="1158"/>
                </a:lnTo>
                <a:lnTo>
                  <a:pt x="6450" y="1151"/>
                </a:lnTo>
                <a:lnTo>
                  <a:pt x="6459" y="1147"/>
                </a:lnTo>
                <a:lnTo>
                  <a:pt x="6467" y="1144"/>
                </a:lnTo>
                <a:lnTo>
                  <a:pt x="6478" y="1144"/>
                </a:lnTo>
                <a:lnTo>
                  <a:pt x="6478" y="1144"/>
                </a:lnTo>
                <a:lnTo>
                  <a:pt x="6487" y="1145"/>
                </a:lnTo>
                <a:lnTo>
                  <a:pt x="6497" y="1148"/>
                </a:lnTo>
                <a:lnTo>
                  <a:pt x="6516" y="1155"/>
                </a:lnTo>
                <a:lnTo>
                  <a:pt x="6516" y="1155"/>
                </a:lnTo>
                <a:lnTo>
                  <a:pt x="6524" y="1159"/>
                </a:lnTo>
                <a:lnTo>
                  <a:pt x="6528" y="1160"/>
                </a:lnTo>
                <a:lnTo>
                  <a:pt x="6531" y="1164"/>
                </a:lnTo>
                <a:lnTo>
                  <a:pt x="6531" y="1164"/>
                </a:lnTo>
                <a:lnTo>
                  <a:pt x="6534" y="1167"/>
                </a:lnTo>
                <a:lnTo>
                  <a:pt x="6535" y="1171"/>
                </a:lnTo>
                <a:lnTo>
                  <a:pt x="6536" y="1174"/>
                </a:lnTo>
                <a:lnTo>
                  <a:pt x="6538" y="1178"/>
                </a:lnTo>
                <a:lnTo>
                  <a:pt x="6538" y="1178"/>
                </a:lnTo>
                <a:lnTo>
                  <a:pt x="6543" y="1182"/>
                </a:lnTo>
                <a:lnTo>
                  <a:pt x="6553" y="1188"/>
                </a:lnTo>
                <a:lnTo>
                  <a:pt x="6562" y="1190"/>
                </a:lnTo>
                <a:lnTo>
                  <a:pt x="6566" y="1192"/>
                </a:lnTo>
                <a:lnTo>
                  <a:pt x="6569" y="1190"/>
                </a:lnTo>
                <a:lnTo>
                  <a:pt x="6569" y="1190"/>
                </a:lnTo>
                <a:lnTo>
                  <a:pt x="6573" y="1188"/>
                </a:lnTo>
                <a:lnTo>
                  <a:pt x="6573" y="1185"/>
                </a:lnTo>
                <a:lnTo>
                  <a:pt x="6573" y="1181"/>
                </a:lnTo>
                <a:lnTo>
                  <a:pt x="6572" y="1177"/>
                </a:lnTo>
                <a:lnTo>
                  <a:pt x="6569" y="1168"/>
                </a:lnTo>
                <a:lnTo>
                  <a:pt x="6566" y="1162"/>
                </a:lnTo>
                <a:lnTo>
                  <a:pt x="6566" y="1162"/>
                </a:lnTo>
                <a:lnTo>
                  <a:pt x="6565" y="1152"/>
                </a:lnTo>
                <a:lnTo>
                  <a:pt x="6565" y="1143"/>
                </a:lnTo>
                <a:lnTo>
                  <a:pt x="6565" y="1143"/>
                </a:lnTo>
                <a:lnTo>
                  <a:pt x="6565" y="1132"/>
                </a:lnTo>
                <a:lnTo>
                  <a:pt x="6566" y="1128"/>
                </a:lnTo>
                <a:lnTo>
                  <a:pt x="6569" y="1122"/>
                </a:lnTo>
                <a:lnTo>
                  <a:pt x="6569" y="1122"/>
                </a:lnTo>
                <a:lnTo>
                  <a:pt x="6572" y="1119"/>
                </a:lnTo>
                <a:lnTo>
                  <a:pt x="6576" y="1118"/>
                </a:lnTo>
                <a:lnTo>
                  <a:pt x="6583" y="1114"/>
                </a:lnTo>
                <a:lnTo>
                  <a:pt x="6583" y="1114"/>
                </a:lnTo>
                <a:lnTo>
                  <a:pt x="6587" y="1110"/>
                </a:lnTo>
                <a:lnTo>
                  <a:pt x="6588" y="1106"/>
                </a:lnTo>
                <a:lnTo>
                  <a:pt x="6588" y="1096"/>
                </a:lnTo>
                <a:lnTo>
                  <a:pt x="6588" y="1096"/>
                </a:lnTo>
                <a:lnTo>
                  <a:pt x="6588" y="1077"/>
                </a:lnTo>
                <a:lnTo>
                  <a:pt x="6588" y="1069"/>
                </a:lnTo>
                <a:lnTo>
                  <a:pt x="6591" y="1061"/>
                </a:lnTo>
                <a:lnTo>
                  <a:pt x="6591" y="1061"/>
                </a:lnTo>
                <a:lnTo>
                  <a:pt x="6596" y="1053"/>
                </a:lnTo>
                <a:lnTo>
                  <a:pt x="6602" y="1044"/>
                </a:lnTo>
                <a:lnTo>
                  <a:pt x="6602" y="1044"/>
                </a:lnTo>
                <a:lnTo>
                  <a:pt x="6608" y="1040"/>
                </a:lnTo>
                <a:lnTo>
                  <a:pt x="6611" y="1038"/>
                </a:lnTo>
                <a:lnTo>
                  <a:pt x="6613" y="1035"/>
                </a:lnTo>
                <a:lnTo>
                  <a:pt x="6613" y="1035"/>
                </a:lnTo>
                <a:lnTo>
                  <a:pt x="6613" y="1030"/>
                </a:lnTo>
                <a:lnTo>
                  <a:pt x="6611" y="1025"/>
                </a:lnTo>
                <a:lnTo>
                  <a:pt x="6610" y="1021"/>
                </a:lnTo>
                <a:lnTo>
                  <a:pt x="6610" y="1017"/>
                </a:lnTo>
                <a:lnTo>
                  <a:pt x="6610" y="1017"/>
                </a:lnTo>
                <a:lnTo>
                  <a:pt x="6610" y="1012"/>
                </a:lnTo>
                <a:lnTo>
                  <a:pt x="6611" y="1008"/>
                </a:lnTo>
                <a:lnTo>
                  <a:pt x="6615" y="1001"/>
                </a:lnTo>
                <a:lnTo>
                  <a:pt x="6615" y="1001"/>
                </a:lnTo>
                <a:lnTo>
                  <a:pt x="6625" y="986"/>
                </a:lnTo>
                <a:lnTo>
                  <a:pt x="6629" y="979"/>
                </a:lnTo>
                <a:lnTo>
                  <a:pt x="6630" y="970"/>
                </a:lnTo>
                <a:lnTo>
                  <a:pt x="6630" y="970"/>
                </a:lnTo>
                <a:lnTo>
                  <a:pt x="6630" y="961"/>
                </a:lnTo>
                <a:lnTo>
                  <a:pt x="6630" y="952"/>
                </a:lnTo>
                <a:lnTo>
                  <a:pt x="6630" y="952"/>
                </a:lnTo>
                <a:lnTo>
                  <a:pt x="6634" y="945"/>
                </a:lnTo>
                <a:lnTo>
                  <a:pt x="6640" y="938"/>
                </a:lnTo>
                <a:lnTo>
                  <a:pt x="6640" y="938"/>
                </a:lnTo>
                <a:lnTo>
                  <a:pt x="6651" y="923"/>
                </a:lnTo>
                <a:lnTo>
                  <a:pt x="6655" y="915"/>
                </a:lnTo>
                <a:lnTo>
                  <a:pt x="6659" y="907"/>
                </a:lnTo>
                <a:lnTo>
                  <a:pt x="6659" y="907"/>
                </a:lnTo>
                <a:lnTo>
                  <a:pt x="6662" y="899"/>
                </a:lnTo>
                <a:lnTo>
                  <a:pt x="6664" y="889"/>
                </a:lnTo>
                <a:lnTo>
                  <a:pt x="6668" y="870"/>
                </a:lnTo>
                <a:lnTo>
                  <a:pt x="6672" y="851"/>
                </a:lnTo>
                <a:lnTo>
                  <a:pt x="6675" y="841"/>
                </a:lnTo>
                <a:lnTo>
                  <a:pt x="6679" y="833"/>
                </a:lnTo>
                <a:lnTo>
                  <a:pt x="6679" y="833"/>
                </a:lnTo>
                <a:lnTo>
                  <a:pt x="6685" y="827"/>
                </a:lnTo>
                <a:lnTo>
                  <a:pt x="6692" y="821"/>
                </a:lnTo>
                <a:lnTo>
                  <a:pt x="6698" y="817"/>
                </a:lnTo>
                <a:lnTo>
                  <a:pt x="6706" y="813"/>
                </a:lnTo>
                <a:lnTo>
                  <a:pt x="6706" y="813"/>
                </a:lnTo>
                <a:lnTo>
                  <a:pt x="6711" y="810"/>
                </a:lnTo>
                <a:lnTo>
                  <a:pt x="6713" y="807"/>
                </a:lnTo>
                <a:lnTo>
                  <a:pt x="6719" y="801"/>
                </a:lnTo>
                <a:lnTo>
                  <a:pt x="6723" y="792"/>
                </a:lnTo>
                <a:lnTo>
                  <a:pt x="6730" y="786"/>
                </a:lnTo>
                <a:lnTo>
                  <a:pt x="6730" y="786"/>
                </a:lnTo>
                <a:lnTo>
                  <a:pt x="6736" y="780"/>
                </a:lnTo>
                <a:lnTo>
                  <a:pt x="6743" y="776"/>
                </a:lnTo>
                <a:lnTo>
                  <a:pt x="6750" y="775"/>
                </a:lnTo>
                <a:lnTo>
                  <a:pt x="6758" y="776"/>
                </a:lnTo>
                <a:lnTo>
                  <a:pt x="6758" y="776"/>
                </a:lnTo>
                <a:lnTo>
                  <a:pt x="6791" y="786"/>
                </a:lnTo>
                <a:lnTo>
                  <a:pt x="6791" y="786"/>
                </a:lnTo>
                <a:lnTo>
                  <a:pt x="6799" y="788"/>
                </a:lnTo>
                <a:lnTo>
                  <a:pt x="6807" y="791"/>
                </a:lnTo>
                <a:lnTo>
                  <a:pt x="6810" y="791"/>
                </a:lnTo>
                <a:lnTo>
                  <a:pt x="6813" y="790"/>
                </a:lnTo>
                <a:lnTo>
                  <a:pt x="6815" y="786"/>
                </a:lnTo>
                <a:lnTo>
                  <a:pt x="6815" y="782"/>
                </a:lnTo>
                <a:lnTo>
                  <a:pt x="6815" y="782"/>
                </a:lnTo>
                <a:lnTo>
                  <a:pt x="6815" y="776"/>
                </a:lnTo>
                <a:lnTo>
                  <a:pt x="6813" y="773"/>
                </a:lnTo>
                <a:lnTo>
                  <a:pt x="6810" y="769"/>
                </a:lnTo>
                <a:lnTo>
                  <a:pt x="6809" y="765"/>
                </a:lnTo>
                <a:lnTo>
                  <a:pt x="6809" y="765"/>
                </a:lnTo>
                <a:lnTo>
                  <a:pt x="6807" y="761"/>
                </a:lnTo>
                <a:lnTo>
                  <a:pt x="6809" y="757"/>
                </a:lnTo>
                <a:lnTo>
                  <a:pt x="6813" y="749"/>
                </a:lnTo>
                <a:lnTo>
                  <a:pt x="6813" y="749"/>
                </a:lnTo>
                <a:lnTo>
                  <a:pt x="6814" y="741"/>
                </a:lnTo>
                <a:lnTo>
                  <a:pt x="6814" y="732"/>
                </a:lnTo>
                <a:lnTo>
                  <a:pt x="6810" y="726"/>
                </a:lnTo>
                <a:lnTo>
                  <a:pt x="6809" y="722"/>
                </a:lnTo>
                <a:lnTo>
                  <a:pt x="6805" y="720"/>
                </a:lnTo>
                <a:lnTo>
                  <a:pt x="6805" y="720"/>
                </a:lnTo>
                <a:lnTo>
                  <a:pt x="6788" y="711"/>
                </a:lnTo>
                <a:lnTo>
                  <a:pt x="6779" y="708"/>
                </a:lnTo>
                <a:lnTo>
                  <a:pt x="6771" y="707"/>
                </a:lnTo>
                <a:lnTo>
                  <a:pt x="6771" y="707"/>
                </a:lnTo>
                <a:lnTo>
                  <a:pt x="6751" y="705"/>
                </a:lnTo>
                <a:lnTo>
                  <a:pt x="6742" y="703"/>
                </a:lnTo>
                <a:lnTo>
                  <a:pt x="6734" y="698"/>
                </a:lnTo>
                <a:lnTo>
                  <a:pt x="6734" y="698"/>
                </a:lnTo>
                <a:lnTo>
                  <a:pt x="6720" y="689"/>
                </a:lnTo>
                <a:lnTo>
                  <a:pt x="6713" y="685"/>
                </a:lnTo>
                <a:lnTo>
                  <a:pt x="6705" y="683"/>
                </a:lnTo>
                <a:lnTo>
                  <a:pt x="6705" y="683"/>
                </a:lnTo>
                <a:lnTo>
                  <a:pt x="6696" y="682"/>
                </a:lnTo>
                <a:lnTo>
                  <a:pt x="6690" y="682"/>
                </a:lnTo>
                <a:lnTo>
                  <a:pt x="6687" y="681"/>
                </a:lnTo>
                <a:lnTo>
                  <a:pt x="6687" y="681"/>
                </a:lnTo>
                <a:lnTo>
                  <a:pt x="6686" y="678"/>
                </a:lnTo>
                <a:lnTo>
                  <a:pt x="6686" y="677"/>
                </a:lnTo>
                <a:lnTo>
                  <a:pt x="6689" y="674"/>
                </a:lnTo>
                <a:lnTo>
                  <a:pt x="6694" y="667"/>
                </a:lnTo>
                <a:lnTo>
                  <a:pt x="6694" y="667"/>
                </a:lnTo>
                <a:lnTo>
                  <a:pt x="6696" y="663"/>
                </a:lnTo>
                <a:lnTo>
                  <a:pt x="6694" y="659"/>
                </a:lnTo>
                <a:lnTo>
                  <a:pt x="6693" y="655"/>
                </a:lnTo>
                <a:lnTo>
                  <a:pt x="6690" y="651"/>
                </a:lnTo>
                <a:lnTo>
                  <a:pt x="6683" y="644"/>
                </a:lnTo>
                <a:lnTo>
                  <a:pt x="6679" y="637"/>
                </a:lnTo>
                <a:lnTo>
                  <a:pt x="6679" y="637"/>
                </a:lnTo>
                <a:lnTo>
                  <a:pt x="6675" y="630"/>
                </a:lnTo>
                <a:lnTo>
                  <a:pt x="6670" y="628"/>
                </a:lnTo>
                <a:lnTo>
                  <a:pt x="6663" y="626"/>
                </a:lnTo>
                <a:lnTo>
                  <a:pt x="6655" y="628"/>
                </a:lnTo>
                <a:lnTo>
                  <a:pt x="6655" y="628"/>
                </a:lnTo>
                <a:lnTo>
                  <a:pt x="6655" y="618"/>
                </a:lnTo>
                <a:lnTo>
                  <a:pt x="6653" y="610"/>
                </a:lnTo>
                <a:lnTo>
                  <a:pt x="6649" y="603"/>
                </a:lnTo>
                <a:lnTo>
                  <a:pt x="6641" y="596"/>
                </a:lnTo>
                <a:lnTo>
                  <a:pt x="6641" y="596"/>
                </a:lnTo>
                <a:lnTo>
                  <a:pt x="6634" y="591"/>
                </a:lnTo>
                <a:lnTo>
                  <a:pt x="6625" y="585"/>
                </a:lnTo>
                <a:lnTo>
                  <a:pt x="6621" y="583"/>
                </a:lnTo>
                <a:lnTo>
                  <a:pt x="6615" y="583"/>
                </a:lnTo>
                <a:lnTo>
                  <a:pt x="6613" y="583"/>
                </a:lnTo>
                <a:lnTo>
                  <a:pt x="6610" y="584"/>
                </a:lnTo>
                <a:lnTo>
                  <a:pt x="6610" y="584"/>
                </a:lnTo>
                <a:lnTo>
                  <a:pt x="6607" y="592"/>
                </a:lnTo>
                <a:lnTo>
                  <a:pt x="6604" y="602"/>
                </a:lnTo>
                <a:lnTo>
                  <a:pt x="6602" y="606"/>
                </a:lnTo>
                <a:lnTo>
                  <a:pt x="6599" y="607"/>
                </a:lnTo>
                <a:lnTo>
                  <a:pt x="6596" y="606"/>
                </a:lnTo>
                <a:lnTo>
                  <a:pt x="6592" y="602"/>
                </a:lnTo>
                <a:lnTo>
                  <a:pt x="6592" y="602"/>
                </a:lnTo>
                <a:lnTo>
                  <a:pt x="6588" y="594"/>
                </a:lnTo>
                <a:lnTo>
                  <a:pt x="6585" y="589"/>
                </a:lnTo>
                <a:lnTo>
                  <a:pt x="6583" y="588"/>
                </a:lnTo>
                <a:lnTo>
                  <a:pt x="6583" y="588"/>
                </a:lnTo>
                <a:lnTo>
                  <a:pt x="6577" y="587"/>
                </a:lnTo>
                <a:lnTo>
                  <a:pt x="6573" y="587"/>
                </a:lnTo>
                <a:lnTo>
                  <a:pt x="6563" y="589"/>
                </a:lnTo>
                <a:lnTo>
                  <a:pt x="6563" y="589"/>
                </a:lnTo>
                <a:lnTo>
                  <a:pt x="6544" y="598"/>
                </a:lnTo>
                <a:lnTo>
                  <a:pt x="6544" y="598"/>
                </a:lnTo>
                <a:lnTo>
                  <a:pt x="6538" y="603"/>
                </a:lnTo>
                <a:lnTo>
                  <a:pt x="6529" y="609"/>
                </a:lnTo>
                <a:lnTo>
                  <a:pt x="6529" y="609"/>
                </a:lnTo>
                <a:lnTo>
                  <a:pt x="6521" y="611"/>
                </a:lnTo>
                <a:lnTo>
                  <a:pt x="6513" y="610"/>
                </a:lnTo>
                <a:lnTo>
                  <a:pt x="6510" y="609"/>
                </a:lnTo>
                <a:lnTo>
                  <a:pt x="6509" y="607"/>
                </a:lnTo>
                <a:lnTo>
                  <a:pt x="6509" y="603"/>
                </a:lnTo>
                <a:lnTo>
                  <a:pt x="6513" y="599"/>
                </a:lnTo>
                <a:lnTo>
                  <a:pt x="6513" y="599"/>
                </a:lnTo>
                <a:lnTo>
                  <a:pt x="6520" y="595"/>
                </a:lnTo>
                <a:lnTo>
                  <a:pt x="6528" y="591"/>
                </a:lnTo>
                <a:lnTo>
                  <a:pt x="6536" y="585"/>
                </a:lnTo>
                <a:lnTo>
                  <a:pt x="6539" y="583"/>
                </a:lnTo>
                <a:lnTo>
                  <a:pt x="6542" y="579"/>
                </a:lnTo>
                <a:lnTo>
                  <a:pt x="6542" y="579"/>
                </a:lnTo>
                <a:lnTo>
                  <a:pt x="6543" y="570"/>
                </a:lnTo>
                <a:lnTo>
                  <a:pt x="6546" y="569"/>
                </a:lnTo>
                <a:lnTo>
                  <a:pt x="6551" y="569"/>
                </a:lnTo>
                <a:lnTo>
                  <a:pt x="6551" y="569"/>
                </a:lnTo>
                <a:lnTo>
                  <a:pt x="6561" y="570"/>
                </a:lnTo>
                <a:lnTo>
                  <a:pt x="6566" y="572"/>
                </a:lnTo>
                <a:lnTo>
                  <a:pt x="6570" y="573"/>
                </a:lnTo>
                <a:lnTo>
                  <a:pt x="6570" y="573"/>
                </a:lnTo>
                <a:lnTo>
                  <a:pt x="6580" y="572"/>
                </a:lnTo>
                <a:lnTo>
                  <a:pt x="6589" y="568"/>
                </a:lnTo>
                <a:lnTo>
                  <a:pt x="6607" y="559"/>
                </a:lnTo>
                <a:lnTo>
                  <a:pt x="6607" y="559"/>
                </a:lnTo>
                <a:lnTo>
                  <a:pt x="6614" y="555"/>
                </a:lnTo>
                <a:lnTo>
                  <a:pt x="6622" y="551"/>
                </a:lnTo>
                <a:lnTo>
                  <a:pt x="6622" y="551"/>
                </a:lnTo>
                <a:lnTo>
                  <a:pt x="6626" y="551"/>
                </a:lnTo>
                <a:lnTo>
                  <a:pt x="6629" y="551"/>
                </a:lnTo>
                <a:lnTo>
                  <a:pt x="6632" y="553"/>
                </a:lnTo>
                <a:lnTo>
                  <a:pt x="6634" y="551"/>
                </a:lnTo>
                <a:lnTo>
                  <a:pt x="6634" y="551"/>
                </a:lnTo>
                <a:lnTo>
                  <a:pt x="6638" y="549"/>
                </a:lnTo>
                <a:lnTo>
                  <a:pt x="6641" y="544"/>
                </a:lnTo>
                <a:lnTo>
                  <a:pt x="6647" y="535"/>
                </a:lnTo>
                <a:lnTo>
                  <a:pt x="6649" y="524"/>
                </a:lnTo>
                <a:lnTo>
                  <a:pt x="6651" y="515"/>
                </a:lnTo>
                <a:lnTo>
                  <a:pt x="6651" y="515"/>
                </a:lnTo>
                <a:lnTo>
                  <a:pt x="6651" y="494"/>
                </a:lnTo>
                <a:lnTo>
                  <a:pt x="6652" y="483"/>
                </a:lnTo>
                <a:lnTo>
                  <a:pt x="6653" y="474"/>
                </a:lnTo>
                <a:lnTo>
                  <a:pt x="6653" y="474"/>
                </a:lnTo>
                <a:lnTo>
                  <a:pt x="6655" y="463"/>
                </a:lnTo>
                <a:lnTo>
                  <a:pt x="6655" y="452"/>
                </a:lnTo>
                <a:lnTo>
                  <a:pt x="6653" y="442"/>
                </a:lnTo>
                <a:lnTo>
                  <a:pt x="6649" y="434"/>
                </a:lnTo>
                <a:lnTo>
                  <a:pt x="6647" y="425"/>
                </a:lnTo>
                <a:lnTo>
                  <a:pt x="6641" y="416"/>
                </a:lnTo>
                <a:lnTo>
                  <a:pt x="6630" y="399"/>
                </a:lnTo>
                <a:lnTo>
                  <a:pt x="6630" y="399"/>
                </a:lnTo>
                <a:lnTo>
                  <a:pt x="6617" y="384"/>
                </a:lnTo>
                <a:lnTo>
                  <a:pt x="6611" y="377"/>
                </a:lnTo>
                <a:lnTo>
                  <a:pt x="6606" y="369"/>
                </a:lnTo>
                <a:lnTo>
                  <a:pt x="6606" y="369"/>
                </a:lnTo>
                <a:lnTo>
                  <a:pt x="6602" y="361"/>
                </a:lnTo>
                <a:lnTo>
                  <a:pt x="6602" y="356"/>
                </a:lnTo>
                <a:lnTo>
                  <a:pt x="6602" y="352"/>
                </a:lnTo>
                <a:lnTo>
                  <a:pt x="6602" y="352"/>
                </a:lnTo>
                <a:lnTo>
                  <a:pt x="6604" y="350"/>
                </a:lnTo>
                <a:lnTo>
                  <a:pt x="6606" y="347"/>
                </a:lnTo>
                <a:lnTo>
                  <a:pt x="6608" y="344"/>
                </a:lnTo>
                <a:lnTo>
                  <a:pt x="6608" y="339"/>
                </a:lnTo>
                <a:lnTo>
                  <a:pt x="6608" y="339"/>
                </a:lnTo>
                <a:lnTo>
                  <a:pt x="6607" y="332"/>
                </a:lnTo>
                <a:lnTo>
                  <a:pt x="6604" y="325"/>
                </a:lnTo>
                <a:lnTo>
                  <a:pt x="6602" y="318"/>
                </a:lnTo>
                <a:lnTo>
                  <a:pt x="6600" y="312"/>
                </a:lnTo>
                <a:lnTo>
                  <a:pt x="6600" y="312"/>
                </a:lnTo>
                <a:lnTo>
                  <a:pt x="6603" y="312"/>
                </a:lnTo>
                <a:lnTo>
                  <a:pt x="6606" y="313"/>
                </a:lnTo>
                <a:lnTo>
                  <a:pt x="6611" y="316"/>
                </a:lnTo>
                <a:lnTo>
                  <a:pt x="6622" y="325"/>
                </a:lnTo>
                <a:lnTo>
                  <a:pt x="6622" y="325"/>
                </a:lnTo>
                <a:lnTo>
                  <a:pt x="6622" y="317"/>
                </a:lnTo>
                <a:lnTo>
                  <a:pt x="6623" y="306"/>
                </a:lnTo>
                <a:lnTo>
                  <a:pt x="6625" y="295"/>
                </a:lnTo>
                <a:lnTo>
                  <a:pt x="6626" y="292"/>
                </a:lnTo>
                <a:lnTo>
                  <a:pt x="6629" y="291"/>
                </a:lnTo>
                <a:lnTo>
                  <a:pt x="6629" y="291"/>
                </a:lnTo>
                <a:lnTo>
                  <a:pt x="6630" y="291"/>
                </a:lnTo>
                <a:lnTo>
                  <a:pt x="6633" y="292"/>
                </a:lnTo>
                <a:lnTo>
                  <a:pt x="6634" y="297"/>
                </a:lnTo>
                <a:lnTo>
                  <a:pt x="6636" y="306"/>
                </a:lnTo>
                <a:lnTo>
                  <a:pt x="6636" y="306"/>
                </a:lnTo>
                <a:lnTo>
                  <a:pt x="6640" y="336"/>
                </a:lnTo>
                <a:lnTo>
                  <a:pt x="6640" y="336"/>
                </a:lnTo>
                <a:lnTo>
                  <a:pt x="6641" y="359"/>
                </a:lnTo>
                <a:lnTo>
                  <a:pt x="6641" y="365"/>
                </a:lnTo>
                <a:lnTo>
                  <a:pt x="6642" y="370"/>
                </a:lnTo>
                <a:lnTo>
                  <a:pt x="6645" y="376"/>
                </a:lnTo>
                <a:lnTo>
                  <a:pt x="6649" y="378"/>
                </a:lnTo>
                <a:lnTo>
                  <a:pt x="6649" y="378"/>
                </a:lnTo>
                <a:lnTo>
                  <a:pt x="6657" y="384"/>
                </a:lnTo>
                <a:lnTo>
                  <a:pt x="6666" y="386"/>
                </a:lnTo>
                <a:lnTo>
                  <a:pt x="6675" y="391"/>
                </a:lnTo>
                <a:lnTo>
                  <a:pt x="6683" y="395"/>
                </a:lnTo>
                <a:lnTo>
                  <a:pt x="6683" y="395"/>
                </a:lnTo>
                <a:lnTo>
                  <a:pt x="6698" y="403"/>
                </a:lnTo>
                <a:lnTo>
                  <a:pt x="6705" y="404"/>
                </a:lnTo>
                <a:lnTo>
                  <a:pt x="6713" y="406"/>
                </a:lnTo>
                <a:lnTo>
                  <a:pt x="6713" y="406"/>
                </a:lnTo>
                <a:lnTo>
                  <a:pt x="6724" y="404"/>
                </a:lnTo>
                <a:lnTo>
                  <a:pt x="6728" y="403"/>
                </a:lnTo>
                <a:lnTo>
                  <a:pt x="6731" y="401"/>
                </a:lnTo>
                <a:lnTo>
                  <a:pt x="6734" y="399"/>
                </a:lnTo>
                <a:lnTo>
                  <a:pt x="6735" y="395"/>
                </a:lnTo>
                <a:lnTo>
                  <a:pt x="6739" y="385"/>
                </a:lnTo>
                <a:lnTo>
                  <a:pt x="6739" y="385"/>
                </a:lnTo>
                <a:lnTo>
                  <a:pt x="6742" y="376"/>
                </a:lnTo>
                <a:lnTo>
                  <a:pt x="6746" y="370"/>
                </a:lnTo>
                <a:lnTo>
                  <a:pt x="6751" y="365"/>
                </a:lnTo>
                <a:lnTo>
                  <a:pt x="6760" y="362"/>
                </a:lnTo>
                <a:lnTo>
                  <a:pt x="6760" y="362"/>
                </a:lnTo>
                <a:lnTo>
                  <a:pt x="6766" y="362"/>
                </a:lnTo>
                <a:lnTo>
                  <a:pt x="6773" y="363"/>
                </a:lnTo>
                <a:lnTo>
                  <a:pt x="6777" y="367"/>
                </a:lnTo>
                <a:lnTo>
                  <a:pt x="6781" y="373"/>
                </a:lnTo>
                <a:lnTo>
                  <a:pt x="6788" y="385"/>
                </a:lnTo>
                <a:lnTo>
                  <a:pt x="6792" y="391"/>
                </a:lnTo>
                <a:lnTo>
                  <a:pt x="6796" y="396"/>
                </a:lnTo>
                <a:lnTo>
                  <a:pt x="6796" y="396"/>
                </a:lnTo>
                <a:lnTo>
                  <a:pt x="6802" y="401"/>
                </a:lnTo>
                <a:lnTo>
                  <a:pt x="6807" y="407"/>
                </a:lnTo>
                <a:lnTo>
                  <a:pt x="6821" y="414"/>
                </a:lnTo>
                <a:lnTo>
                  <a:pt x="6836" y="421"/>
                </a:lnTo>
                <a:lnTo>
                  <a:pt x="6849" y="429"/>
                </a:lnTo>
                <a:lnTo>
                  <a:pt x="6849" y="429"/>
                </a:lnTo>
                <a:lnTo>
                  <a:pt x="6859" y="435"/>
                </a:lnTo>
                <a:lnTo>
                  <a:pt x="6871" y="441"/>
                </a:lnTo>
                <a:lnTo>
                  <a:pt x="6877" y="442"/>
                </a:lnTo>
                <a:lnTo>
                  <a:pt x="6882" y="442"/>
                </a:lnTo>
                <a:lnTo>
                  <a:pt x="6886" y="440"/>
                </a:lnTo>
                <a:lnTo>
                  <a:pt x="6890" y="434"/>
                </a:lnTo>
                <a:lnTo>
                  <a:pt x="6890" y="434"/>
                </a:lnTo>
                <a:lnTo>
                  <a:pt x="6896" y="421"/>
                </a:lnTo>
                <a:lnTo>
                  <a:pt x="6896" y="421"/>
                </a:lnTo>
                <a:lnTo>
                  <a:pt x="6899" y="412"/>
                </a:lnTo>
                <a:lnTo>
                  <a:pt x="6900" y="407"/>
                </a:lnTo>
                <a:lnTo>
                  <a:pt x="6903" y="404"/>
                </a:lnTo>
                <a:lnTo>
                  <a:pt x="6903" y="404"/>
                </a:lnTo>
                <a:lnTo>
                  <a:pt x="6905" y="403"/>
                </a:lnTo>
                <a:lnTo>
                  <a:pt x="6908" y="404"/>
                </a:lnTo>
                <a:lnTo>
                  <a:pt x="6911" y="407"/>
                </a:lnTo>
                <a:lnTo>
                  <a:pt x="6914" y="411"/>
                </a:lnTo>
                <a:lnTo>
                  <a:pt x="6919" y="427"/>
                </a:lnTo>
                <a:lnTo>
                  <a:pt x="6919" y="427"/>
                </a:lnTo>
                <a:lnTo>
                  <a:pt x="6922" y="430"/>
                </a:lnTo>
                <a:lnTo>
                  <a:pt x="6924" y="434"/>
                </a:lnTo>
                <a:lnTo>
                  <a:pt x="6931" y="438"/>
                </a:lnTo>
                <a:lnTo>
                  <a:pt x="6941" y="442"/>
                </a:lnTo>
                <a:lnTo>
                  <a:pt x="6948" y="446"/>
                </a:lnTo>
                <a:lnTo>
                  <a:pt x="6948" y="446"/>
                </a:lnTo>
                <a:lnTo>
                  <a:pt x="6956" y="448"/>
                </a:lnTo>
                <a:lnTo>
                  <a:pt x="6967" y="450"/>
                </a:lnTo>
                <a:lnTo>
                  <a:pt x="6979" y="450"/>
                </a:lnTo>
                <a:lnTo>
                  <a:pt x="6983" y="450"/>
                </a:lnTo>
                <a:lnTo>
                  <a:pt x="6987" y="449"/>
                </a:lnTo>
                <a:lnTo>
                  <a:pt x="6987" y="449"/>
                </a:lnTo>
                <a:lnTo>
                  <a:pt x="6990" y="446"/>
                </a:lnTo>
                <a:lnTo>
                  <a:pt x="6991" y="444"/>
                </a:lnTo>
                <a:lnTo>
                  <a:pt x="6993" y="441"/>
                </a:lnTo>
                <a:lnTo>
                  <a:pt x="6997" y="438"/>
                </a:lnTo>
                <a:lnTo>
                  <a:pt x="6997" y="438"/>
                </a:lnTo>
                <a:lnTo>
                  <a:pt x="7001" y="438"/>
                </a:lnTo>
                <a:lnTo>
                  <a:pt x="7005" y="441"/>
                </a:lnTo>
                <a:lnTo>
                  <a:pt x="7009" y="442"/>
                </a:lnTo>
                <a:lnTo>
                  <a:pt x="7012" y="445"/>
                </a:lnTo>
                <a:lnTo>
                  <a:pt x="7012" y="445"/>
                </a:lnTo>
                <a:lnTo>
                  <a:pt x="7017" y="445"/>
                </a:lnTo>
                <a:lnTo>
                  <a:pt x="7020" y="445"/>
                </a:lnTo>
                <a:lnTo>
                  <a:pt x="7024" y="444"/>
                </a:lnTo>
                <a:lnTo>
                  <a:pt x="7027" y="442"/>
                </a:lnTo>
                <a:lnTo>
                  <a:pt x="7028" y="440"/>
                </a:lnTo>
                <a:lnTo>
                  <a:pt x="7029" y="435"/>
                </a:lnTo>
                <a:lnTo>
                  <a:pt x="7031" y="433"/>
                </a:lnTo>
                <a:lnTo>
                  <a:pt x="7029" y="427"/>
                </a:lnTo>
                <a:lnTo>
                  <a:pt x="7029" y="427"/>
                </a:lnTo>
                <a:lnTo>
                  <a:pt x="7029" y="427"/>
                </a:lnTo>
                <a:close/>
              </a:path>
            </a:pathLst>
          </a:custGeom>
          <a:solidFill>
            <a:srgbClr val="F12535"/>
          </a:solidFill>
          <a:ln w="15875">
            <a:solidFill>
              <a:srgbClr val="F12535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4F569CE2-3684-4B10-8816-ED9A24E039F3}"/>
              </a:ext>
            </a:extLst>
          </p:cNvPr>
          <p:cNvGrpSpPr/>
          <p:nvPr/>
        </p:nvGrpSpPr>
        <p:grpSpPr>
          <a:xfrm>
            <a:off x="-4799321" y="-1368964"/>
            <a:ext cx="396000" cy="396000"/>
            <a:chOff x="3184709" y="3128952"/>
            <a:chExt cx="471690" cy="471600"/>
          </a:xfrm>
          <a:solidFill>
            <a:schemeClr val="bg1"/>
          </a:solidFill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xmlns="" id="{979AE852-561C-4F70-AF00-F02605BFF649}"/>
                </a:ext>
              </a:extLst>
            </p:cNvPr>
            <p:cNvSpPr/>
            <p:nvPr/>
          </p:nvSpPr>
          <p:spPr>
            <a:xfrm>
              <a:off x="3184799" y="3128952"/>
              <a:ext cx="471600" cy="471600"/>
            </a:xfrm>
            <a:prstGeom prst="ellipse">
              <a:avLst/>
            </a:prstGeom>
            <a:grpFill/>
            <a:ln w="15875">
              <a:solidFill>
                <a:srgbClr val="F125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000" tIns="120000" rIns="120000" bIns="120000" rtlCol="0" anchor="ctr">
              <a:normAutofit fontScale="2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933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xmlns="" id="{04C8825B-7656-43F8-84FE-A1710142B285}"/>
                </a:ext>
              </a:extLst>
            </p:cNvPr>
            <p:cNvSpPr/>
            <p:nvPr/>
          </p:nvSpPr>
          <p:spPr>
            <a:xfrm>
              <a:off x="3275289" y="3128952"/>
              <a:ext cx="290442" cy="471600"/>
            </a:xfrm>
            <a:prstGeom prst="ellipse">
              <a:avLst/>
            </a:prstGeom>
            <a:grpFill/>
            <a:ln w="15875">
              <a:solidFill>
                <a:srgbClr val="F125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000" tIns="120000" rIns="120000" bIns="120000" rtlCol="0" anchor="ctr">
              <a:normAutofit fontScale="2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933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8" name="Прямая соединительная линия 57">
              <a:extLst>
                <a:ext uri="{FF2B5EF4-FFF2-40B4-BE49-F238E27FC236}">
                  <a16:creationId xmlns:a16="http://schemas.microsoft.com/office/drawing/2014/main" xmlns="" id="{BF4BA0FF-40FF-45D7-A8F1-F0484CAA95E8}"/>
                </a:ext>
              </a:extLst>
            </p:cNvPr>
            <p:cNvCxnSpPr>
              <a:stCxn id="57" idx="0"/>
              <a:endCxn id="57" idx="4"/>
            </p:cNvCxnSpPr>
            <p:nvPr/>
          </p:nvCxnSpPr>
          <p:spPr>
            <a:xfrm>
              <a:off x="3420510" y="3128952"/>
              <a:ext cx="0" cy="471600"/>
            </a:xfrm>
            <a:prstGeom prst="line">
              <a:avLst/>
            </a:prstGeom>
            <a:grpFill/>
            <a:ln w="15875">
              <a:solidFill>
                <a:srgbClr val="F125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>
              <a:extLst>
                <a:ext uri="{FF2B5EF4-FFF2-40B4-BE49-F238E27FC236}">
                  <a16:creationId xmlns:a16="http://schemas.microsoft.com/office/drawing/2014/main" xmlns="" id="{5A3AAFDB-6C3C-40AA-B7B8-40EDF882F6CA}"/>
                </a:ext>
              </a:extLst>
            </p:cNvPr>
            <p:cNvCxnSpPr/>
            <p:nvPr/>
          </p:nvCxnSpPr>
          <p:spPr>
            <a:xfrm rot="5400000">
              <a:off x="3420509" y="3128952"/>
              <a:ext cx="0" cy="471600"/>
            </a:xfrm>
            <a:prstGeom prst="line">
              <a:avLst/>
            </a:prstGeom>
            <a:grpFill/>
            <a:ln w="15875">
              <a:solidFill>
                <a:srgbClr val="F125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>
              <a:extLst>
                <a:ext uri="{FF2B5EF4-FFF2-40B4-BE49-F238E27FC236}">
                  <a16:creationId xmlns:a16="http://schemas.microsoft.com/office/drawing/2014/main" xmlns="" id="{C6F91896-3C4B-46FB-AF01-CB554667F3B2}"/>
                </a:ext>
              </a:extLst>
            </p:cNvPr>
            <p:cNvCxnSpPr>
              <a:stCxn id="56" idx="7"/>
              <a:endCxn id="56" idx="1"/>
            </p:cNvCxnSpPr>
            <p:nvPr/>
          </p:nvCxnSpPr>
          <p:spPr>
            <a:xfrm flipH="1">
              <a:off x="3253863" y="3198016"/>
              <a:ext cx="333472" cy="0"/>
            </a:xfrm>
            <a:prstGeom prst="line">
              <a:avLst/>
            </a:prstGeom>
            <a:grpFill/>
            <a:ln w="15875">
              <a:solidFill>
                <a:srgbClr val="F125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>
              <a:extLst>
                <a:ext uri="{FF2B5EF4-FFF2-40B4-BE49-F238E27FC236}">
                  <a16:creationId xmlns:a16="http://schemas.microsoft.com/office/drawing/2014/main" xmlns="" id="{EBD05D22-B750-4F26-AD7F-C00E113B2C39}"/>
                </a:ext>
              </a:extLst>
            </p:cNvPr>
            <p:cNvCxnSpPr/>
            <p:nvPr/>
          </p:nvCxnSpPr>
          <p:spPr>
            <a:xfrm flipH="1">
              <a:off x="3251482" y="3531391"/>
              <a:ext cx="333472" cy="0"/>
            </a:xfrm>
            <a:prstGeom prst="line">
              <a:avLst/>
            </a:prstGeom>
            <a:grpFill/>
            <a:ln w="15875">
              <a:solidFill>
                <a:srgbClr val="F125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2" name="Рисунок 61" descr="Контрольный список со сплошной заливкой">
            <a:extLst>
              <a:ext uri="{FF2B5EF4-FFF2-40B4-BE49-F238E27FC236}">
                <a16:creationId xmlns:a16="http://schemas.microsoft.com/office/drawing/2014/main" xmlns="" id="{5AE83D18-BC50-45CA-8341-1E357FC445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40946" y="1776907"/>
            <a:ext cx="377181" cy="377181"/>
          </a:xfrm>
          <a:prstGeom prst="rect">
            <a:avLst/>
          </a:prstGeom>
        </p:spPr>
      </p:pic>
      <p:pic>
        <p:nvPicPr>
          <p:cNvPr id="84" name="Рисунок 83" descr="Схема со сплошной заливкой">
            <a:extLst>
              <a:ext uri="{FF2B5EF4-FFF2-40B4-BE49-F238E27FC236}">
                <a16:creationId xmlns:a16="http://schemas.microsoft.com/office/drawing/2014/main" xmlns="" id="{1DDAECAA-424B-4474-A802-5D2EDA43A08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51799" y="169122"/>
            <a:ext cx="914400" cy="914400"/>
          </a:xfrm>
          <a:prstGeom prst="rect">
            <a:avLst/>
          </a:prstGeom>
        </p:spPr>
      </p:pic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xmlns="" id="{A3596A7D-C277-47E6-8B18-8B615D9C1240}"/>
              </a:ext>
            </a:extLst>
          </p:cNvPr>
          <p:cNvSpPr/>
          <p:nvPr/>
        </p:nvSpPr>
        <p:spPr>
          <a:xfrm>
            <a:off x="7026993" y="2508312"/>
            <a:ext cx="1115936" cy="719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2" name="Прямоугольник 141">
            <a:extLst>
              <a:ext uri="{FF2B5EF4-FFF2-40B4-BE49-F238E27FC236}">
                <a16:creationId xmlns:a16="http://schemas.microsoft.com/office/drawing/2014/main" xmlns="" id="{DF59C8A3-F2F3-41BD-92AA-F71B06BD7BC1}"/>
              </a:ext>
            </a:extLst>
          </p:cNvPr>
          <p:cNvSpPr/>
          <p:nvPr/>
        </p:nvSpPr>
        <p:spPr>
          <a:xfrm>
            <a:off x="7046606" y="2659952"/>
            <a:ext cx="111593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Специальная робототехника и ИТС</a:t>
            </a:r>
            <a:endParaRPr lang="en-US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6" name="Прямоугольник 145">
            <a:extLst>
              <a:ext uri="{FF2B5EF4-FFF2-40B4-BE49-F238E27FC236}">
                <a16:creationId xmlns:a16="http://schemas.microsoft.com/office/drawing/2014/main" xmlns="" id="{607D123D-DEFF-4AD6-A4DE-49478C32C308}"/>
              </a:ext>
            </a:extLst>
          </p:cNvPr>
          <p:cNvSpPr/>
          <p:nvPr/>
        </p:nvSpPr>
        <p:spPr>
          <a:xfrm>
            <a:off x="5849756" y="2508311"/>
            <a:ext cx="1188000" cy="72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xmlns="" id="{E6D31C74-6908-40A1-B6A1-1BCE6620DBCD}"/>
              </a:ext>
            </a:extLst>
          </p:cNvPr>
          <p:cNvSpPr/>
          <p:nvPr/>
        </p:nvSpPr>
        <p:spPr>
          <a:xfrm>
            <a:off x="5849757" y="2651963"/>
            <a:ext cx="132680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Киберфизические и космические технологии</a:t>
            </a:r>
            <a:endParaRPr lang="en-US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:a16="http://schemas.microsoft.com/office/drawing/2014/main" xmlns="" id="{8DA5E94B-62A4-4DEE-98A2-72CE4071DC83}"/>
              </a:ext>
            </a:extLst>
          </p:cNvPr>
          <p:cNvSpPr/>
          <p:nvPr/>
        </p:nvSpPr>
        <p:spPr>
          <a:xfrm>
            <a:off x="3633461" y="2508312"/>
            <a:ext cx="1080000" cy="719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:a16="http://schemas.microsoft.com/office/drawing/2014/main" xmlns="" id="{2EF02CC2-F027-4B3E-AE70-0E589200ABC0}"/>
              </a:ext>
            </a:extLst>
          </p:cNvPr>
          <p:cNvSpPr/>
          <p:nvPr/>
        </p:nvSpPr>
        <p:spPr>
          <a:xfrm>
            <a:off x="3592564" y="2722437"/>
            <a:ext cx="14727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«Новый ИИ» и </a:t>
            </a:r>
            <a:r>
              <a:rPr lang="ru-RU" sz="900" dirty="0" err="1">
                <a:latin typeface="Verdana" panose="020B0604030504040204" pitchFamily="34" charset="0"/>
                <a:ea typeface="Verdana" panose="020B0604030504040204" pitchFamily="34" charset="0"/>
              </a:rPr>
              <a:t>метавычисления</a:t>
            </a:r>
            <a:endParaRPr lang="ru-RU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8" name="Прямоугольник 157">
            <a:extLst>
              <a:ext uri="{FF2B5EF4-FFF2-40B4-BE49-F238E27FC236}">
                <a16:creationId xmlns:a16="http://schemas.microsoft.com/office/drawing/2014/main" xmlns="" id="{02909355-DA8A-404A-AF91-8F513E9CD422}"/>
              </a:ext>
            </a:extLst>
          </p:cNvPr>
          <p:cNvSpPr/>
          <p:nvPr/>
        </p:nvSpPr>
        <p:spPr>
          <a:xfrm>
            <a:off x="4706482" y="2508312"/>
            <a:ext cx="1152000" cy="72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0" name="Прямоугольник 159">
            <a:extLst>
              <a:ext uri="{FF2B5EF4-FFF2-40B4-BE49-F238E27FC236}">
                <a16:creationId xmlns:a16="http://schemas.microsoft.com/office/drawing/2014/main" xmlns="" id="{744917BC-62B1-4FE8-9B27-DB3221E53D3B}"/>
              </a:ext>
            </a:extLst>
          </p:cNvPr>
          <p:cNvSpPr/>
          <p:nvPr/>
        </p:nvSpPr>
        <p:spPr>
          <a:xfrm>
            <a:off x="4682774" y="2577180"/>
            <a:ext cx="1260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ИТ-платформы и технологии «классического ИИ»</a:t>
            </a:r>
          </a:p>
        </p:txBody>
      </p:sp>
      <p:sp>
        <p:nvSpPr>
          <p:cNvPr id="164" name="AutoShape 2" descr="Иконки bussiness. Скачать иконку bussiness. Страница 1">
            <a:extLst>
              <a:ext uri="{FF2B5EF4-FFF2-40B4-BE49-F238E27FC236}">
                <a16:creationId xmlns:a16="http://schemas.microsoft.com/office/drawing/2014/main" xmlns="" id="{3F5A7182-16E2-4463-946B-6F8705C5A6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82425" y="2700148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65" name="Группа 164">
            <a:extLst>
              <a:ext uri="{FF2B5EF4-FFF2-40B4-BE49-F238E27FC236}">
                <a16:creationId xmlns:a16="http://schemas.microsoft.com/office/drawing/2014/main" xmlns="" id="{DB761582-5C3A-4C6F-A975-1105A079DDA6}"/>
              </a:ext>
            </a:extLst>
          </p:cNvPr>
          <p:cNvGrpSpPr/>
          <p:nvPr/>
        </p:nvGrpSpPr>
        <p:grpSpPr>
          <a:xfrm>
            <a:off x="3628614" y="1909874"/>
            <a:ext cx="4515982" cy="342553"/>
            <a:chOff x="1583742" y="993271"/>
            <a:chExt cx="3285753" cy="285814"/>
          </a:xfrm>
          <a:solidFill>
            <a:schemeClr val="bg1"/>
          </a:solidFill>
        </p:grpSpPr>
        <p:sp>
          <p:nvSpPr>
            <p:cNvPr id="166" name="Прямоугольник 165">
              <a:extLst>
                <a:ext uri="{FF2B5EF4-FFF2-40B4-BE49-F238E27FC236}">
                  <a16:creationId xmlns:a16="http://schemas.microsoft.com/office/drawing/2014/main" xmlns="" id="{E95B14B2-752A-4C89-A20F-5AC43AFAC9CA}"/>
                </a:ext>
              </a:extLst>
            </p:cNvPr>
            <p:cNvSpPr/>
            <p:nvPr/>
          </p:nvSpPr>
          <p:spPr>
            <a:xfrm>
              <a:off x="1583742" y="993271"/>
              <a:ext cx="3285753" cy="2102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xmlns="" id="{DEAEF6B5-DD9C-43EF-91C4-95FEBE35CCB2}"/>
                </a:ext>
              </a:extLst>
            </p:cNvPr>
            <p:cNvSpPr txBox="1"/>
            <p:nvPr/>
          </p:nvSpPr>
          <p:spPr>
            <a:xfrm>
              <a:off x="2298199" y="1005550"/>
              <a:ext cx="1928709" cy="273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000" b="1" dirty="0">
                  <a:latin typeface="Verdana" panose="020B0604030504040204" pitchFamily="34" charset="0"/>
                  <a:ea typeface="Verdana" panose="020B0604030504040204" pitchFamily="34" charset="0"/>
                </a:rPr>
                <a:t>Инновации, стартапы, технопарк</a:t>
              </a:r>
            </a:p>
          </p:txBody>
        </p: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xmlns="" id="{276284B0-EB69-4359-95EA-88D05B82FCB4}"/>
              </a:ext>
            </a:extLst>
          </p:cNvPr>
          <p:cNvSpPr txBox="1"/>
          <p:nvPr/>
        </p:nvSpPr>
        <p:spPr>
          <a:xfrm>
            <a:off x="3556583" y="3219176"/>
            <a:ext cx="10823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i="1" dirty="0">
                <a:latin typeface="Verdana" panose="020B0604030504040204" pitchFamily="34" charset="0"/>
                <a:ea typeface="Verdana" panose="020B0604030504040204" pitchFamily="34" charset="0"/>
              </a:rPr>
              <a:t>Кадры, среда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xmlns="" id="{85EF9391-BBC3-4B8D-B472-5EA780D9DD3D}"/>
              </a:ext>
            </a:extLst>
          </p:cNvPr>
          <p:cNvSpPr txBox="1"/>
          <p:nvPr/>
        </p:nvSpPr>
        <p:spPr>
          <a:xfrm>
            <a:off x="6881143" y="3215472"/>
            <a:ext cx="13099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i="1" dirty="0">
                <a:latin typeface="Verdana" panose="020B0604030504040204" pitchFamily="34" charset="0"/>
                <a:ea typeface="Verdana" panose="020B0604030504040204" pitchFamily="34" charset="0"/>
              </a:rPr>
              <a:t>Задачи, проекты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xmlns="" id="{16802DFE-0926-4A34-BB6F-7B724BF3BF3D}"/>
              </a:ext>
            </a:extLst>
          </p:cNvPr>
          <p:cNvSpPr txBox="1"/>
          <p:nvPr/>
        </p:nvSpPr>
        <p:spPr>
          <a:xfrm>
            <a:off x="3559023" y="2153625"/>
            <a:ext cx="43564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i="1" dirty="0">
                <a:latin typeface="Verdana" panose="020B0604030504040204" pitchFamily="34" charset="0"/>
                <a:ea typeface="Verdana" panose="020B0604030504040204" pitchFamily="34" charset="0"/>
              </a:rPr>
              <a:t>Прототипы, </a:t>
            </a:r>
            <a:r>
              <a:rPr lang="ru-RU" sz="900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кандидатные</a:t>
            </a:r>
            <a:r>
              <a:rPr lang="ru-RU" sz="900" b="1" i="1" dirty="0">
                <a:latin typeface="Verdana" panose="020B0604030504040204" pitchFamily="34" charset="0"/>
                <a:ea typeface="Verdana" panose="020B0604030504040204" pitchFamily="34" charset="0"/>
              </a:rPr>
              <a:t> технологии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xmlns="" id="{48F361F9-E89A-4086-8695-34257C608787}"/>
              </a:ext>
            </a:extLst>
          </p:cNvPr>
          <p:cNvSpPr txBox="1"/>
          <p:nvPr/>
        </p:nvSpPr>
        <p:spPr>
          <a:xfrm>
            <a:off x="6771887" y="2151631"/>
            <a:ext cx="15071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i="1" dirty="0">
                <a:latin typeface="Verdana" panose="020B0604030504040204" pitchFamily="34" charset="0"/>
                <a:ea typeface="Verdana" panose="020B0604030504040204" pitchFamily="34" charset="0"/>
              </a:rPr>
              <a:t>Доходы, апробация</a:t>
            </a:r>
          </a:p>
        </p:txBody>
      </p:sp>
      <p:grpSp>
        <p:nvGrpSpPr>
          <p:cNvPr id="179" name="Группа 178">
            <a:extLst>
              <a:ext uri="{FF2B5EF4-FFF2-40B4-BE49-F238E27FC236}">
                <a16:creationId xmlns:a16="http://schemas.microsoft.com/office/drawing/2014/main" xmlns="" id="{E7957C66-EB85-4FB3-9B5E-3800AECC87FD}"/>
              </a:ext>
            </a:extLst>
          </p:cNvPr>
          <p:cNvGrpSpPr/>
          <p:nvPr/>
        </p:nvGrpSpPr>
        <p:grpSpPr>
          <a:xfrm>
            <a:off x="3633460" y="2368566"/>
            <a:ext cx="4511135" cy="306545"/>
            <a:chOff x="1592116" y="986052"/>
            <a:chExt cx="3255442" cy="297943"/>
          </a:xfrm>
          <a:noFill/>
        </p:grpSpPr>
        <p:sp>
          <p:nvSpPr>
            <p:cNvPr id="180" name="Прямоугольник 179">
              <a:extLst>
                <a:ext uri="{FF2B5EF4-FFF2-40B4-BE49-F238E27FC236}">
                  <a16:creationId xmlns:a16="http://schemas.microsoft.com/office/drawing/2014/main" xmlns="" id="{489960CD-B135-4C09-9ADE-9820D3C3C9A5}"/>
                </a:ext>
              </a:extLst>
            </p:cNvPr>
            <p:cNvSpPr/>
            <p:nvPr/>
          </p:nvSpPr>
          <p:spPr>
            <a:xfrm>
              <a:off x="1592116" y="986052"/>
              <a:ext cx="3255442" cy="2517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xmlns="" id="{262CA56F-8937-4375-AC51-9CF6D31A3406}"/>
                </a:ext>
              </a:extLst>
            </p:cNvPr>
            <p:cNvSpPr txBox="1"/>
            <p:nvPr/>
          </p:nvSpPr>
          <p:spPr>
            <a:xfrm>
              <a:off x="2475073" y="997007"/>
              <a:ext cx="1569256" cy="28698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000" b="1" dirty="0">
                  <a:latin typeface="Verdana" panose="020B0604030504040204" pitchFamily="34" charset="0"/>
                  <a:ea typeface="Verdana" panose="020B0604030504040204" pitchFamily="34" charset="0"/>
                </a:rPr>
                <a:t>Платформенные решения </a:t>
              </a:r>
            </a:p>
          </p:txBody>
        </p:sp>
      </p:grpSp>
      <p:grpSp>
        <p:nvGrpSpPr>
          <p:cNvPr id="182" name="Группа 181">
            <a:extLst>
              <a:ext uri="{FF2B5EF4-FFF2-40B4-BE49-F238E27FC236}">
                <a16:creationId xmlns:a16="http://schemas.microsoft.com/office/drawing/2014/main" xmlns="" id="{EA6F954B-73B9-4F87-8CAE-2DF687281D0F}"/>
              </a:ext>
            </a:extLst>
          </p:cNvPr>
          <p:cNvGrpSpPr/>
          <p:nvPr/>
        </p:nvGrpSpPr>
        <p:grpSpPr>
          <a:xfrm>
            <a:off x="3647735" y="3433031"/>
            <a:ext cx="4499933" cy="253833"/>
            <a:chOff x="2339799" y="3536239"/>
            <a:chExt cx="5485604" cy="367699"/>
          </a:xfrm>
          <a:solidFill>
            <a:schemeClr val="bg1"/>
          </a:solidFill>
        </p:grpSpPr>
        <p:sp>
          <p:nvSpPr>
            <p:cNvPr id="183" name="Прямоугольник 182">
              <a:extLst>
                <a:ext uri="{FF2B5EF4-FFF2-40B4-BE49-F238E27FC236}">
                  <a16:creationId xmlns:a16="http://schemas.microsoft.com/office/drawing/2014/main" xmlns="" id="{2EF53A39-B747-403E-9355-B0C30CB794AE}"/>
                </a:ext>
              </a:extLst>
            </p:cNvPr>
            <p:cNvSpPr/>
            <p:nvPr/>
          </p:nvSpPr>
          <p:spPr>
            <a:xfrm>
              <a:off x="2339799" y="3538894"/>
              <a:ext cx="5485604" cy="365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4" name="Прямоугольник 183">
              <a:extLst>
                <a:ext uri="{FF2B5EF4-FFF2-40B4-BE49-F238E27FC236}">
                  <a16:creationId xmlns:a16="http://schemas.microsoft.com/office/drawing/2014/main" xmlns="" id="{CDA2F18F-ADAC-4326-A2D1-9E5E672420FC}"/>
                </a:ext>
              </a:extLst>
            </p:cNvPr>
            <p:cNvSpPr/>
            <p:nvPr/>
          </p:nvSpPr>
          <p:spPr>
            <a:xfrm>
              <a:off x="3107399" y="3536239"/>
              <a:ext cx="4193836" cy="3566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sz="1000" b="1" dirty="0">
                  <a:latin typeface="Verdana" panose="020B0604030504040204" pitchFamily="34" charset="0"/>
                  <a:ea typeface="Verdana" panose="020B0604030504040204" pitchFamily="34" charset="0"/>
                </a:rPr>
                <a:t>«</a:t>
              </a:r>
              <a:r>
                <a:rPr lang="ru-RU" sz="1000" b="1" dirty="0" err="1">
                  <a:latin typeface="Verdana" panose="020B0604030504040204" pitchFamily="34" charset="0"/>
                  <a:ea typeface="Verdana" panose="020B0604030504040204" pitchFamily="34" charset="0"/>
                </a:rPr>
                <a:t>Прогрессорское</a:t>
              </a:r>
              <a:r>
                <a:rPr lang="ru-RU" sz="1000" b="1" dirty="0">
                  <a:latin typeface="Verdana" panose="020B0604030504040204" pitchFamily="34" charset="0"/>
                  <a:ea typeface="Verdana" panose="020B0604030504040204" pitchFamily="34" charset="0"/>
                </a:rPr>
                <a:t>» </a:t>
              </a:r>
              <a:r>
                <a:rPr lang="en-US" sz="1000" b="1" dirty="0">
                  <a:latin typeface="Verdana" panose="020B0604030504040204" pitchFamily="34" charset="0"/>
                  <a:ea typeface="Verdana" panose="020B0604030504040204" pitchFamily="34" charset="0"/>
                </a:rPr>
                <a:t>IT-</a:t>
              </a:r>
              <a:r>
                <a:rPr lang="ru-RU" sz="1000" b="1" dirty="0">
                  <a:latin typeface="Verdana" panose="020B0604030504040204" pitchFamily="34" charset="0"/>
                  <a:ea typeface="Verdana" panose="020B0604030504040204" pitchFamily="34" charset="0"/>
                </a:rPr>
                <a:t>образование 2030</a:t>
              </a:r>
              <a:endParaRPr lang="ru-RU" sz="10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188" name="Прямоугольник 187">
            <a:extLst>
              <a:ext uri="{FF2B5EF4-FFF2-40B4-BE49-F238E27FC236}">
                <a16:creationId xmlns:a16="http://schemas.microsoft.com/office/drawing/2014/main" xmlns="" id="{524CBD5A-6201-4016-9EB2-F96AB6E371E2}"/>
              </a:ext>
            </a:extLst>
          </p:cNvPr>
          <p:cNvSpPr/>
          <p:nvPr/>
        </p:nvSpPr>
        <p:spPr>
          <a:xfrm>
            <a:off x="3644105" y="4611869"/>
            <a:ext cx="4490720" cy="2529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Формирование </a:t>
            </a:r>
            <a:r>
              <a:rPr lang="en-US" sz="1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Data Culture </a:t>
            </a:r>
            <a:r>
              <a:rPr lang="ru-RU" sz="1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кадров цифровой экономики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xmlns="" id="{4B58A183-B4D1-45DD-A356-FBB01DC483EA}"/>
              </a:ext>
            </a:extLst>
          </p:cNvPr>
          <p:cNvSpPr txBox="1"/>
          <p:nvPr/>
        </p:nvSpPr>
        <p:spPr>
          <a:xfrm>
            <a:off x="7148183" y="4375538"/>
            <a:ext cx="1035861" cy="253916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05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900" b="1" i="1" dirty="0">
                <a:solidFill>
                  <a:schemeClr val="tx1"/>
                </a:solidFill>
              </a:rPr>
              <a:t>IT</a:t>
            </a:r>
            <a:r>
              <a:rPr lang="ru-RU" sz="900" b="1" i="1" dirty="0">
                <a:solidFill>
                  <a:schemeClr val="tx1"/>
                </a:solidFill>
              </a:rPr>
              <a:t> </a:t>
            </a:r>
            <a:r>
              <a:rPr lang="ru-RU" sz="900" b="1" i="1">
                <a:solidFill>
                  <a:schemeClr val="tx1"/>
                </a:solidFill>
              </a:rPr>
              <a:t>для не-</a:t>
            </a:r>
            <a:r>
              <a:rPr lang="en-US" sz="900" b="1" i="1" dirty="0">
                <a:solidFill>
                  <a:schemeClr val="tx1"/>
                </a:solidFill>
              </a:rPr>
              <a:t>IT</a:t>
            </a:r>
            <a:endParaRPr lang="ru-RU" sz="900" b="1" i="1" dirty="0">
              <a:solidFill>
                <a:schemeClr val="tx1"/>
              </a:solidFill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xmlns="" id="{D97ED6FC-09E9-4C77-84D5-E1CA386ACA49}"/>
              </a:ext>
            </a:extLst>
          </p:cNvPr>
          <p:cNvSpPr txBox="1"/>
          <p:nvPr/>
        </p:nvSpPr>
        <p:spPr>
          <a:xfrm>
            <a:off x="3589675" y="4387080"/>
            <a:ext cx="43632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i="1" dirty="0">
                <a:latin typeface="Verdana" panose="020B0604030504040204" pitchFamily="34" charset="0"/>
                <a:ea typeface="Verdana" panose="020B0604030504040204" pitchFamily="34" charset="0"/>
              </a:rPr>
              <a:t>Совместная ролевая проектная работа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A0309427-0B24-41A1-B7E8-CE2BC5460941}"/>
              </a:ext>
            </a:extLst>
          </p:cNvPr>
          <p:cNvSpPr txBox="1"/>
          <p:nvPr/>
        </p:nvSpPr>
        <p:spPr>
          <a:xfrm>
            <a:off x="521711" y="1079347"/>
            <a:ext cx="810114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EA0A2A"/>
              </a:buClr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Создание платформы непрерывной интеграции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R&amp;D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и образовательных активностей в областях ИИ и киберфизических технологий для развития потенциала университета и региона в высокотехнологичных и наукоемких отраслях.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2E3126E2-BF73-43BA-9ECD-F14B59E59C49}"/>
              </a:ext>
            </a:extLst>
          </p:cNvPr>
          <p:cNvSpPr txBox="1"/>
          <p:nvPr/>
        </p:nvSpPr>
        <p:spPr>
          <a:xfrm>
            <a:off x="135029" y="2232725"/>
            <a:ext cx="306306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1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. Достижение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лидерства в области разработки, апробации и внедрения технологий «нового ИИ» и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метавычислительных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 архитектур.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2. 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Разработка, апробация и внедрение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цифровых платформенных решений в областях создания новых инструментов разработки, исследования цифровых артефактов разработки, разработки цифровых двойников и использования классических ИИ-технологий по отраслям.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3. 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Создание технологического задела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по цифровой трансформации промышленности за счет разработки, апробации и внедрения технологий робототехнических платформ специального назначения, систем роботизации и индивидуализации промышленности.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4. 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Разработка, апробация и внедрение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киберфизических систем по отраслям промышленности и результатов внедрения космической деятельности.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5. 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Обеспечение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 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прогрессорского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» ИТ-образования: внедрение технологий и методик STEM -&gt; STEAM -&gt; STREAM в образовательный процесс, обеспечение 100% уровня цифровой культуры и культуры работы с данными для всех студентов КФУ.</a:t>
            </a:r>
          </a:p>
        </p:txBody>
      </p:sp>
      <p:pic>
        <p:nvPicPr>
          <p:cNvPr id="114" name="Объект 24" descr="Диаграмма рассеяния">
            <a:extLst>
              <a:ext uri="{FF2B5EF4-FFF2-40B4-BE49-F238E27FC236}">
                <a16:creationId xmlns:a16="http://schemas.microsoft.com/office/drawing/2014/main" xmlns="" id="{07F32BEC-AC7D-40B5-902E-EDC87FBB3B4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/>
        </p:blipFill>
        <p:spPr>
          <a:xfrm>
            <a:off x="8711273" y="1263894"/>
            <a:ext cx="396000" cy="396000"/>
          </a:xfrm>
          <a:prstGeom prst="rect">
            <a:avLst/>
          </a:prstGeom>
        </p:spPr>
      </p:pic>
      <p:pic>
        <p:nvPicPr>
          <p:cNvPr id="115" name="Объект 7" descr="Циклическая блок-схема">
            <a:extLst>
              <a:ext uri="{FF2B5EF4-FFF2-40B4-BE49-F238E27FC236}">
                <a16:creationId xmlns:a16="http://schemas.microsoft.com/office/drawing/2014/main" xmlns="" id="{4D9FACD3-41DB-4534-8351-E99AB51B81D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8682410" y="4134881"/>
            <a:ext cx="504000" cy="504000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723431EF-0F46-466E-B93B-1D492245EDEC}"/>
              </a:ext>
            </a:extLst>
          </p:cNvPr>
          <p:cNvSpPr txBox="1"/>
          <p:nvPr/>
        </p:nvSpPr>
        <p:spPr>
          <a:xfrm>
            <a:off x="8969713" y="4123492"/>
            <a:ext cx="30201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3663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EA0A2A"/>
              </a:buClr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Консорциум по экспериментальным исследованиям в области программной инженерии </a:t>
            </a:r>
          </a:p>
        </p:txBody>
      </p:sp>
      <p:pic>
        <p:nvPicPr>
          <p:cNvPr id="118" name="Объект 7" descr="Циклическая блок-схема">
            <a:extLst>
              <a:ext uri="{FF2B5EF4-FFF2-40B4-BE49-F238E27FC236}">
                <a16:creationId xmlns:a16="http://schemas.microsoft.com/office/drawing/2014/main" xmlns="" id="{78E95279-AA01-412F-8479-DCA28F277AD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8664819" y="5300804"/>
            <a:ext cx="504000" cy="504000"/>
          </a:xfrm>
          <a:prstGeom prst="rect">
            <a:avLst/>
          </a:prstGeom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5F21A56A-E3C8-4B87-8270-9F82AF07B836}"/>
              </a:ext>
            </a:extLst>
          </p:cNvPr>
          <p:cNvSpPr txBox="1"/>
          <p:nvPr/>
        </p:nvSpPr>
        <p:spPr>
          <a:xfrm>
            <a:off x="8831948" y="1781465"/>
            <a:ext cx="334457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ru-RU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100% студентов 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</a:rPr>
              <a:t>– </a:t>
            </a: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носители Data </a:t>
            </a:r>
            <a:r>
              <a:rPr lang="ru-RU" sz="1000" dirty="0" err="1">
                <a:latin typeface="Verdana" panose="020B0604030504040204" pitchFamily="34" charset="0"/>
                <a:ea typeface="Verdana" panose="020B0604030504040204" pitchFamily="34" charset="0"/>
              </a:rPr>
              <a:t>Culture</a:t>
            </a:r>
            <a:endParaRPr lang="ru-RU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</a:rPr>
              <a:t>&gt; </a:t>
            </a: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30% выпускников 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специалисты для работы по специальностям цифровой экономики.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Внедрение результатов в 80 изделий, 50 предприятий, 300 киберфизических систем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Охват 1 млн. человек – пользователи продуктов и сервисов</a:t>
            </a:r>
          </a:p>
        </p:txBody>
      </p:sp>
      <p:grpSp>
        <p:nvGrpSpPr>
          <p:cNvPr id="127" name="Группа 126">
            <a:extLst>
              <a:ext uri="{FF2B5EF4-FFF2-40B4-BE49-F238E27FC236}">
                <a16:creationId xmlns:a16="http://schemas.microsoft.com/office/drawing/2014/main" xmlns="" id="{DC01DB41-DF37-4FE1-995F-46C5F9D4AD6A}"/>
              </a:ext>
            </a:extLst>
          </p:cNvPr>
          <p:cNvGrpSpPr/>
          <p:nvPr/>
        </p:nvGrpSpPr>
        <p:grpSpPr>
          <a:xfrm>
            <a:off x="9308932" y="1433156"/>
            <a:ext cx="2189878" cy="494222"/>
            <a:chOff x="8661399" y="5032081"/>
            <a:chExt cx="2404654" cy="49422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xmlns="" id="{FAB6416B-8CCA-438E-8D6F-23423391BDCE}"/>
                </a:ext>
              </a:extLst>
            </p:cNvPr>
            <p:cNvSpPr txBox="1"/>
            <p:nvPr/>
          </p:nvSpPr>
          <p:spPr>
            <a:xfrm>
              <a:off x="8661399" y="5257400"/>
              <a:ext cx="543739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0" cap="none" spc="0" normalizeH="0" baseline="0" noProof="0" dirty="0"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2021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xmlns="" id="{37398D61-AC59-46B9-9206-26DBCE8B6397}"/>
                </a:ext>
              </a:extLst>
            </p:cNvPr>
            <p:cNvSpPr txBox="1"/>
            <p:nvPr/>
          </p:nvSpPr>
          <p:spPr>
            <a:xfrm>
              <a:off x="9435915" y="5264693"/>
              <a:ext cx="569387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202</a:t>
              </a:r>
              <a:r>
                <a:rPr kumimoji="0" lang="ru-RU" sz="1050" b="1" i="0" u="none" strike="noStrike" kern="0" cap="none" spc="0" normalizeH="0" baseline="0" noProof="0" dirty="0"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xmlns="" id="{166C34BC-7B41-4D9A-BCDD-7E18F77B198C}"/>
                </a:ext>
              </a:extLst>
            </p:cNvPr>
            <p:cNvSpPr txBox="1"/>
            <p:nvPr/>
          </p:nvSpPr>
          <p:spPr>
            <a:xfrm>
              <a:off x="10522314" y="5264693"/>
              <a:ext cx="543739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2030</a:t>
              </a:r>
              <a:endParaRPr kumimoji="0" lang="ru-RU" sz="1050" b="0" i="0" u="none" strike="noStrike" kern="0" cap="none" spc="0" normalizeH="0" baseline="0" noProof="0"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1" name="Стрелка вправо 17">
              <a:extLst>
                <a:ext uri="{FF2B5EF4-FFF2-40B4-BE49-F238E27FC236}">
                  <a16:creationId xmlns:a16="http://schemas.microsoft.com/office/drawing/2014/main" xmlns="" id="{300BABCA-B47D-44F0-A4E2-B975B98F0BA1}"/>
                </a:ext>
              </a:extLst>
            </p:cNvPr>
            <p:cNvSpPr/>
            <p:nvPr/>
          </p:nvSpPr>
          <p:spPr>
            <a:xfrm>
              <a:off x="8839359" y="5032246"/>
              <a:ext cx="2115686" cy="216024"/>
            </a:xfrm>
            <a:prstGeom prst="rightArrow">
              <a:avLst/>
            </a:prstGeom>
            <a:grpFill/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Овал 131">
              <a:extLst>
                <a:ext uri="{FF2B5EF4-FFF2-40B4-BE49-F238E27FC236}">
                  <a16:creationId xmlns:a16="http://schemas.microsoft.com/office/drawing/2014/main" xmlns="" id="{1FF9283F-0441-4A9F-8B07-5C91A6B42BCA}"/>
                </a:ext>
              </a:extLst>
            </p:cNvPr>
            <p:cNvSpPr/>
            <p:nvPr/>
          </p:nvSpPr>
          <p:spPr>
            <a:xfrm>
              <a:off x="9614969" y="5032081"/>
              <a:ext cx="216025" cy="216024"/>
            </a:xfrm>
            <a:prstGeom prst="ellipse">
              <a:avLst/>
            </a:prstGeom>
            <a:grpFill/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Овал 132">
              <a:extLst>
                <a:ext uri="{FF2B5EF4-FFF2-40B4-BE49-F238E27FC236}">
                  <a16:creationId xmlns:a16="http://schemas.microsoft.com/office/drawing/2014/main" xmlns="" id="{AC81F98A-AFDB-48AA-ADFA-41EA3F55D09F}"/>
                </a:ext>
              </a:extLst>
            </p:cNvPr>
            <p:cNvSpPr/>
            <p:nvPr/>
          </p:nvSpPr>
          <p:spPr>
            <a:xfrm>
              <a:off x="8819872" y="5042795"/>
              <a:ext cx="216024" cy="216024"/>
            </a:xfrm>
            <a:prstGeom prst="ellipse">
              <a:avLst/>
            </a:prstGeom>
            <a:grpFill/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4" name="Овал 133">
              <a:extLst>
                <a:ext uri="{FF2B5EF4-FFF2-40B4-BE49-F238E27FC236}">
                  <a16:creationId xmlns:a16="http://schemas.microsoft.com/office/drawing/2014/main" xmlns="" id="{3A918A71-D4A7-4B0F-9866-403BE73C56D4}"/>
                </a:ext>
              </a:extLst>
            </p:cNvPr>
            <p:cNvSpPr/>
            <p:nvPr/>
          </p:nvSpPr>
          <p:spPr>
            <a:xfrm>
              <a:off x="10598727" y="5032081"/>
              <a:ext cx="216024" cy="216024"/>
            </a:xfrm>
            <a:prstGeom prst="ellipse">
              <a:avLst/>
            </a:prstGeom>
            <a:grpFill/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5" name="Группа 134">
            <a:extLst>
              <a:ext uri="{FF2B5EF4-FFF2-40B4-BE49-F238E27FC236}">
                <a16:creationId xmlns:a16="http://schemas.microsoft.com/office/drawing/2014/main" xmlns="" id="{E9433E06-B16F-4586-80F3-501D5B2DED20}"/>
              </a:ext>
            </a:extLst>
          </p:cNvPr>
          <p:cNvGrpSpPr/>
          <p:nvPr/>
        </p:nvGrpSpPr>
        <p:grpSpPr>
          <a:xfrm>
            <a:off x="9285777" y="2708157"/>
            <a:ext cx="2128907" cy="486929"/>
            <a:chOff x="8661399" y="5032081"/>
            <a:chExt cx="2337703" cy="48692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xmlns="" id="{690007FE-EC3A-4411-94AE-AED80E0AE17F}"/>
                </a:ext>
              </a:extLst>
            </p:cNvPr>
            <p:cNvSpPr txBox="1"/>
            <p:nvPr/>
          </p:nvSpPr>
          <p:spPr>
            <a:xfrm>
              <a:off x="8661399" y="5257400"/>
              <a:ext cx="543739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0" cap="none" spc="0" normalizeH="0" baseline="0" noProof="0" dirty="0"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2021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xmlns="" id="{0837784F-1185-4AAD-AE59-21C08327A380}"/>
                </a:ext>
              </a:extLst>
            </p:cNvPr>
            <p:cNvSpPr txBox="1"/>
            <p:nvPr/>
          </p:nvSpPr>
          <p:spPr>
            <a:xfrm>
              <a:off x="10429715" y="5264694"/>
              <a:ext cx="569387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2030</a:t>
              </a:r>
              <a:endParaRPr kumimoji="0" lang="ru-RU" sz="1050" b="1" i="0" u="none" strike="noStrike" kern="0" cap="none" spc="0" normalizeH="0" baseline="0" noProof="0" dirty="0"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9" name="Стрелка вправо 17">
              <a:extLst>
                <a:ext uri="{FF2B5EF4-FFF2-40B4-BE49-F238E27FC236}">
                  <a16:creationId xmlns:a16="http://schemas.microsoft.com/office/drawing/2014/main" xmlns="" id="{E8183BDF-FABF-436A-91EF-F2D4F94B0887}"/>
                </a:ext>
              </a:extLst>
            </p:cNvPr>
            <p:cNvSpPr/>
            <p:nvPr/>
          </p:nvSpPr>
          <p:spPr>
            <a:xfrm>
              <a:off x="8839359" y="5032246"/>
              <a:ext cx="2115686" cy="216024"/>
            </a:xfrm>
            <a:prstGeom prst="rightArrow">
              <a:avLst/>
            </a:prstGeom>
            <a:grpFill/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Овал 142">
              <a:extLst>
                <a:ext uri="{FF2B5EF4-FFF2-40B4-BE49-F238E27FC236}">
                  <a16:creationId xmlns:a16="http://schemas.microsoft.com/office/drawing/2014/main" xmlns="" id="{E62AEAA7-BF12-4B58-BF1E-D047E4234E90}"/>
                </a:ext>
              </a:extLst>
            </p:cNvPr>
            <p:cNvSpPr/>
            <p:nvPr/>
          </p:nvSpPr>
          <p:spPr>
            <a:xfrm>
              <a:off x="8819872" y="5042795"/>
              <a:ext cx="216024" cy="216024"/>
            </a:xfrm>
            <a:prstGeom prst="ellipse">
              <a:avLst/>
            </a:prstGeom>
            <a:grpFill/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Овал 143">
              <a:extLst>
                <a:ext uri="{FF2B5EF4-FFF2-40B4-BE49-F238E27FC236}">
                  <a16:creationId xmlns:a16="http://schemas.microsoft.com/office/drawing/2014/main" xmlns="" id="{C306E90A-D795-4662-81FB-DFAA22B58E36}"/>
                </a:ext>
              </a:extLst>
            </p:cNvPr>
            <p:cNvSpPr/>
            <p:nvPr/>
          </p:nvSpPr>
          <p:spPr>
            <a:xfrm>
              <a:off x="10598727" y="5032081"/>
              <a:ext cx="216024" cy="216024"/>
            </a:xfrm>
            <a:prstGeom prst="ellipse">
              <a:avLst/>
            </a:prstGeom>
            <a:grpFill/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90FF7125-49EE-43E3-914A-F1F828A816BA}"/>
              </a:ext>
            </a:extLst>
          </p:cNvPr>
          <p:cNvCxnSpPr>
            <a:cxnSpLocks/>
          </p:cNvCxnSpPr>
          <p:nvPr/>
        </p:nvCxnSpPr>
        <p:spPr>
          <a:xfrm>
            <a:off x="3209663" y="1776907"/>
            <a:ext cx="0" cy="49208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>
            <a:extLst>
              <a:ext uri="{FF2B5EF4-FFF2-40B4-BE49-F238E27FC236}">
                <a16:creationId xmlns:a16="http://schemas.microsoft.com/office/drawing/2014/main" xmlns="" id="{35CB7928-B8FC-40E3-8D80-B076AF05D176}"/>
              </a:ext>
            </a:extLst>
          </p:cNvPr>
          <p:cNvCxnSpPr>
            <a:cxnSpLocks/>
          </p:cNvCxnSpPr>
          <p:nvPr/>
        </p:nvCxnSpPr>
        <p:spPr>
          <a:xfrm>
            <a:off x="8670843" y="1165989"/>
            <a:ext cx="0" cy="55357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>
            <a:extLst>
              <a:ext uri="{FF2B5EF4-FFF2-40B4-BE49-F238E27FC236}">
                <a16:creationId xmlns:a16="http://schemas.microsoft.com/office/drawing/2014/main" xmlns="" id="{2DCEC964-1392-4C5B-BCD5-AD94ACE0A0BC}"/>
              </a:ext>
            </a:extLst>
          </p:cNvPr>
          <p:cNvCxnSpPr>
            <a:cxnSpLocks/>
          </p:cNvCxnSpPr>
          <p:nvPr/>
        </p:nvCxnSpPr>
        <p:spPr>
          <a:xfrm flipH="1">
            <a:off x="8718828" y="4011771"/>
            <a:ext cx="307083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>
            <a:extLst>
              <a:ext uri="{FF2B5EF4-FFF2-40B4-BE49-F238E27FC236}">
                <a16:creationId xmlns:a16="http://schemas.microsoft.com/office/drawing/2014/main" xmlns="" id="{A2D86D22-47A9-4033-9AB7-8721FAC920B7}"/>
              </a:ext>
            </a:extLst>
          </p:cNvPr>
          <p:cNvCxnSpPr>
            <a:cxnSpLocks/>
          </p:cNvCxnSpPr>
          <p:nvPr/>
        </p:nvCxnSpPr>
        <p:spPr>
          <a:xfrm flipH="1">
            <a:off x="186103" y="1656296"/>
            <a:ext cx="7956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9C929306-7D16-4CCD-B356-2AFA4F1EF0F0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20345" b="17527"/>
          <a:stretch/>
        </p:blipFill>
        <p:spPr>
          <a:xfrm>
            <a:off x="10907649" y="5755974"/>
            <a:ext cx="819656" cy="28517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841B24C2-B883-41D0-8A17-E9A53E3EEBD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474719" y="4707970"/>
            <a:ext cx="390157" cy="303998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xmlns="" id="{46FC9077-2506-48AD-B818-446BAF283450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6712" t="19596" r="6453" b="20765"/>
          <a:stretch/>
        </p:blipFill>
        <p:spPr>
          <a:xfrm>
            <a:off x="9486127" y="5102990"/>
            <a:ext cx="850030" cy="233519"/>
          </a:xfrm>
          <a:prstGeom prst="rect">
            <a:avLst/>
          </a:prstGeom>
        </p:spPr>
      </p:pic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65C0D89F-E0D7-4FA6-AD72-AD6A4136B78D}"/>
              </a:ext>
            </a:extLst>
          </p:cNvPr>
          <p:cNvSpPr txBox="1"/>
          <p:nvPr/>
        </p:nvSpPr>
        <p:spPr>
          <a:xfrm>
            <a:off x="8940572" y="5328755"/>
            <a:ext cx="30708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3663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EA0A2A"/>
              </a:buClr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Консорциум по экспериментальным исследованиям в области киберфизических систем</a:t>
            </a: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xmlns="" id="{62575C1D-9E2C-4619-9B07-494C1477285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907649" y="6127717"/>
            <a:ext cx="255537" cy="255537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xmlns="" id="{D418183C-5F30-4EBA-8176-FB0926AC2D15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r="56991" b="-2476"/>
          <a:stretch/>
        </p:blipFill>
        <p:spPr>
          <a:xfrm>
            <a:off x="9263478" y="5931579"/>
            <a:ext cx="361068" cy="297494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xmlns="" id="{B3DA5AED-7AA9-43AE-93A7-683DC8E1C259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t="15101" b="17941"/>
          <a:stretch/>
        </p:blipFill>
        <p:spPr>
          <a:xfrm>
            <a:off x="10541047" y="5084340"/>
            <a:ext cx="898538" cy="238153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xmlns="" id="{96C96630-8386-40DF-8114-F38D12F361F0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19050" t="22825" r="19830" b="22881"/>
          <a:stretch/>
        </p:blipFill>
        <p:spPr>
          <a:xfrm>
            <a:off x="9979470" y="4761815"/>
            <a:ext cx="255767" cy="227197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xmlns="" id="{A00AE004-18B0-416D-BEC1-65DBCC9E24A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062646" y="5946819"/>
            <a:ext cx="465415" cy="260599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xmlns="" id="{55127F1D-817B-4BAB-BB69-4663FC91D6A8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26588" t="26047" r="26832" b="26286"/>
          <a:stretch/>
        </p:blipFill>
        <p:spPr>
          <a:xfrm>
            <a:off x="8937319" y="4763216"/>
            <a:ext cx="916785" cy="236018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xmlns="" id="{162BD553-B402-40B4-B9F9-A68D05E9022D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576951" y="5889241"/>
            <a:ext cx="340157" cy="340157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xmlns="" id="{F8B10D3A-78AD-489B-9510-2CAF05E63FE5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641867" y="5889241"/>
            <a:ext cx="384568" cy="384568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xmlns="" id="{1C9E6F0D-FF41-4AE6-A792-CBD05C8A95C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985649" y="6459141"/>
            <a:ext cx="555658" cy="189969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xmlns="" id="{313DB942-0C8E-487A-9F1C-5EB07CD30F9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886832" y="5891213"/>
            <a:ext cx="298492" cy="426418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xmlns="" id="{BC642706-AA6F-43F3-8D98-2166009AD3D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607334" y="6272678"/>
            <a:ext cx="477720" cy="225736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xmlns="" id="{DBBF2B58-E550-4686-8BD9-80FF87573AFD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209880" y="6283518"/>
            <a:ext cx="314882" cy="314882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xmlns="" id="{B32101AE-3DEB-46C3-9D7D-B3543E0C8046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558717" y="6304521"/>
            <a:ext cx="382711" cy="388934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xmlns="" id="{67167707-7E5C-4381-AC5C-F6E2DAAA8D3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618909" y="6532078"/>
            <a:ext cx="552053" cy="223582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xmlns="" id="{91FEBD7D-9461-42D7-B1F2-DA49F3624056}"/>
              </a:ext>
            </a:extLst>
          </p:cNvPr>
          <p:cNvPicPr>
            <a:picLocks noChangeAspect="1"/>
          </p:cNvPicPr>
          <p:nvPr/>
        </p:nvPicPr>
        <p:blipFill rotWithShape="1">
          <a:blip r:embed="rId35"/>
          <a:srcRect l="6091" t="4457" r="24103" b="77908"/>
          <a:stretch/>
        </p:blipFill>
        <p:spPr>
          <a:xfrm>
            <a:off x="10999055" y="6463050"/>
            <a:ext cx="629116" cy="116240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xmlns="" id="{C1B5A767-A890-4F7A-855D-2AEFD9DB3430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1046769" y="4679574"/>
            <a:ext cx="767810" cy="339643"/>
          </a:xfrm>
          <a:prstGeom prst="rect">
            <a:avLst/>
          </a:prstGeom>
        </p:spPr>
      </p:pic>
      <p:sp>
        <p:nvSpPr>
          <p:cNvPr id="193" name="TextBox 192">
            <a:extLst>
              <a:ext uri="{FF2B5EF4-FFF2-40B4-BE49-F238E27FC236}">
                <a16:creationId xmlns:a16="http://schemas.microsoft.com/office/drawing/2014/main" xmlns="" id="{AFC912E2-0ABE-4D3B-8FB8-F9D7243E0A5C}"/>
              </a:ext>
            </a:extLst>
          </p:cNvPr>
          <p:cNvSpPr txBox="1"/>
          <p:nvPr/>
        </p:nvSpPr>
        <p:spPr>
          <a:xfrm>
            <a:off x="3308072" y="5118124"/>
            <a:ext cx="1510412" cy="16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latin typeface="Verdana" panose="020B0604030504040204" pitchFamily="34" charset="0"/>
                <a:ea typeface="Verdana" panose="020B0604030504040204" pitchFamily="34" charset="0"/>
              </a:rPr>
              <a:t>Национальные цели</a:t>
            </a:r>
          </a:p>
          <a:p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2 Возможности для самореализации и развития талантов</a:t>
            </a:r>
          </a:p>
          <a:p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4 Достойный, эффективный труд и успешное предпринимательство</a:t>
            </a:r>
          </a:p>
          <a:p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Цифровая трансформация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xmlns="" id="{01CE02A1-A766-4A36-A32F-DEA475CB62B8}"/>
              </a:ext>
            </a:extLst>
          </p:cNvPr>
          <p:cNvSpPr txBox="1"/>
          <p:nvPr/>
        </p:nvSpPr>
        <p:spPr>
          <a:xfrm>
            <a:off x="3646202" y="3690581"/>
            <a:ext cx="4490720" cy="72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ru-RU"/>
            </a:defPPr>
            <a:lvl1pPr algn="ctr">
              <a:defRPr sz="105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en-US" b="1" dirty="0">
                <a:solidFill>
                  <a:schemeClr val="tx1"/>
                </a:solidFill>
              </a:rPr>
              <a:t>STEM</a:t>
            </a:r>
            <a:r>
              <a:rPr lang="en-US" altLang="en-US" dirty="0">
                <a:solidFill>
                  <a:schemeClr val="tx1"/>
                </a:solidFill>
              </a:rPr>
              <a:t> | Science, Technology, Engineering, Math</a:t>
            </a:r>
          </a:p>
          <a:p>
            <a:pPr algn="l"/>
            <a:r>
              <a:rPr lang="en-US" altLang="en-US" b="1" dirty="0">
                <a:solidFill>
                  <a:schemeClr val="tx1"/>
                </a:solidFill>
              </a:rPr>
              <a:t>STEAM</a:t>
            </a:r>
            <a:r>
              <a:rPr lang="en-US" altLang="en-US" dirty="0">
                <a:solidFill>
                  <a:schemeClr val="tx1"/>
                </a:solidFill>
              </a:rPr>
              <a:t> | + Arts (</a:t>
            </a:r>
            <a:r>
              <a:rPr lang="ru-RU" altLang="en-US" dirty="0">
                <a:solidFill>
                  <a:schemeClr val="tx1"/>
                </a:solidFill>
              </a:rPr>
              <a:t>искусство, творчество, образовательно-досуговые центры)</a:t>
            </a:r>
          </a:p>
          <a:p>
            <a:pPr algn="l"/>
            <a:r>
              <a:rPr lang="en-US" altLang="en-US" b="1" dirty="0">
                <a:solidFill>
                  <a:schemeClr val="tx1"/>
                </a:solidFill>
              </a:rPr>
              <a:t>STREAM</a:t>
            </a:r>
            <a:r>
              <a:rPr lang="en-US" altLang="en-US" dirty="0">
                <a:solidFill>
                  <a:schemeClr val="tx1"/>
                </a:solidFill>
              </a:rPr>
              <a:t> | + Research (</a:t>
            </a:r>
            <a:r>
              <a:rPr lang="ru-RU" altLang="en-US" dirty="0">
                <a:solidFill>
                  <a:schemeClr val="tx1"/>
                </a:solidFill>
              </a:rPr>
              <a:t>кружки,  СКБ, Технопарк)</a:t>
            </a:r>
          </a:p>
          <a:p>
            <a:pPr algn="l"/>
            <a:endParaRPr lang="ru-RU" altLang="en-US" dirty="0">
              <a:solidFill>
                <a:schemeClr val="tx1"/>
              </a:solidFill>
            </a:endParaRPr>
          </a:p>
        </p:txBody>
      </p:sp>
      <p:cxnSp>
        <p:nvCxnSpPr>
          <p:cNvPr id="106" name="Прямая соединительная линия 105">
            <a:extLst>
              <a:ext uri="{FF2B5EF4-FFF2-40B4-BE49-F238E27FC236}">
                <a16:creationId xmlns:a16="http://schemas.microsoft.com/office/drawing/2014/main" xmlns="" id="{0423ACBC-0B23-4D00-B38A-28E1F8D59C5B}"/>
              </a:ext>
            </a:extLst>
          </p:cNvPr>
          <p:cNvCxnSpPr>
            <a:cxnSpLocks/>
          </p:cNvCxnSpPr>
          <p:nvPr/>
        </p:nvCxnSpPr>
        <p:spPr>
          <a:xfrm flipH="1">
            <a:off x="3290798" y="5072198"/>
            <a:ext cx="522985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393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6199" y="773242"/>
            <a:ext cx="8203811" cy="851715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СП5: </a:t>
            </a:r>
            <a:r>
              <a:rPr lang="ru-RU" sz="1800" b="1" dirty="0"/>
              <a:t>«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СОЗДАНИЕ КОМПЛЕКСА ДОКАЗАТЕЛЬНЫХ ТЕХНОЛОГИЙ И </a:t>
            </a:r>
            <a:b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ПЛАТФОРМЕННЫХ РЕШЕНИЙ ДЛЯ ПОВЫШЕНИЯ КАЧЕСТВА </a:t>
            </a:r>
            <a:b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ЧЕЛОВЕЧЕСКОГО ПОТЕНЦИАЛА В УСЛОВИЯХ НОВЫХ </a:t>
            </a:r>
            <a:b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СОЦИАЛЬНО-ЭКОНОМИЧЕСКИХ ВЫЗОВОВ» </a:t>
            </a:r>
            <a:b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1800" b="1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5416" y="1516863"/>
            <a:ext cx="10978498" cy="4798479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1700" b="1" dirty="0" smtClean="0"/>
              <a:t>Цель </a:t>
            </a:r>
            <a:r>
              <a:rPr lang="ru-RU" sz="1700" b="1" dirty="0"/>
              <a:t>стратегического проекта </a:t>
            </a:r>
            <a:endParaRPr lang="ru-RU" sz="1700" dirty="0"/>
          </a:p>
          <a:p>
            <a:pPr algn="l"/>
            <a:r>
              <a:rPr lang="ru-RU" sz="1700" dirty="0"/>
              <a:t>Обеспечение высокого уровня образования населения региона (до 82,19% к 2030 году, расчет осуществляется в соответствии с Постановлением Правительства РФ от 3 апреля 2021 года №542) и его мировой конкурентоспособности (обеспечение уровня академической репутации и репутации у работодателей КФУ по версии ин-</a:t>
            </a:r>
            <a:r>
              <a:rPr lang="ru-RU" sz="1700" dirty="0" err="1"/>
              <a:t>ституционального</a:t>
            </a:r>
            <a:r>
              <a:rPr lang="ru-RU" sz="1700" dirty="0"/>
              <a:t> рейтинга QS к 2030 году до 32 и 19 баллов соответственно) для достижения нового качества человеческого потенциала в контексте социально-</a:t>
            </a:r>
            <a:r>
              <a:rPr lang="ru-RU" sz="1700" dirty="0" err="1"/>
              <a:t>эконо</a:t>
            </a:r>
            <a:r>
              <a:rPr lang="ru-RU" sz="1700" dirty="0"/>
              <a:t>-</a:t>
            </a:r>
            <a:r>
              <a:rPr lang="ru-RU" sz="1700" dirty="0" err="1"/>
              <a:t>мических</a:t>
            </a:r>
            <a:r>
              <a:rPr lang="ru-RU" sz="1700" dirty="0"/>
              <a:t> изменений в макрорегионе. </a:t>
            </a:r>
            <a:endParaRPr lang="ru-RU" sz="1700" dirty="0" smtClean="0"/>
          </a:p>
          <a:p>
            <a:pPr algn="l"/>
            <a:r>
              <a:rPr lang="ru-RU" sz="1800" b="1" dirty="0"/>
              <a:t>Задачи стратегического проекта </a:t>
            </a:r>
            <a:endParaRPr lang="ru-RU" sz="1800" dirty="0"/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 smtClean="0"/>
              <a:t> </a:t>
            </a:r>
            <a:r>
              <a:rPr lang="ru-RU" sz="1800" dirty="0"/>
              <a:t>Формирование системы подготовки и профессионального развития </a:t>
            </a:r>
            <a:r>
              <a:rPr lang="ru-RU" sz="1800" dirty="0" err="1"/>
              <a:t>педаго-гических</a:t>
            </a:r>
            <a:r>
              <a:rPr lang="ru-RU" sz="1800" dirty="0"/>
              <a:t> кадров мирового уровня для поликультурной образовательной среды </a:t>
            </a:r>
            <a:r>
              <a:rPr lang="ru-RU" sz="1800" dirty="0" err="1"/>
              <a:t>реги-онов</a:t>
            </a:r>
            <a:r>
              <a:rPr lang="ru-RU" sz="1800" dirty="0"/>
              <a:t> на основе междисциплинарных исследований образовательного пространства и сетевого взаимодействия.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 smtClean="0"/>
              <a:t> </a:t>
            </a:r>
            <a:r>
              <a:rPr lang="ru-RU" sz="1800" dirty="0"/>
              <a:t>Разработка, апробация и внедрение комплекса междисциплинарных </a:t>
            </a:r>
            <a:r>
              <a:rPr lang="ru-RU" sz="1800" dirty="0" err="1"/>
              <a:t>техноло-гий</a:t>
            </a:r>
            <a:r>
              <a:rPr lang="ru-RU" sz="1800" dirty="0"/>
              <a:t> и платформенных решений, направленных на персонализацию развития, повыше-</a:t>
            </a:r>
            <a:r>
              <a:rPr lang="ru-RU" sz="1800" dirty="0" err="1"/>
              <a:t>ние</a:t>
            </a:r>
            <a:r>
              <a:rPr lang="ru-RU" sz="1800" dirty="0"/>
              <a:t> эффективности языкового обучения и учет особых образовательных потребно-</a:t>
            </a:r>
            <a:r>
              <a:rPr lang="ru-RU" sz="1800" dirty="0" err="1"/>
              <a:t>стей</a:t>
            </a:r>
            <a:r>
              <a:rPr lang="ru-RU" sz="1800" dirty="0"/>
              <a:t>.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 smtClean="0"/>
              <a:t> </a:t>
            </a:r>
            <a:r>
              <a:rPr lang="ru-RU" sz="1800" dirty="0"/>
              <a:t>Разработка и внедрение комплексных технологий обеспечения защиты </a:t>
            </a:r>
            <a:r>
              <a:rPr lang="ru-RU" sz="1800" dirty="0" err="1"/>
              <a:t>тра-диционных</a:t>
            </a:r>
            <a:r>
              <a:rPr lang="ru-RU" sz="1800" dirty="0"/>
              <a:t> духовно-нравственных, историко-культурных ценностей и </a:t>
            </a:r>
            <a:r>
              <a:rPr lang="ru-RU" sz="1800" dirty="0" err="1"/>
              <a:t>материаль-ного</a:t>
            </a:r>
            <a:r>
              <a:rPr lang="ru-RU" sz="1800" dirty="0"/>
              <a:t> наследия, а также обеспечение безопасности образовательного пространства в контексте стратегических национальных приоритетов устойчивого развития России и ее регионов.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 smtClean="0"/>
              <a:t>Создание </a:t>
            </a:r>
            <a:r>
              <a:rPr lang="ru-RU" sz="1800" dirty="0"/>
              <a:t>и практическое внедрение нового методического и аналитического инструментария мониторинга и прогнозирования влияния факторов человеческого потенциала на социально-экономическое развитие территории. </a:t>
            </a:r>
          </a:p>
          <a:p>
            <a:pPr marL="342900" indent="-342900" algn="l">
              <a:buFont typeface="+mj-lt"/>
              <a:buAutoNum type="arabicPeriod"/>
            </a:pPr>
            <a:endParaRPr lang="ru-RU" sz="17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 descr="Схема со сплошной заливкой">
            <a:extLst>
              <a:ext uri="{FF2B5EF4-FFF2-40B4-BE49-F238E27FC236}">
                <a16:creationId xmlns:a16="http://schemas.microsoft.com/office/drawing/2014/main" xmlns="" id="{1DDAECAA-424B-4474-A802-5D2EDA43A0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51799" y="169122"/>
            <a:ext cx="914400" cy="914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010" y="252241"/>
            <a:ext cx="2644394" cy="521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5E06C9E-CE8B-4172-8EA1-3D261CBC9A1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10" y="739902"/>
            <a:ext cx="825747" cy="6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84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0966" y="365125"/>
            <a:ext cx="7041022" cy="718397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Ключевые показатели 2030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281869"/>
            <a:ext cx="10937905" cy="489509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/>
              <a:t>В результате реализации образовательной политики университет планирует </a:t>
            </a:r>
            <a:r>
              <a:rPr lang="ru-RU" sz="1400" b="1" dirty="0" smtClean="0"/>
              <a:t>достижение </a:t>
            </a:r>
            <a:r>
              <a:rPr lang="ru-RU" sz="1400" b="1" dirty="0"/>
              <a:t>к 2030 году следующих ключевых результатов: </a:t>
            </a:r>
            <a:br>
              <a:rPr lang="ru-RU" sz="1400" b="1" dirty="0"/>
            </a:br>
            <a:r>
              <a:rPr lang="ru-RU" sz="1400" dirty="0"/>
              <a:t>− </a:t>
            </a:r>
            <a:r>
              <a:rPr lang="ru-RU" sz="1600" dirty="0"/>
              <a:t>доходы от образовательной деятельности вырастут в 1,6 раза до 11 млрд руб., </a:t>
            </a:r>
            <a:br>
              <a:rPr lang="ru-RU" sz="1600" dirty="0"/>
            </a:br>
            <a:r>
              <a:rPr lang="ru-RU" sz="1600" dirty="0"/>
              <a:t>в том числе от платной образовательной деятельности – в 1,8 раза до 6,1 млрд. руб., </a:t>
            </a:r>
            <a:br>
              <a:rPr lang="ru-RU" sz="1600" dirty="0"/>
            </a:br>
            <a:r>
              <a:rPr lang="ru-RU" sz="1600" dirty="0"/>
              <a:t>от дополнительного образования – в 3,9 раза до 1,2 млрд руб. с потенциальным охватом более 60 тыс. человек к 2030 году; </a:t>
            </a:r>
            <a:br>
              <a:rPr lang="ru-RU" sz="1600" dirty="0"/>
            </a:br>
            <a:r>
              <a:rPr lang="ru-RU" sz="1600" dirty="0"/>
              <a:t>− более 200 сетевых и совместных образовательных программ (в том числе на иностранных языках) в партнерстве с российскими и зарубежными университетами; </a:t>
            </a:r>
            <a:br>
              <a:rPr lang="ru-RU" sz="1600" dirty="0"/>
            </a:br>
            <a:r>
              <a:rPr lang="ru-RU" sz="1600" dirty="0"/>
              <a:t>− доля обучающихся по образовательным программам по договорам о целевом  обучении будет увеличена более чем в 3 раза; </a:t>
            </a:r>
            <a:br>
              <a:rPr lang="ru-RU" sz="1600" dirty="0"/>
            </a:br>
            <a:r>
              <a:rPr lang="ru-RU" sz="1600" dirty="0"/>
              <a:t>− 80% образовательных программ, предусматривающих механизмы реализации модели «2+2+2»; </a:t>
            </a:r>
            <a:br>
              <a:rPr lang="ru-RU" sz="1600" dirty="0"/>
            </a:br>
            <a:r>
              <a:rPr lang="ru-RU" sz="1600" dirty="0"/>
              <a:t>− 20% доля обучающихся, участвующих в проекте «</a:t>
            </a:r>
            <a:r>
              <a:rPr lang="ru-RU" sz="1600" dirty="0" err="1"/>
              <a:t>Стартап</a:t>
            </a:r>
            <a:r>
              <a:rPr lang="ru-RU" sz="1600" dirty="0"/>
              <a:t> как диплом»; </a:t>
            </a:r>
            <a:br>
              <a:rPr lang="ru-RU" sz="1600" dirty="0"/>
            </a:br>
            <a:r>
              <a:rPr lang="ru-RU" sz="1600" dirty="0"/>
              <a:t>− 40 онлайн-курсов </a:t>
            </a:r>
            <a:r>
              <a:rPr lang="ru-RU" sz="1600" dirty="0" smtClean="0"/>
              <a:t>на </a:t>
            </a:r>
            <a:r>
              <a:rPr lang="ru-RU" sz="1600" dirty="0"/>
              <a:t>ведущих международных образовательных платформах; </a:t>
            </a:r>
            <a:br>
              <a:rPr lang="ru-RU" sz="1600" dirty="0"/>
            </a:br>
            <a:r>
              <a:rPr lang="ru-RU" sz="1600" dirty="0"/>
              <a:t>− 10 000 обучающихся на основных образовательных программах, имеющих </a:t>
            </a:r>
            <a:br>
              <a:rPr lang="ru-RU" sz="1600" dirty="0"/>
            </a:br>
            <a:r>
              <a:rPr lang="ru-RU" sz="1600" dirty="0"/>
              <a:t>индивидуальные планы развития на основе внедрения персонализированной модели обучения; </a:t>
            </a:r>
            <a:br>
              <a:rPr lang="ru-RU" sz="1600" dirty="0"/>
            </a:br>
            <a:r>
              <a:rPr lang="ru-RU" sz="1600" dirty="0"/>
              <a:t>− 150 образовательных программ, включающих дисциплины на английском </a:t>
            </a:r>
            <a:br>
              <a:rPr lang="ru-RU" sz="1600" dirty="0"/>
            </a:br>
            <a:r>
              <a:rPr lang="ru-RU" sz="1600" dirty="0"/>
              <a:t>языке; </a:t>
            </a:r>
            <a:br>
              <a:rPr lang="ru-RU" sz="1600" dirty="0"/>
            </a:br>
            <a:r>
              <a:rPr lang="ru-RU" sz="1600" dirty="0"/>
              <a:t>− более 70 % преподавателей, освоивших новые функциональные роли (</a:t>
            </a:r>
            <a:r>
              <a:rPr lang="ru-RU" sz="1600" dirty="0" err="1"/>
              <a:t>тьютор</a:t>
            </a:r>
            <a:r>
              <a:rPr lang="ru-RU" sz="1600" dirty="0"/>
              <a:t>, ассистент онлайн-курса, мастер проектов, специалист в области педагогического </a:t>
            </a:r>
            <a:r>
              <a:rPr lang="ru-RU" sz="1600" dirty="0" smtClean="0"/>
              <a:t>дизайна</a:t>
            </a:r>
            <a:r>
              <a:rPr lang="ru-RU" sz="1600" dirty="0"/>
              <a:t>). 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680B-433B-994D-9730-3963A91725F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 descr="Схема со сплошной заливкой">
            <a:extLst>
              <a:ext uri="{FF2B5EF4-FFF2-40B4-BE49-F238E27FC236}">
                <a16:creationId xmlns:a16="http://schemas.microsoft.com/office/drawing/2014/main" xmlns="" id="{1DDAECAA-424B-4474-A802-5D2EDA43A0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51799" y="47693"/>
            <a:ext cx="914400" cy="914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010" y="252241"/>
            <a:ext cx="2644394" cy="521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5E06C9E-CE8B-4172-8EA1-3D261CBC9A1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117" y="161273"/>
            <a:ext cx="825747" cy="6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0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75520" y="2980793"/>
            <a:ext cx="8818051" cy="110799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549F"/>
                </a:solidFill>
                <a:latin typeface="PT Sans" panose="020B0503020203020204" pitchFamily="34" charset="-52"/>
              </a:rPr>
              <a:t>Об изменении методики рейтинга </a:t>
            </a:r>
          </a:p>
          <a:p>
            <a:pPr algn="ctr"/>
            <a:r>
              <a:rPr lang="ru-RU" sz="3200" b="1" dirty="0">
                <a:solidFill>
                  <a:srgbClr val="00549F"/>
                </a:solidFill>
                <a:latin typeface="PT Sans" panose="020B0503020203020204" pitchFamily="34" charset="-52"/>
              </a:rPr>
              <a:t>научно-педагогических работников КФУ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79776" y="6141080"/>
            <a:ext cx="4032448" cy="70788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endParaRPr lang="ru-RU" sz="19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900" dirty="0">
                <a:solidFill>
                  <a:srgbClr val="00549F"/>
                </a:solidFill>
                <a:latin typeface="PT Sans" panose="020B0503020203020204" pitchFamily="34" charset="-52"/>
              </a:rPr>
              <a:t>Центр перспективного развития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1124745"/>
            <a:ext cx="4847861" cy="1248139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8" name="Picture 3" descr="C:\Users\MSShafigullin\Desktop\Проекты\Ассоциация выпускников\kfu_logo_2l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71" y="1508789"/>
            <a:ext cx="3927208" cy="52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30285AC-8872-49ED-95E1-D54211E82C31}"/>
              </a:ext>
            </a:extLst>
          </p:cNvPr>
          <p:cNvSpPr txBox="1"/>
          <p:nvPr/>
        </p:nvSpPr>
        <p:spPr>
          <a:xfrm>
            <a:off x="4660688" y="4869160"/>
            <a:ext cx="7531313" cy="100027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900" b="1" dirty="0">
                <a:solidFill>
                  <a:srgbClr val="00549F"/>
                </a:solidFill>
              </a:rPr>
              <a:t>Сафиуллин Марат </a:t>
            </a:r>
            <a:r>
              <a:rPr lang="ru-RU" sz="1900" b="1" dirty="0" err="1">
                <a:solidFill>
                  <a:srgbClr val="00549F"/>
                </a:solidFill>
              </a:rPr>
              <a:t>Рашитович</a:t>
            </a:r>
            <a:endParaRPr lang="ru-RU" sz="1900" b="1" dirty="0">
              <a:solidFill>
                <a:srgbClr val="00549F"/>
              </a:solidFill>
            </a:endParaRPr>
          </a:p>
          <a:p>
            <a:r>
              <a:rPr lang="ru-RU" sz="1900" dirty="0">
                <a:solidFill>
                  <a:schemeClr val="bg1">
                    <a:lumMod val="50000"/>
                  </a:schemeClr>
                </a:solidFill>
              </a:rPr>
              <a:t>проректор по вопросам экономического и стратегического развития</a:t>
            </a:r>
          </a:p>
          <a:p>
            <a:endParaRPr lang="ru-RU" sz="1900" b="1" dirty="0">
              <a:solidFill>
                <a:srgbClr val="0054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115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947" y="696401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4760C145-DDB3-4CF9-BF1F-5F7982F21EDF}"/>
              </a:ext>
            </a:extLst>
          </p:cNvPr>
          <p:cNvGrpSpPr/>
          <p:nvPr/>
        </p:nvGrpSpPr>
        <p:grpSpPr>
          <a:xfrm>
            <a:off x="0" y="0"/>
            <a:ext cx="1103445" cy="6858000"/>
            <a:chOff x="-4613" y="0"/>
            <a:chExt cx="1103445" cy="6858000"/>
          </a:xfrm>
        </p:grpSpPr>
        <p:grpSp>
          <p:nvGrpSpPr>
            <p:cNvPr id="20" name="Группа 19">
              <a:extLst>
                <a:ext uri="{FF2B5EF4-FFF2-40B4-BE49-F238E27FC236}">
                  <a16:creationId xmlns="" xmlns:a16="http://schemas.microsoft.com/office/drawing/2014/main" id="{C278F4F3-C635-4F63-B1A4-DE56F4BE3319}"/>
                </a:ext>
              </a:extLst>
            </p:cNvPr>
            <p:cNvGrpSpPr/>
            <p:nvPr/>
          </p:nvGrpSpPr>
          <p:grpSpPr>
            <a:xfrm>
              <a:off x="-4613" y="0"/>
              <a:ext cx="1103445" cy="6858000"/>
              <a:chOff x="0" y="0"/>
              <a:chExt cx="827584" cy="5143500"/>
            </a:xfrm>
          </p:grpSpPr>
          <p:sp>
            <p:nvSpPr>
              <p:cNvPr id="22" name="Прямоугольник 21">
                <a:extLst>
                  <a:ext uri="{FF2B5EF4-FFF2-40B4-BE49-F238E27FC236}">
                    <a16:creationId xmlns="" xmlns:a16="http://schemas.microsoft.com/office/drawing/2014/main" id="{51E7830B-0E56-4005-8B1C-EE8AB495612E}"/>
                  </a:ext>
                </a:extLst>
              </p:cNvPr>
              <p:cNvSpPr/>
              <p:nvPr/>
            </p:nvSpPr>
            <p:spPr>
              <a:xfrm>
                <a:off x="0" y="0"/>
                <a:ext cx="827584" cy="5143500"/>
              </a:xfrm>
              <a:prstGeom prst="rect">
                <a:avLst/>
              </a:prstGeom>
              <a:gradFill flip="none" rotWithShape="1">
                <a:gsLst>
                  <a:gs pos="0">
                    <a:srgbClr val="00549F">
                      <a:shade val="30000"/>
                      <a:satMod val="115000"/>
                    </a:srgbClr>
                  </a:gs>
                  <a:gs pos="50000">
                    <a:srgbClr val="00549F">
                      <a:shade val="67500"/>
                      <a:satMod val="115000"/>
                    </a:srgbClr>
                  </a:gs>
                  <a:gs pos="100000">
                    <a:srgbClr val="00549F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3" name="Picture 2" descr="C:\Users\MSShafigullin\Desktop\2020\Презентация КФУ\kfu_logo_circle_rus.png">
                <a:extLst>
                  <a:ext uri="{FF2B5EF4-FFF2-40B4-BE49-F238E27FC236}">
                    <a16:creationId xmlns="" xmlns:a16="http://schemas.microsoft.com/office/drawing/2014/main" id="{9BEC1D97-663E-44F1-9632-FE38EACF9A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7267" y="87534"/>
                <a:ext cx="553050" cy="54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4" descr="C:\Users\MSShafigullin\Desktop\2020\5+\5+ (white).png">
                <a:extLst>
                  <a:ext uri="{FF2B5EF4-FFF2-40B4-BE49-F238E27FC236}">
                    <a16:creationId xmlns="" xmlns:a16="http://schemas.microsoft.com/office/drawing/2014/main" id="{8A3F30B1-7BE3-4E45-9434-747457BDB5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1389" y="4817242"/>
                <a:ext cx="524805" cy="2387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1" name="Picture 2" descr="C:\Users\MSShafigullin\Desktop\2021\Год Науки и технологий\Лого на темном.png">
              <a:extLst>
                <a:ext uri="{FF2B5EF4-FFF2-40B4-BE49-F238E27FC236}">
                  <a16:creationId xmlns="" xmlns:a16="http://schemas.microsoft.com/office/drawing/2014/main" id="{B38A48D5-4294-4DCC-9390-F75B27679A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31" y="1142882"/>
              <a:ext cx="815756" cy="594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4" name="Таблица 9">
            <a:extLst>
              <a:ext uri="{FF2B5EF4-FFF2-40B4-BE49-F238E27FC236}">
                <a16:creationId xmlns="" xmlns:a16="http://schemas.microsoft.com/office/drawing/2014/main" id="{0E3CB251-1027-4A4A-A949-771FE149B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714650"/>
              </p:ext>
            </p:extLst>
          </p:nvPr>
        </p:nvGraphicFramePr>
        <p:xfrm>
          <a:off x="1236329" y="687150"/>
          <a:ext cx="10724031" cy="46269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187860">
                  <a:extLst>
                    <a:ext uri="{9D8B030D-6E8A-4147-A177-3AD203B41FA5}">
                      <a16:colId xmlns="" xmlns:a16="http://schemas.microsoft.com/office/drawing/2014/main" val="3684379370"/>
                    </a:ext>
                  </a:extLst>
                </a:gridCol>
                <a:gridCol w="1536171">
                  <a:extLst>
                    <a:ext uri="{9D8B030D-6E8A-4147-A177-3AD203B41FA5}">
                      <a16:colId xmlns="" xmlns:a16="http://schemas.microsoft.com/office/drawing/2014/main" val="697497026"/>
                    </a:ext>
                  </a:extLst>
                </a:gridCol>
              </a:tblGrid>
              <a:tr h="314960">
                <a:tc>
                  <a:txBody>
                    <a:bodyPr/>
                    <a:lstStyle/>
                    <a:p>
                      <a:pPr marL="0" algn="ctr" defTabSz="914378" rtl="0" eaLnBrk="1" latinLnBrk="0" hangingPunct="1"/>
                      <a:r>
                        <a:rPr lang="ru-RU" sz="15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8" rtl="0" eaLnBrk="1" latinLnBrk="0" hangingPunct="1"/>
                      <a:r>
                        <a:rPr lang="ru-RU" sz="15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Доля, %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43535228"/>
                  </a:ext>
                </a:extLst>
              </a:tr>
              <a:tr h="337777">
                <a:tc>
                  <a:txBody>
                    <a:bodyPr/>
                    <a:lstStyle/>
                    <a:p>
                      <a:r>
                        <a:rPr lang="ru-RU" sz="1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Scopus</a:t>
                      </a: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W</a:t>
                      </a:r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(article </a:t>
                      </a: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review) </a:t>
                      </a: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отчетном периоде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25413927"/>
                  </a:ext>
                </a:extLst>
              </a:tr>
              <a:tr h="315573">
                <a:tc>
                  <a:txBody>
                    <a:bodyPr/>
                    <a:lstStyle/>
                    <a:p>
                      <a:r>
                        <a:rPr lang="ru-RU" sz="1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Scopus</a:t>
                      </a: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W</a:t>
                      </a:r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(article </a:t>
                      </a: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review) </a:t>
                      </a: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3 год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37663368"/>
                  </a:ext>
                </a:extLst>
              </a:tr>
              <a:tr h="344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Публикации в международных </a:t>
                      </a:r>
                      <a:r>
                        <a:rPr lang="ru-RU" sz="1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коллаборациях</a:t>
                      </a: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отчетном периоде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1694617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Упоминаемость в СМИ в отчетном периоде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33151797"/>
                  </a:ext>
                </a:extLst>
              </a:tr>
              <a:tr h="353600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Участие в международных конференциях с докладом в отчетном периоде (очно/заочно)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90569600"/>
                  </a:ext>
                </a:extLst>
              </a:tr>
              <a:tr h="340347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  <a:endParaRPr lang="ru-RU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920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Членство в диссертационном совете и в аттестационной комиссии КФУ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0126746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Наличие разработанных ЦОР, включенных в учебный план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401093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обучающихся, использующих ЦОР, в общей численности обучающихся по направлению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0853308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объектов патентного права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214190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прочих объектов авторского права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4392453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выполненных НИОКР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2430756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доходов от реализации программ ДПО и основных программ профессионального обучения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1355216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A623E806-8DFA-4DB0-95F0-D71ED1781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0099" y="6558726"/>
            <a:ext cx="28448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A503F9D-A6A5-48FB-BFD9-55527C31C964}"/>
              </a:ext>
            </a:extLst>
          </p:cNvPr>
          <p:cNvSpPr txBox="1"/>
          <p:nvPr/>
        </p:nvSpPr>
        <p:spPr>
          <a:xfrm>
            <a:off x="3023659" y="116713"/>
            <a:ext cx="7968885" cy="4154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9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 по изменению методики рейтинга НПР</a:t>
            </a:r>
          </a:p>
        </p:txBody>
      </p:sp>
    </p:spTree>
    <p:extLst>
      <p:ext uri="{BB962C8B-B14F-4D97-AF65-F5344CB8AC3E}">
        <p14:creationId xmlns:p14="http://schemas.microsoft.com/office/powerpoint/2010/main" val="6035196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2" ma:contentTypeDescription="Создание документа." ma:contentTypeScope="" ma:versionID="1a37834890406ffa16749fb1dd04700b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b7b4628ee725f3f9d070593fd8073bce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20C0833-24E6-47CC-91F9-FDE34657C5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C456BB-39A5-463A-9BCB-FEDAEA3E3884}">
  <ds:schemaRefs>
    <ds:schemaRef ds:uri="65f5be5a-0317-4c33-b4cf-edd04de31070"/>
    <ds:schemaRef ds:uri="ca3c29d9-38b7-4bc7-908d-7dc65310443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E8C0EC8-F37D-42F1-9C09-80688857381D}">
  <ds:schemaRefs>
    <ds:schemaRef ds:uri="http://purl.org/dc/elements/1.1/"/>
    <ds:schemaRef ds:uri="65f5be5a-0317-4c33-b4cf-edd04de31070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ca3c29d9-38b7-4bc7-908d-7dc65310443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3660</TotalTime>
  <Words>918</Words>
  <Application>Microsoft Office PowerPoint</Application>
  <PresentationFormat>Произвольный</PresentationFormat>
  <Paragraphs>133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PT Sans</vt:lpstr>
      <vt:lpstr>Verdana</vt:lpstr>
      <vt:lpstr>Calibri</vt:lpstr>
      <vt:lpstr>Calibri Light</vt:lpstr>
      <vt:lpstr>1_Office Theme</vt:lpstr>
      <vt:lpstr>Презентация PowerPoint</vt:lpstr>
      <vt:lpstr>Ядро программы </vt:lpstr>
      <vt:lpstr>СП1: «ГЕНОМНЫЕ И ПОСТГЕНОМНЫЕ ТЕХНОЛОГИИ ЗДОРОВЬЕСБЕРЕЖЕНИЯ И ПОВЫШЕНИЕ БИОЛОГИЧЕСКОЙ ГРАМОТНОСТИ ДЛЯ УСТОЙЧИВОГО РАЗВИТИЯ ОБЩЕСТВА»  </vt:lpstr>
      <vt:lpstr>СП2: «РОССИЙСКИЙ ЭНЕРГЕТИЧЕСКИЙ ПЕРЕХОД: БАЛАНС ПРИРОДНОГО ПОТЕНЦИАЛА И ГЛОБАЛЬНЫХ ТРЕНДОВ»   </vt:lpstr>
      <vt:lpstr>СП3: «ЦИФРОВАЯ «ГЕНОМИКА» МАТЕРИАЛОВ»  (“DIGITAL GENOMICS OF MATERIALS”)  </vt:lpstr>
      <vt:lpstr>Презентация PowerPoint</vt:lpstr>
      <vt:lpstr>СП5: «СОЗДАНИЕ КОМПЛЕКСА ДОКАЗАТЕЛЬНЫХ ТЕХНОЛОГИЙ И  ПЛАТФОРМЕННЫХ РЕШЕНИЙ ДЛЯ ПОВЫШЕНИЯ КАЧЕСТВА  ЧЕЛОВЕЧЕСКОГО ПОТЕНЦИАЛА В УСЛОВИЯХ НОВЫХ  СОЦИАЛЬНО-ЭКОНОМИЧЕСКИХ ВЫЗОВОВ»  </vt:lpstr>
      <vt:lpstr>Ключевые показатели 2030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NCH-01-335-02</cp:lastModifiedBy>
  <cp:revision>26</cp:revision>
  <cp:lastPrinted>2021-08-12T13:40:44Z</cp:lastPrinted>
  <dcterms:created xsi:type="dcterms:W3CDTF">2021-07-15T12:03:34Z</dcterms:created>
  <dcterms:modified xsi:type="dcterms:W3CDTF">2021-10-27T10:57:52Z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</Properties>
</file>