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61" r:id="rId3"/>
    <p:sldId id="266" r:id="rId4"/>
    <p:sldId id="271" r:id="rId5"/>
    <p:sldId id="274" r:id="rId6"/>
    <p:sldId id="270" r:id="rId7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4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9429" autoAdjust="0"/>
  </p:normalViewPr>
  <p:slideViewPr>
    <p:cSldViewPr>
      <p:cViewPr varScale="1">
        <p:scale>
          <a:sx n="123" d="100"/>
          <a:sy n="123" d="100"/>
        </p:scale>
        <p:origin x="-1284" y="-9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71BDCD-EBE6-4678-8413-13BFAA387E1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A570D4-9143-4E91-8959-8D963457B7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3637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3434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16655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97297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0671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SShafigullin\Desktop\Проекты\Брендбук\Гайдлайн\Презентация\презентация шаблон КФУ-0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72"/>
          <a:stretch/>
        </p:blipFill>
        <p:spPr bwMode="auto">
          <a:xfrm>
            <a:off x="0" y="1786"/>
            <a:ext cx="9144000" cy="5141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392090" y="2372666"/>
            <a:ext cx="63367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>
                <a:srgbClr val="000000"/>
              </a:buClr>
              <a:buSzPts val="1100"/>
            </a:pPr>
            <a:r>
              <a:rPr lang="ru-RU" sz="2000" dirty="0">
                <a:solidFill>
                  <a:schemeClr val="lt1"/>
                </a:solidFill>
                <a:latin typeface="PT Sans" panose="020B0503020203020204" pitchFamily="34" charset="-52"/>
                <a:cs typeface="Arial"/>
                <a:sym typeface="Arial"/>
              </a:rPr>
              <a:t>Наименование </a:t>
            </a:r>
            <a:r>
              <a:rPr lang="ru-RU" sz="2000" dirty="0" smtClean="0">
                <a:solidFill>
                  <a:schemeClr val="lt1"/>
                </a:solidFill>
                <a:latin typeface="PT Sans" panose="020B0503020203020204" pitchFamily="34" charset="-52"/>
                <a:cs typeface="Arial"/>
                <a:sym typeface="Arial"/>
              </a:rPr>
              <a:t>(тема) </a:t>
            </a:r>
            <a:r>
              <a:rPr lang="ru-RU" sz="2000" dirty="0" err="1" smtClean="0">
                <a:solidFill>
                  <a:schemeClr val="lt1"/>
                </a:solidFill>
                <a:latin typeface="PT Sans" panose="020B0503020203020204" pitchFamily="34" charset="-52"/>
                <a:cs typeface="Arial"/>
                <a:sym typeface="Arial"/>
              </a:rPr>
              <a:t>стартапа</a:t>
            </a:r>
            <a:endParaRPr lang="ru-RU" sz="2000" dirty="0">
              <a:solidFill>
                <a:schemeClr val="lt1"/>
              </a:solidFill>
              <a:latin typeface="PT Sans" panose="020B0503020203020204" pitchFamily="34" charset="-52"/>
              <a:cs typeface="Arial"/>
              <a:sym typeface="Arial"/>
            </a:endParaRPr>
          </a:p>
          <a:p>
            <a:pPr lvl="0" algn="ctr">
              <a:buClr>
                <a:srgbClr val="000000"/>
              </a:buClr>
              <a:buSzPts val="1100"/>
            </a:pPr>
            <a:endParaRPr lang="ru-RU" sz="2000" dirty="0">
              <a:solidFill>
                <a:schemeClr val="lt1"/>
              </a:solidFill>
              <a:latin typeface="PT Sans" panose="020B0503020203020204" pitchFamily="34" charset="-52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H="1">
            <a:off x="2339753" y="2058086"/>
            <a:ext cx="446449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:\Users\MSShafigullin\Desktop\2020\Презентация КФУ\лого кругово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7295" y="553666"/>
            <a:ext cx="1069409" cy="112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0840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043608" y="212035"/>
            <a:ext cx="73448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Описание проблемной области (актуальности)</a:t>
            </a:r>
            <a:endParaRPr lang="ru-RU" sz="1400" b="1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15-18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MSShafigullin\Desktop\2020\Презентация КФУ\лого круговой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544" y="95924"/>
            <a:ext cx="512496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4344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924"/>
            <a:ext cx="9144000" cy="832664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853013" y="264367"/>
            <a:ext cx="73448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Целевая аудитория </a:t>
            </a:r>
            <a:r>
              <a:rPr lang="ru-RU" sz="1400" dirty="0" err="1" smtClean="0">
                <a:solidFill>
                  <a:schemeClr val="bg1"/>
                </a:solidFill>
                <a:latin typeface="PT Sans" panose="020B0503020203020204" pitchFamily="34" charset="-52"/>
              </a:rPr>
              <a:t>стартапа</a:t>
            </a:r>
            <a:endParaRPr lang="ru-RU" sz="1400" b="1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8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094" y="36756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787" y="114719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8279432" y="374979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79432" y="7144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15-18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2050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84996"/>
            <a:ext cx="989269" cy="45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MSShafigullin\Desktop\2020\Презентация КФУ\лого круговой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856" y="140815"/>
            <a:ext cx="512496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3315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042525" y="258306"/>
            <a:ext cx="73448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Способ решения заявленной проблемы </a:t>
            </a:r>
            <a:endParaRPr lang="ru-RU" sz="1400" b="1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15-18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MSShafigullin\Desktop\2020\Презентация КФУ\лого круговой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544" y="95924"/>
            <a:ext cx="512496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178069" y="915566"/>
            <a:ext cx="6624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Решение заявленной проблемы по одному из вариантов:</a:t>
            </a:r>
          </a:p>
          <a:p>
            <a:r>
              <a:rPr lang="ru-RU" sz="1200" dirty="0"/>
              <a:t>– новый продукт/услуга; </a:t>
            </a:r>
          </a:p>
          <a:p>
            <a:r>
              <a:rPr lang="ru-RU" sz="1200" dirty="0"/>
              <a:t>– новая бизнес-модель по выводу на рынок существующего продукта/услуги; </a:t>
            </a:r>
          </a:p>
          <a:p>
            <a:r>
              <a:rPr lang="ru-RU" sz="1200" dirty="0"/>
              <a:t>– новый продукт/услуга и бизнес-модель по его/её выводу на рынок. </a:t>
            </a:r>
            <a:endParaRPr lang="ru-RU" sz="1200" b="1" dirty="0"/>
          </a:p>
        </p:txBody>
      </p:sp>
    </p:spTree>
    <p:extLst>
      <p:ext uri="{BB962C8B-B14F-4D97-AF65-F5344CB8AC3E}">
        <p14:creationId xmlns:p14="http://schemas.microsoft.com/office/powerpoint/2010/main" val="18181026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924"/>
            <a:ext cx="9144000" cy="832664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886664" y="184996"/>
            <a:ext cx="73448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Команда проекта</a:t>
            </a:r>
            <a:endParaRPr lang="ru-RU" sz="1400" b="1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8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094" y="36756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787" y="114719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8279432" y="374979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79432" y="7144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15-18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2050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84996"/>
            <a:ext cx="989269" cy="45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MSShafigullin\Desktop\2020\Презентация КФУ\лого круговой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856" y="140815"/>
            <a:ext cx="512496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30158" y="1450980"/>
            <a:ext cx="50334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/>
              <a:t>Контактная информация о членах команды, фотографии членов команды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6660593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SShafigullin\Desktop\Проекты\Брендбук\Гайдлайн\Презентация\презентация шаблон КФУ-0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72"/>
          <a:stretch/>
        </p:blipFill>
        <p:spPr bwMode="auto">
          <a:xfrm>
            <a:off x="0" y="1786"/>
            <a:ext cx="9144000" cy="5141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Google Shape;898;g89d9307d70_13_164"/>
          <p:cNvSpPr txBox="1"/>
          <p:nvPr/>
        </p:nvSpPr>
        <p:spPr>
          <a:xfrm>
            <a:off x="1835696" y="2211710"/>
            <a:ext cx="5904656" cy="9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67"/>
              <a:buFont typeface="Arial"/>
              <a:buNone/>
            </a:pPr>
            <a:r>
              <a:rPr lang="en-US" sz="3600" b="1" i="0" u="none" strike="noStrike" cap="none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Спасибо</a:t>
            </a:r>
            <a:r>
              <a:rPr lang="en-US" sz="3600" b="1" i="0" u="none" strike="noStrike" cap="none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 </a:t>
            </a:r>
            <a:r>
              <a:rPr lang="en-US" sz="3600" b="1" i="0" u="none" strike="noStrike" cap="none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за</a:t>
            </a:r>
            <a:r>
              <a:rPr lang="en-US" sz="3600" b="1" i="0" u="none" strike="noStrike" cap="none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 </a:t>
            </a:r>
            <a:r>
              <a:rPr lang="en-US" sz="3600" b="1" i="0" u="none" strike="noStrike" cap="none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внимание</a:t>
            </a:r>
            <a:r>
              <a:rPr lang="en-US" sz="3600" b="1" i="0" u="none" strike="noStrike" cap="none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!</a:t>
            </a:r>
            <a:endParaRPr sz="3600" b="1" i="0" u="none" strike="noStrike" cap="none" dirty="0">
              <a:solidFill>
                <a:schemeClr val="bg1"/>
              </a:solidFill>
              <a:latin typeface="PT Sans" panose="020B0503020203020204" pitchFamily="34" charset="-52"/>
              <a:ea typeface="Arial"/>
              <a:cs typeface="Arial"/>
              <a:sym typeface="Arial"/>
            </a:endParaRPr>
          </a:p>
        </p:txBody>
      </p:sp>
      <p:pic>
        <p:nvPicPr>
          <p:cNvPr id="9" name="Picture 2" descr="C:\Users\MSShafigullin\Desktop\2020\Презентация КФУ\лого круговой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10579"/>
            <a:ext cx="1069408" cy="112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899014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1157</TotalTime>
  <Words>99</Words>
  <Application>Microsoft Office PowerPoint</Application>
  <PresentationFormat>Экран (16:9)</PresentationFormat>
  <Paragraphs>32</Paragraphs>
  <Slides>6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Шафигуллин Марат Шарифуллович</dc:creator>
  <cp:lastModifiedBy>Кириллова Лариса Сергеевна</cp:lastModifiedBy>
  <cp:revision>53</cp:revision>
  <dcterms:created xsi:type="dcterms:W3CDTF">2020-07-15T10:53:07Z</dcterms:created>
  <dcterms:modified xsi:type="dcterms:W3CDTF">2021-12-22T11:59:16Z</dcterms:modified>
</cp:coreProperties>
</file>