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8" r:id="rId2"/>
    <p:sldId id="274" r:id="rId3"/>
    <p:sldId id="277" r:id="rId4"/>
    <p:sldId id="312" r:id="rId5"/>
    <p:sldId id="279" r:id="rId6"/>
    <p:sldId id="313" r:id="rId7"/>
    <p:sldId id="310" r:id="rId8"/>
    <p:sldId id="280" r:id="rId9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F4F"/>
    <a:srgbClr val="0E4A9A"/>
    <a:srgbClr val="D1052C"/>
    <a:srgbClr val="B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5B009-6D7B-4B1C-9145-3F1E544CF5F1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1A1A2-DAF7-4528-B9BF-ADF55B49CA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60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29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05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893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0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3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9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0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98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68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6E42-91C4-4510-8BA5-3B0F1BB9032D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0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5;&#1072;&#1090;&#1088;&#1080;&#1086;&#1090;&#1080;&#1079;&#1084;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urok.ru/statya-o-nravstvennopatrioticheskom-vospitanii-patriotami-ne-rozhdayutsya-1466784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5" t="23333" r="8069" b="61516"/>
          <a:stretch/>
        </p:blipFill>
        <p:spPr bwMode="auto">
          <a:xfrm>
            <a:off x="0" y="195485"/>
            <a:ext cx="9144000" cy="103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77650" y="2659861"/>
            <a:ext cx="6478488" cy="158417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Гарайшина Эльвина – студентка 2 курса 17.1-909 группы КФУ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6660232" y="4366914"/>
            <a:ext cx="2447796" cy="612789"/>
            <a:chOff x="6660232" y="4366914"/>
            <a:chExt cx="2447796" cy="612789"/>
          </a:xfrm>
        </p:grpSpPr>
        <p:pic>
          <p:nvPicPr>
            <p:cNvPr id="6" name="Рисунок 5" descr="ÐÐÐ Ð¢ÐÐ ÐÐ¤Ð£ \ ÐÐ±ÑÐ°Ð·Ð¾Ð²Ð°Ð½Ð¸Ðµ \ ÐÐ½ÑÑÐ¸ÑÑÑ Ð¿ÑÐ¸ÑÐ¾Ð»Ð¾Ð³Ð¸Ð¸ Ð¸ Ð¾Ð±ÑÐ°Ð·Ð¾Ð²Ð°Ð½Ð¸Ñ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248" y="4443958"/>
              <a:ext cx="230378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7812360" y="4748871"/>
              <a:ext cx="100811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#</a:t>
              </a:r>
              <a:r>
                <a:rPr lang="ru-RU" sz="900" b="1" dirty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94</a:t>
              </a:r>
              <a:r>
                <a:rPr lang="en-US" sz="900" b="1" dirty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in the world</a:t>
              </a:r>
              <a:endParaRPr lang="ru-RU" sz="900" b="1" dirty="0">
                <a:solidFill>
                  <a:srgbClr val="4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60232" y="4366914"/>
              <a:ext cx="504056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/>
                <a:t>2020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178695" y="1931226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Патриотами не рождаются, патриотами становятся</a:t>
            </a:r>
          </a:p>
        </p:txBody>
      </p:sp>
    </p:spTree>
    <p:extLst>
      <p:ext uri="{BB962C8B-B14F-4D97-AF65-F5344CB8AC3E}">
        <p14:creationId xmlns:p14="http://schemas.microsoft.com/office/powerpoint/2010/main" val="88007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06697" y="1851670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быть патриотом?</a:t>
            </a:r>
          </a:p>
          <a:p>
            <a:pPr>
              <a:lnSpc>
                <a:spcPct val="120000"/>
              </a:lnSpc>
            </a:pP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 – это человек, который любит свою Родину, переживает за ее неудачи, старается трудиться на благо страны, уважает историю и символы страны, бережет родную природу.</a:t>
            </a:r>
          </a:p>
          <a:p>
            <a:pPr>
              <a:lnSpc>
                <a:spcPct val="120000"/>
              </a:lnSpc>
            </a:pPr>
            <a:endParaRPr lang="ru-RU" sz="18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85786" y="928676"/>
            <a:ext cx="6572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95536" y="28317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 Гоголь «Тарас Бульба»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85786" y="1071552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6FFCA3-ED6D-429F-B68B-A4B036482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723" y="1095231"/>
            <a:ext cx="2381994" cy="334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85800" y="754707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213274" y="1624016"/>
            <a:ext cx="642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 преданность и любовь к своему Отечеству, к своему народу и готовность к любым жертвам и подвигам во имя интересов своей Родины. </a:t>
            </a: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435" y="12347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18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900587-96CC-4A42-8371-F17290F84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81" y="320795"/>
            <a:ext cx="3411509" cy="21258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2798A7-6D89-4EEE-AAB4-53FCBC6DC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81" y="2495677"/>
            <a:ext cx="3411509" cy="22823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2D7C25-CE6A-4355-836B-5D4653664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904" y="2520007"/>
            <a:ext cx="3423533" cy="22823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2AE03E-62B3-4C8A-857F-77EEE7C82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927" y="320795"/>
            <a:ext cx="3411509" cy="214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29816" y="1851670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Патриотом быть не просто! 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02408" y="351472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литературы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5F896A-2439-4D65-9251-B3BBC188854C}"/>
              </a:ext>
            </a:extLst>
          </p:cNvPr>
          <p:cNvSpPr txBox="1"/>
          <p:nvPr/>
        </p:nvSpPr>
        <p:spPr>
          <a:xfrm>
            <a:off x="757482" y="1275606"/>
            <a:ext cx="7529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https://ru.wikipedia.org/wiki/</a:t>
            </a:r>
            <a:r>
              <a:rPr lang="ru-RU" dirty="0">
                <a:hlinkClick r:id="rId3"/>
              </a:rPr>
              <a:t>Патриотизм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https://infourok.ru/statya-o-nravstvennopatrioticheskom-vospitanii-patriotami-ne-rozhdayutsya-1466784.html</a:t>
            </a:r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95536" y="1707654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071538" y="785800"/>
            <a:ext cx="7000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123</Words>
  <Application>Microsoft Office PowerPoint</Application>
  <PresentationFormat>Экран (16:9)</PresentationFormat>
  <Paragraphs>17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  в две строчки</dc:title>
  <dc:creator>User Windows</dc:creator>
  <cp:lastModifiedBy>Эльвина Гарайшина</cp:lastModifiedBy>
  <cp:revision>130</cp:revision>
  <cp:lastPrinted>2019-03-13T08:39:48Z</cp:lastPrinted>
  <dcterms:created xsi:type="dcterms:W3CDTF">2018-11-08T09:30:54Z</dcterms:created>
  <dcterms:modified xsi:type="dcterms:W3CDTF">2020-10-25T17:35:53Z</dcterms:modified>
</cp:coreProperties>
</file>