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7"/>
          <a:stretch/>
        </p:blipFill>
        <p:spPr>
          <a:xfrm>
            <a:off x="-108520" y="0"/>
            <a:ext cx="9516122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83968" y="404664"/>
            <a:ext cx="4860032" cy="42484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021796" y="404664"/>
            <a:ext cx="33843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35 летняя годовщина запуска Энергии-буран.</a:t>
            </a:r>
          </a:p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Командир посадочного комплекса Буран</a:t>
            </a:r>
          </a:p>
          <a:p>
            <a:pPr algn="ctr"/>
            <a:endParaRPr lang="ru-RU" sz="2800" dirty="0" smtClean="0">
              <a:solidFill>
                <a:schemeClr val="bg1"/>
              </a:solidFill>
            </a:endParaRP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Гуров А.Н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C:\Users\User\Desktop\отец и конструктор.bmp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85"/>
          <a:stretch/>
        </p:blipFill>
        <p:spPr bwMode="auto">
          <a:xfrm>
            <a:off x="-108520" y="0"/>
            <a:ext cx="4758061" cy="465313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оле 2"/>
          <p:cNvSpPr txBox="1"/>
          <p:nvPr/>
        </p:nvSpPr>
        <p:spPr>
          <a:xfrm>
            <a:off x="661102" y="3810000"/>
            <a:ext cx="3218815" cy="74803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i="1">
                <a:ln>
                  <a:noFill/>
                </a:ln>
                <a:gradFill>
                  <a:gsLst>
                    <a:gs pos="0">
                      <a:srgbClr val="FFA260"/>
                    </a:gs>
                    <a:gs pos="25000">
                      <a:srgbClr val="FF9E55"/>
                    </a:gs>
                    <a:gs pos="50000">
                      <a:srgbClr val="F38D3A"/>
                    </a:gs>
                    <a:gs pos="75000">
                      <a:srgbClr val="FF9E55"/>
                    </a:gs>
                    <a:gs pos="100000">
                      <a:srgbClr val="FFA260"/>
                    </a:gs>
                  </a:gsLst>
                  <a:lin ang="5400000" scaled="0"/>
                </a:gradFill>
                <a:effectLst>
                  <a:outerShdw blurRad="79997" dist="40005" dir="5040000" algn="tl">
                    <a:srgbClr val="000000">
                      <a:alpha val="30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35 лет запуску</a:t>
            </a:r>
            <a:endParaRPr lang="ru-RU" sz="110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799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00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1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00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00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00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5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"/>
          <a:stretch/>
        </p:blipFill>
        <p:spPr>
          <a:xfrm>
            <a:off x="-1" y="0"/>
            <a:ext cx="9175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5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7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6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16</Words>
  <Application>Microsoft Office PowerPoint</Application>
  <PresentationFormat>Экран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2023-11-13T19:26:44Z</dcterms:created>
  <dcterms:modified xsi:type="dcterms:W3CDTF">2023-11-13T20:02:54Z</dcterms:modified>
</cp:coreProperties>
</file>