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znanium.com/bookread.php?book=149899" TargetMode="External"/><Relationship Id="rId2" Type="http://schemas.openxmlformats.org/officeDocument/2006/relationships/hyperlink" Target="http://znanium.com/bookread.php?book=5166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Научный стиль речи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Камалова Л.А. – кандидат педагогических наук, доцент КФУ</a:t>
            </a:r>
            <a:endParaRPr lang="ru-RU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лан лекции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Функционально-стилевой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состав книжной речи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Структурно-тематическая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организация научного текста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Особенности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научно-информативных текстов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Научный стиль речи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Научный стиль речи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— одна из функциональных разновидностей общелитературного языка, обслуживающая сферу науки и производства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Его главная функция – не только передать логическую информацию, но и доказать ее истинность, новизну, ценность.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Вторая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функция – активизация логического мышления читателя или слушателя, которая приобретает в научно-учебном подстиле первостепенное значение.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Подстили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научного стиля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Научный стиль делится на 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подстили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собственно-научный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― наиболее строгий, точный; им пишутся диссертации, монографии, статьи научных журналов, энциклопедии;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научно-популярный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им пишутся научные статьи в газетах, научно-популярных журналах, научно-популярные книги;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научно-учебный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учебная литература по разным предметам для разных типов учебных заведений, справочники, пособия).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тилевые черты научного стиля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Сфера научного общения требует точного, логичного, однозначного выражения мысли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Общими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внеязыковыми свойствами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научного стиля речи, его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стилевыми чертами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обусловленными абстрактностью 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понятийностью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и строгой логичностью мышления, являются: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Обобщенность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Обобщенность</a:t>
            </a: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, отвлеченность, абстрактность изложения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.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600" dirty="0" smtClean="0">
                <a:latin typeface="Arial" pitchFamily="34" charset="0"/>
                <a:cs typeface="Arial" pitchFamily="34" charset="0"/>
              </a:rPr>
              <a:t>Почти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каждое слово выступает как обозначение общего понятия или абстрактного предмета.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600" dirty="0" smtClean="0">
                <a:latin typeface="Arial" pitchFamily="34" charset="0"/>
                <a:cs typeface="Arial" pitchFamily="34" charset="0"/>
              </a:rPr>
              <a:t>Отвлеченно-обобщенный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характер речи проявляется в отборе лексического материала (существительные преобладают над глаголами, используются общенаучные термины и слова, глаголы употребляются в определенных временных и личных формах) и особых синтаксических конструкций (неопределенно-личные предложения, пассивные конструкции).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Логичность изложения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Логичность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изложения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Между частями высказывания имеется упорядоченная система связей, изложение непротиворечиво и последовательно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Это достигается использованием особых синтаксических конструкций и типичных средств межфразовой связи.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Точность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доказательность изложения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Точность изложения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Достигается использованием однозначных выражений, терминов, слов с ясной лексико-семантической сочетаемостью.</a:t>
            </a:r>
          </a:p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Доказательность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изложения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Рассуждения аргументируют научные гипотезы и положения.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Объективность изложения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Объективность изложения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Проявляется в изложении, анализе разных точек зрения на проблему, в сосредоточенности на предмете высказывания и отсутствии субъективизма при передаче содержания, в безличности языкового выражения.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Насыщенность фактической информацией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Насыщенность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фактической информацией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что необходимо для доказательности и объективности изложения.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Языковые единицы научного стиля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Названные особенности научного стиля находят выражение в его языковых характеристиках и определяют системность собственно языковых средств этого стиля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Научный стиль речи включает в себя языковые единицы трех типов.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1. Лексические единицы, обладающие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функционально-стилевой окраской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данного стиля. Это особые лексические единицы, синтаксические конструкции, морфологические формы.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Межстилевые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единицы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то есть стилистически нейтральные языковые единицы.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Стилистически нейтральные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языковые единицы, преимущественно функционирующие именно в данном стиле.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Понятие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1. Так как ведущей формой научного мышления является понятие, то и почти каждая лексическая единица в научном стиле обозначает понятие или абстрактный предмет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Точно и однозначно называют специальные понятия научной сферы общения и раскрывают их содержание особые лексические единицы – термины (90 % лексики).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Термин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Термин –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это слово или словосочетание, обозначающее понятие специальной области знания или деятельности и являющееся элементом определенной системы терминов.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К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термину предъявляются следующие требования: однозначность, стилистическая нейтральность и системность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 своей принадлежности к области научных знаний термины можно условно разделить на две группы: 1) узкоспециальные и 2) общенаучные.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Обобщенность изложения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2.Обобщенность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абстрактность изложения в научном стиле на лексическом уровне реализуется в употреблении большого количества лексических единиц с абстрактным значением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(абстрактная лексика).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Фразеология научного стиля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 Научный стиль имеет и свою фразеологию, включающую составные термины: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солнечное сплетение, глухие согласные,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 также различного рода клише: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заключается в …, представляет собой …, состоит из …, применяется для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… и пр.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</a:t>
            </a: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научного стиля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Языку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научного общения присущи и свои грамматические особенности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Отвлеченность и обобщенность научной речи проявляются в особенностях функционирования разнообразных грамматических единиц.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1. Названия понятий в научном стиле преобладают над названиями действий, это приводит к большому употреблению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существительных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Формы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единственного числа имен существительных используются в значении множественного числа: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Волк – хищное животное из рода собак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Вещественные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отвлеченные существительные нередко употребляются в форме множественного числа: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смазочные масла, шумы в радиоприемнике, большие глубины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2. В научном тексте преобладают глаголы абстрактной семантики: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существовать, происходить, иметь, появляться, изменять(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ся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), продолжать(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ся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) и пр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Для научной речи характерно использование глагольных форм с ослабленными лексико-грамматическими значениями времени, лица, числа, что подтверждается синонимией структур предложения: перегонку производят –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перегонка производится; можно вывести заключение – выводится заключение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пр.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 Еще одна морфологическая особенность научного стиля состоит в использовании настоящего вневременного, что необходимо для определения свойств и признаков исследуемых предметов и явлений: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При раздражении …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наступают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сокращения. Углерод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составляет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4. Отвлеченность и обобщенность научной речи проявляется в том, что более частотными становятся формы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несовершенного вида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глагола (около 80%), поскольку выражают более отвлеченно-обобщенное значение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Немногие глаголы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совершенного вида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используются в устойчивых оборотах в форме будущего времени, которое синонимично настоящему вневременному: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рассмотрим…, уравнение примет вид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Многие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глаголы несовершенного вида лишены парных глаголов совершенного вида: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Металлы легко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режутся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Морфология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5. В научном стиле практически не используются формы 2-го лица и местоимения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ты, вы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 наиболее частотны отвлеченные по значению формы 3-го лица и местоимения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он, она, оно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Местоимение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мы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кроме употребления в значении так называемого авторского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мы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вместе с формой глагола часто выражает значение разной степени отвлеченности и обобщенности в значении "мы совокупности" (я и аудитория):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Мы приходим к результату. Мы можем заключить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Синтаксис </a:t>
            </a: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научного стиля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Для синтаксиса научного стиля речи характерна тенденция к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сложным построениям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что способствует передаче сложной системы научных понятий. Для этой цели используются предложения с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однородными членами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обобщающими словами при них.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Синтаксис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2. В научных текстах распространены разные типы сложных предложений, в частности с использованием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составных подчинительных союзов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вследствие того что; ввиду того что, в то время как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пр.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Синтаксис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 Средствами связи частей текста служат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вводные слова и сочетания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во-первых, наконец, с другой стороны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указывающие на последовательность изложения.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объединения частей текста, в частности абзацев, имеющих тесную логическую связь друг с другом, используются указывающие на эту связь слова и словосочетания: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таким образом, в заключение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пр.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Синтаксис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4. Предложения в научном стиле преимущественно повествовательные с прямым порядком слов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Вопросительные предложения в редких случаях используются для привлечения внимания к какому-либо вопросу.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Синтаксис научного стиля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5. Обобщенно-абстрактный характер научной речи, вневременной план изложения материала обусловливают употребление определенных типов синтаксических конструкций:</a:t>
            </a:r>
          </a:p>
          <a:p>
            <a:pPr algn="just"/>
            <a:r>
              <a:rPr lang="ru-RU" i="1" dirty="0" smtClean="0">
                <a:latin typeface="Arial" pitchFamily="34" charset="0"/>
                <a:cs typeface="Arial" pitchFamily="34" charset="0"/>
              </a:rPr>
              <a:t>неопределенно-личных, обобщенно-личных и безличных предложений. </a:t>
            </a:r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Действующее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лицо в них отсутствует или мыслится обобщенно, неопределенно, все внимание сосредоточено на действии, на его обстоятельствах.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Неопределенно-личные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обобщенно-личные предложения используются при введении терминов, выведении формул, при объяснении материала в примерах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(Скорость изображают направленным отрезком; Рассмотрим следующий пример; Сравним предложения)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Структурно-тематическая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организация научного текста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Логичность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научной речи ярко проявляется в организации текста.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научной и учебно-научной литературе, главная цель которой заключается в передаче объективных знаний об окружающей действительности, последовательном раскрытии системы понятий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Существуют устойчивые закономерности в характере и способах предъявления этих понятий, раскрытии их существенных сторон, связей друг с другом, что определяет логико-смысловую специфику научных и учебно-научных текстов и относительную жесткость в расположении их компонентов.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Способ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изложения информации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научном стиле речи большую роль играет способ изложения информации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Информация может быть изложена (передана, представлена) четырьмя способами — это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описание, повествование, рассуждение и доказательство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Каждый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из этих способов имеет четкую структуру построения текста.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Описание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Определение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Инструкция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Описание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способ изложения, цель которого — информировать об объекте, о процессах и явлениях.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Определение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(формулировка) — это максимально краткое описание, цель которого — назвать главные и отличительные признаки объекта; текст определения обычно представляет собой одно, как правило, сложное предложение.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Инструкция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описание, цель которого — дать правила, определяющие обязательную последовательность действий при выполнении определенной работы, руководство к действию. Текст-инструкция оформляется повторением одной и той же синтаксической конструкции.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Повествование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Рассуждение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Доказательство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Повествование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способ изложения, цель которого —представить объект в развитии. Повествование характеризуется строгой последовательностью и логичностью.</a:t>
            </a: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Рассуждение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способ изложения, цель которого —показать процесс получения нового знания о любых объектах действительности и сообщить само это знание (как результат) путем логического вывода. Предметом изложения при рассуждении выступает процесс получения знания.</a:t>
            </a: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Доказательство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особый способ изложения материала, посредством которого подтверждается (или опровергается) истинность знаний.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научно-информативных текстов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Научно-информативные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тексты в краткой форме передают основное содержание исходного научного текста путем его переработки, поэтому они являются вторичными.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Трансформация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исходного текста, его упрощение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переформулирование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основных положений приводит к тому, что содержание выступает в новом качестве.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Разные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типы воспроизведения исходного текста – подражание образцам – древнейшие виды работы, которые считались у древних греков одним из важнейших способов обучения красноречию.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Рассмотрим подробнее способы трансформации текстов.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Сжатое изложение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Задача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сжатого изложения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передать содержание кратко. Это задача не из легких, поэтому придерживайтесь следующих рекомендаций.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1. Для того чтобы понять текст, необходимо разбить его на смысловые блоки и выделить те из них, которые несут основную смысловую нагрузку.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2. Исключив из них или сократив до минимума информацию обеспечения (примеры, аналогии, уточнения, пояснения, ссылки и др.) и связав оставшийся материал «своими словами»,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конспект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текста.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 Поставив к каждому смысловому блоку текста-конспекта вопрос «О чем говорится в этой части?» и, найдя в тексте ответы,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тезисы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текста.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4. Характеризуя структуру текста. Приводя основные положения (тезисы) автора и отражая ход его мысли,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реферат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5. Сокращая тезисы, представляя их основными опорными словами и словосочетаниями,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план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Аннотация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6. Объединяя словосочетания, вошедшие в план текста,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справочную аннотацию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Дополняя справочную аннотацию кратким упоминанием основных тезисов и оценивая аннотируемое произведение, получаем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рекомендательную аннотацию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Итак, сжатое изложение может быть представлено в виде аннотации, конспекта, реферата.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Аннотация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Аннотация –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краткое изложение содержания исходного научного текста.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Основной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задачей аннотации является помочь читателю решить, интересно ли и нужно ли ему будет основное произведение. Познакомиться с аннотацией можно в любой книге на обороте титульного листа.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Основные требования, предъявляемые к аннотации, – это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краткость и информативность,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но в таком своем качестве, которое с наибольшей точностью передаст содержание научного произведения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Поэтому, в аннотации речь должна идти только о предмете научного исследования; она должна быть обезличена и не должна содержать никакой оценочной лексики; для ее написания используются клишированные обороты (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 работе описаны…, рассматриваются вопросы…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и простые для восприятия предложения.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Конспект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Конспект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это особый вид текста, в основе которого лежит аналитико-синтетическая переработка информации (исходного текста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т.е. систематизация и обобщение наиболее ценной информации.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Конспект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вторичный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но самостоятельный текст обладает собственной содержательной, смысловой и структурной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целостностью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При составлении конспекта происходит восприятие и осмысление исходного текста на уровне смысловых отрезков, отбор информации с точки зрения новизны и важности (сброс «лишней» и фиксация необходимой),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переформулировка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полученной информации с помощью опорных слов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словосочетаний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Реферат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Цель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реферата в том, по словам М.В. Ломоносова,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«чтобы схватить новое и существенное в сочинении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Реферирование представляет собой творческий процесс, включающий осмысление исходного текста, аналитико-синтетическое преобразование информации: описание текста, целевое извлечение наиболее важной информации, ее перераспределение и создание нового текста.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Основные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признаки реферата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Выделяются следующие основные признаки реферата: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– полная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зависимость содержания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реферата от содержания реферируемых источников;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точное изложение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без искажений и субъективных оценок, основной информации;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постоянство структуры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заголовочная часть с библиографическим описанием, собственно реферативная часть, в которой обобщаются сведения об авторах, называется основная тема и проблематика источников, дается подробное или сжатое изложение наиболее важных вопросов, делаются выводы;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ограниченный объем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для монографического учебного реферата – около 200-300 слов в зависимости от объема источника, для реферативного обзора – около 500-600 слов.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Список литературы по курсу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1.Гончарова Л. М. , Гончарова Л. М. , Лапшина О. Н. Русский язык и культура речи: Учебное пособие / Под ред. проф.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Гойхмана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О. Я./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Гойхман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О. Я. ИНФРА-М, 2002. - 192 с.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2"/>
              </a:rPr>
              <a:t>http://znanium.com/bookread.php?book=51667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2.Русский язык и культура речи: Курс лекций / Г.К. Трофимова. - 3-e изд.,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испр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М.: Флинта: Наука, 2005. - 160 с.: http://znanium.com/bookread.php?book=93132 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3.Русский язык и культура речи: учеб. пособие / Е.П.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Буторина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С.М. Евграфова; Российский государственный гуманитарный университет (РГГУ). - М.: Форум, 2009. - 295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с.:http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://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znanium.com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/bookread.php?book=148732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4.Русский язык и культура речи: история, теория, практика: Учеб. пособие / Б.Р.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Мандель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М.: Вузовский учебник, 2009. - 267 с.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3"/>
              </a:rPr>
              <a:t>http://znanium.com/bookread.php?book=149899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2274</Words>
  <PresentationFormat>Экран (4:3)</PresentationFormat>
  <Paragraphs>137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Научный стиль речи</vt:lpstr>
      <vt:lpstr>План лекции</vt:lpstr>
      <vt:lpstr>Научный стиль речи</vt:lpstr>
      <vt:lpstr>Подстили научного стиля</vt:lpstr>
      <vt:lpstr>Стилевые черты научного стиля</vt:lpstr>
      <vt:lpstr>Обобщенность</vt:lpstr>
      <vt:lpstr>Логичность изложения</vt:lpstr>
      <vt:lpstr>Точность и доказательность изложения</vt:lpstr>
      <vt:lpstr>Объективность изложения</vt:lpstr>
      <vt:lpstr>Насыщенность фактической информацией</vt:lpstr>
      <vt:lpstr>Языковые единицы научного стиля</vt:lpstr>
      <vt:lpstr>Понятие</vt:lpstr>
      <vt:lpstr>Термин</vt:lpstr>
      <vt:lpstr>Обобщенность изложения</vt:lpstr>
      <vt:lpstr>Фразеология научного стиля</vt:lpstr>
      <vt:lpstr> Морфология научного стиля </vt:lpstr>
      <vt:lpstr>Морфология научного стиля</vt:lpstr>
      <vt:lpstr>Морфология научного стиля</vt:lpstr>
      <vt:lpstr>Морфология научного стиля</vt:lpstr>
      <vt:lpstr>Морфология научного стиля</vt:lpstr>
      <vt:lpstr>Морфология научного стиля</vt:lpstr>
      <vt:lpstr> Синтаксис научного стиля </vt:lpstr>
      <vt:lpstr>Синтаксис научного стиля</vt:lpstr>
      <vt:lpstr>Синтаксис научного стиля</vt:lpstr>
      <vt:lpstr>Синтаксис научного стиля</vt:lpstr>
      <vt:lpstr>Синтаксис научного стиля</vt:lpstr>
      <vt:lpstr> Структурно-тематическая организация научного текста </vt:lpstr>
      <vt:lpstr>Способ изложения информации</vt:lpstr>
      <vt:lpstr>Описание Определение Инструкция</vt:lpstr>
      <vt:lpstr>Повествование Рассуждение Доказательство </vt:lpstr>
      <vt:lpstr> Особенности научно-информативных текстов </vt:lpstr>
      <vt:lpstr>Сжатое изложение</vt:lpstr>
      <vt:lpstr>Аннотация</vt:lpstr>
      <vt:lpstr>Аннотация</vt:lpstr>
      <vt:lpstr>Конспект</vt:lpstr>
      <vt:lpstr>Реферат</vt:lpstr>
      <vt:lpstr>Основные признаки реферата</vt:lpstr>
      <vt:lpstr>Список литературы по курсу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Научный стиль речи</dc:title>
  <dc:creator>User</dc:creator>
  <cp:lastModifiedBy>User</cp:lastModifiedBy>
  <cp:revision>5</cp:revision>
  <dcterms:created xsi:type="dcterms:W3CDTF">2018-11-06T06:50:29Z</dcterms:created>
  <dcterms:modified xsi:type="dcterms:W3CDTF">2018-11-06T07:35:51Z</dcterms:modified>
</cp:coreProperties>
</file>