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4" r:id="rId9"/>
    <p:sldId id="263" r:id="rId10"/>
    <p:sldId id="266" r:id="rId11"/>
    <p:sldId id="290" r:id="rId12"/>
    <p:sldId id="267" r:id="rId13"/>
    <p:sldId id="269" r:id="rId14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56" y="-96"/>
      </p:cViewPr>
      <p:guideLst>
        <p:guide orient="horz" pos="1620"/>
        <p:guide pos="28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579904"/>
        <c:axId val="5581440"/>
      </c:lineChart>
      <c:catAx>
        <c:axId val="5579904"/>
        <c:scaling>
          <c:orientation val="minMax"/>
        </c:scaling>
        <c:delete val="1"/>
        <c:axPos val="b"/>
        <c:majorTickMark val="out"/>
        <c:minorTickMark val="none"/>
        <c:tickLblPos val="nextTo"/>
        <c:crossAx val="5581440"/>
        <c:crosses val="autoZero"/>
        <c:auto val="1"/>
        <c:lblAlgn val="ctr"/>
        <c:lblOffset val="100"/>
        <c:noMultiLvlLbl val="0"/>
      </c:catAx>
      <c:valAx>
        <c:axId val="55814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55799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latin typeface="PT Sans" panose="020B0503020203020204" pitchFamily="34" charset="-52"/>
        </a:defRPr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440D3-7956-497E-AF18-4AD951830EA1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383914-3837-44D4-BC73-CC3CCFE4E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187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1597820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1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81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691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399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2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316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634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4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4" y="2180036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476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2" y="900113"/>
            <a:ext cx="4038599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1" y="900113"/>
            <a:ext cx="4038599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275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1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151336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2" y="1631157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151336"/>
            <a:ext cx="4041774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1631157"/>
            <a:ext cx="4041774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967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65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343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2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04789"/>
            <a:ext cx="5111749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2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227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786AA-C9B4-44E7-9A59-E9365C9EA225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53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1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200151"/>
            <a:ext cx="8229601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1" y="4767263"/>
            <a:ext cx="213359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786AA-C9B4-44E7-9A59-E9365C9EA225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1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59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F508C-0B0E-4C0D-85B1-17E86D186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49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SShafigullin\Desktop\Проекты\Брендбук\Готовый ББ\Логотипы в png\kfu_logo_3l_en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1405" y="2031750"/>
            <a:ext cx="234119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65065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86008" y="2139702"/>
            <a:ext cx="56579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Константина Константиновна Константинопольская</a:t>
            </a:r>
          </a:p>
          <a:p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Начальник отдела рекламы и развития бренда</a:t>
            </a:r>
          </a:p>
          <a:p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Департамент по информационной политике</a:t>
            </a:r>
          </a:p>
          <a:p>
            <a:endParaRPr lang="ru-RU" sz="1000" dirty="0" smtClean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  <a:p>
            <a:r>
              <a:rPr lang="en-US" sz="10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kpfu.ru/</a:t>
            </a:r>
            <a:r>
              <a:rPr lang="en-US" sz="1000" dirty="0" err="1" smtClean="0">
                <a:solidFill>
                  <a:srgbClr val="00549F"/>
                </a:solidFill>
                <a:latin typeface="PT Sans" panose="020B0503020203020204" pitchFamily="34" charset="-52"/>
              </a:rPr>
              <a:t>marats.shafigullin</a:t>
            </a:r>
            <a:endParaRPr lang="ru-RU" sz="10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en-US" sz="10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sms@kpfu.ru</a:t>
            </a:r>
            <a:endParaRPr lang="ru-RU" sz="10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ru-RU" sz="10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+7 (843) 233 7</a:t>
            </a:r>
            <a:r>
              <a:rPr lang="en-US" sz="10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6 54</a:t>
            </a:r>
            <a:endParaRPr lang="ru-RU" sz="1000" dirty="0">
              <a:solidFill>
                <a:srgbClr val="00549F"/>
              </a:solidFill>
              <a:latin typeface="PT Sans" panose="020B0503020203020204" pitchFamily="34" charset="-5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2" y="824927"/>
            <a:ext cx="3347865" cy="769250"/>
          </a:xfrm>
          <a:prstGeom prst="rect">
            <a:avLst/>
          </a:prstGeom>
          <a:gradFill flip="none" rotWithShape="1">
            <a:gsLst>
              <a:gs pos="0">
                <a:srgbClr val="00549F">
                  <a:shade val="30000"/>
                  <a:satMod val="115000"/>
                </a:srgbClr>
              </a:gs>
              <a:gs pos="50000">
                <a:srgbClr val="00549F">
                  <a:shade val="67500"/>
                  <a:satMod val="115000"/>
                </a:srgbClr>
              </a:gs>
              <a:gs pos="100000">
                <a:srgbClr val="00549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MSShafigullin\Desktop\Проекты\Брендбук\Готовый ББ\Логотипы в png\2_Logo_whit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26" y="1061618"/>
            <a:ext cx="2198807" cy="295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486007" y="794051"/>
            <a:ext cx="525658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РЕКОМЕНДАЦИИ ПО ИСПОЛЬЗОВАНИЮ ФИРМЕННОГО СТИЛЯ</a:t>
            </a:r>
          </a:p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КАЗАНСКОГО ФЕДЕРАЛЬНОГО УНИВЕРСИТЕТА</a:t>
            </a:r>
          </a:p>
          <a:p>
            <a:r>
              <a:rPr lang="ru-RU" sz="1200" b="1" dirty="0">
                <a:solidFill>
                  <a:srgbClr val="00549F"/>
                </a:solidFill>
                <a:latin typeface="PT Sans" panose="020B0503020203020204" pitchFamily="34" charset="-52"/>
              </a:rPr>
              <a:t>Запись видео-лекций (БЕЗ </a:t>
            </a:r>
            <a:r>
              <a:rPr lang="ru-RU" sz="12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СПИКЕРА,</a:t>
            </a:r>
          </a:p>
          <a:p>
            <a:r>
              <a:rPr lang="ru-RU" sz="12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аудиальное сопровождение)</a:t>
            </a:r>
            <a:endParaRPr lang="ru-RU" sz="1200" b="1" dirty="0">
              <a:solidFill>
                <a:srgbClr val="00549F"/>
              </a:solidFill>
              <a:latin typeface="PT Sans" panose="020B0503020203020204" pitchFamily="34" charset="-5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86007" y="1667584"/>
            <a:ext cx="5066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СПАСИБО ЗА ВНИМАНИЕ!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07600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86008" y="2139702"/>
            <a:ext cx="56579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Константина Константиновна Константинопольская</a:t>
            </a:r>
          </a:p>
          <a:p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Начальник отдела рекламы и развития бренда</a:t>
            </a:r>
          </a:p>
          <a:p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Департамент по информационной политике</a:t>
            </a:r>
          </a:p>
          <a:p>
            <a:endParaRPr lang="ru-RU" sz="1000" dirty="0" smtClean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  <a:p>
            <a:r>
              <a:rPr lang="en-US" sz="10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kpfu.ru/</a:t>
            </a:r>
            <a:r>
              <a:rPr lang="en-US" sz="1000" dirty="0" err="1" smtClean="0">
                <a:solidFill>
                  <a:srgbClr val="00549F"/>
                </a:solidFill>
                <a:latin typeface="PT Sans" panose="020B0503020203020204" pitchFamily="34" charset="-52"/>
              </a:rPr>
              <a:t>marats.shafigullin</a:t>
            </a:r>
            <a:endParaRPr lang="ru-RU" sz="10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en-US" sz="10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sms@kpfu.ru</a:t>
            </a:r>
            <a:endParaRPr lang="ru-RU" sz="10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ru-RU" sz="10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+7 (843) 233 7</a:t>
            </a:r>
            <a:r>
              <a:rPr lang="en-US" sz="10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6 54</a:t>
            </a:r>
            <a:endParaRPr lang="ru-RU" sz="1000" dirty="0">
              <a:solidFill>
                <a:srgbClr val="00549F"/>
              </a:solidFill>
              <a:latin typeface="PT Sans" panose="020B0503020203020204" pitchFamily="34" charset="-5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2" y="824927"/>
            <a:ext cx="3347865" cy="769250"/>
          </a:xfrm>
          <a:prstGeom prst="rect">
            <a:avLst/>
          </a:prstGeom>
          <a:gradFill flip="none" rotWithShape="1">
            <a:gsLst>
              <a:gs pos="0">
                <a:srgbClr val="00549F">
                  <a:shade val="30000"/>
                  <a:satMod val="115000"/>
                </a:srgbClr>
              </a:gs>
              <a:gs pos="50000">
                <a:srgbClr val="00549F">
                  <a:shade val="67500"/>
                  <a:satMod val="115000"/>
                </a:srgbClr>
              </a:gs>
              <a:gs pos="100000">
                <a:srgbClr val="00549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MSShafigullin\Desktop\Проекты\Брендбук\Готовый ББ\Логотипы в png\2_Logo_whit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26" y="1061618"/>
            <a:ext cx="2198807" cy="295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486007" y="794051"/>
            <a:ext cx="525658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РЕКОМЕНДАЦИИ ПО ИСПОЛЬЗОВАНИЮ ФИРМЕННОГО СТИЛЯ</a:t>
            </a:r>
          </a:p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КАЗАНСКОГО ФЕДЕРАЛЬНОГО УНИВЕРСИТЕТА</a:t>
            </a:r>
          </a:p>
          <a:p>
            <a:r>
              <a:rPr lang="ru-RU" sz="1200" b="1" dirty="0">
                <a:solidFill>
                  <a:srgbClr val="00549F"/>
                </a:solidFill>
                <a:latin typeface="PT Sans" panose="020B0503020203020204" pitchFamily="34" charset="-52"/>
              </a:rPr>
              <a:t>Запись видео-лекций (БЕЗ </a:t>
            </a:r>
            <a:r>
              <a:rPr lang="ru-RU" sz="12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СПИКЕРА,</a:t>
            </a:r>
          </a:p>
          <a:p>
            <a:r>
              <a:rPr lang="ru-RU" sz="12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аудиальное сопровождение)</a:t>
            </a:r>
            <a:endParaRPr lang="ru-RU" sz="1200" b="1" dirty="0">
              <a:solidFill>
                <a:srgbClr val="00549F"/>
              </a:solidFill>
              <a:latin typeface="PT Sans" panose="020B0503020203020204" pitchFamily="34" charset="-5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86007" y="1667584"/>
            <a:ext cx="5066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СПАСИБО ЗА ВНИМАНИЕ!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86008" y="3409900"/>
            <a:ext cx="50668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u="sng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Еще больше знаний:</a:t>
            </a:r>
            <a:endParaRPr lang="ru-RU" sz="1200" i="1" u="sng" dirty="0" smtClean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</p:txBody>
      </p:sp>
      <p:pic>
        <p:nvPicPr>
          <p:cNvPr id="10" name="Picture 3" descr="C:\Users\MSShafigullin\Desktop\2020\Фирменный стиль онлайн лекций\По ТЗ\Картинки\Еще_видео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154" y="3795886"/>
            <a:ext cx="4968552" cy="110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53349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486007" y="3388226"/>
            <a:ext cx="5657992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Константина Константиновна Константинопольская</a:t>
            </a:r>
          </a:p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Начальник отдела рекламы и развития бренда</a:t>
            </a:r>
          </a:p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Департамент по информационной политике</a:t>
            </a:r>
          </a:p>
          <a:p>
            <a:endParaRPr lang="ru-RU" sz="1200" dirty="0" smtClean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  <a:p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kpfu.ru/</a:t>
            </a:r>
            <a:r>
              <a:rPr lang="en-US" sz="1200" dirty="0" err="1" smtClean="0">
                <a:solidFill>
                  <a:srgbClr val="00549F"/>
                </a:solidFill>
                <a:latin typeface="PT Sans" panose="020B0503020203020204" pitchFamily="34" charset="-52"/>
              </a:rPr>
              <a:t>marats.shafigullin</a:t>
            </a:r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sms@kpfu.ru</a:t>
            </a:r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+7 (843) 233 7</a:t>
            </a:r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6 54</a:t>
            </a:r>
            <a:endParaRPr lang="ru-RU" sz="1200" dirty="0">
              <a:solidFill>
                <a:srgbClr val="00549F"/>
              </a:solidFill>
              <a:latin typeface="PT Sans" panose="020B0503020203020204" pitchFamily="34" charset="-5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2" y="824927"/>
            <a:ext cx="3347865" cy="769250"/>
          </a:xfrm>
          <a:prstGeom prst="rect">
            <a:avLst/>
          </a:prstGeom>
          <a:gradFill flip="none" rotWithShape="1">
            <a:gsLst>
              <a:gs pos="0">
                <a:srgbClr val="00549F">
                  <a:shade val="30000"/>
                  <a:satMod val="115000"/>
                </a:srgbClr>
              </a:gs>
              <a:gs pos="50000">
                <a:srgbClr val="00549F">
                  <a:shade val="67500"/>
                  <a:satMod val="115000"/>
                </a:srgbClr>
              </a:gs>
              <a:gs pos="100000">
                <a:srgbClr val="00549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C:\Users\MSShafigullin\Desktop\Проекты\Брендбук\Готовый ББ\Логотипы в png\2_Logo_whit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26" y="1061618"/>
            <a:ext cx="2198807" cy="295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486007" y="732498"/>
            <a:ext cx="5256584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РЕКОМЕНДАЦИИ ПО ИСПОЛЬЗОВАНИЮ ФИРМЕННОГО СТИЛЯ</a:t>
            </a:r>
          </a:p>
          <a:p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КАЗАНСКОГО ФЕДЕРАЛЬНОГО УНИВЕРСИТЕТА</a:t>
            </a:r>
          </a:p>
          <a:p>
            <a:r>
              <a:rPr lang="ru-RU" b="1" dirty="0">
                <a:solidFill>
                  <a:srgbClr val="00549F"/>
                </a:solidFill>
                <a:latin typeface="PT Sans" panose="020B0503020203020204" pitchFamily="34" charset="-52"/>
              </a:rPr>
              <a:t>Запись видео-лекций </a:t>
            </a:r>
            <a:r>
              <a:rPr lang="ru-RU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(ФОТО СПИКЕРА)</a:t>
            </a:r>
            <a:endParaRPr lang="ru-RU" b="1" dirty="0">
              <a:solidFill>
                <a:srgbClr val="00549F"/>
              </a:solidFill>
              <a:latin typeface="PT Sans" panose="020B0503020203020204" pitchFamily="34" charset="-52"/>
            </a:endParaRPr>
          </a:p>
        </p:txBody>
      </p:sp>
      <p:pic>
        <p:nvPicPr>
          <p:cNvPr id="1026" name="Picture 2" descr="C:\Users\MSShafigullin\Desktop\2020\Фирменный стиль онлайн лекций\По ТЗ\Картинки\Барбра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47" r="29411"/>
          <a:stretch/>
        </p:blipFill>
        <p:spPr bwMode="auto">
          <a:xfrm>
            <a:off x="474450" y="1932931"/>
            <a:ext cx="2398960" cy="239896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48750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86008" y="2139702"/>
            <a:ext cx="56579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Константина Константиновна Константинопольская</a:t>
            </a:r>
          </a:p>
          <a:p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Начальник отдела рекламы и развития бренда</a:t>
            </a:r>
          </a:p>
          <a:p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Департамент по информационной политике</a:t>
            </a:r>
          </a:p>
          <a:p>
            <a:endParaRPr lang="ru-RU" sz="1000" dirty="0" smtClean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  <a:p>
            <a:r>
              <a:rPr lang="en-US" sz="10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kpfu.ru/</a:t>
            </a:r>
            <a:r>
              <a:rPr lang="en-US" sz="1000" dirty="0" err="1" smtClean="0">
                <a:solidFill>
                  <a:srgbClr val="00549F"/>
                </a:solidFill>
                <a:latin typeface="PT Sans" panose="020B0503020203020204" pitchFamily="34" charset="-52"/>
              </a:rPr>
              <a:t>marats.shafigullin</a:t>
            </a:r>
            <a:endParaRPr lang="ru-RU" sz="10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en-US" sz="10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sms@kpfu.ru</a:t>
            </a:r>
            <a:endParaRPr lang="ru-RU" sz="10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ru-RU" sz="10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+7 (843) 233 7</a:t>
            </a:r>
            <a:r>
              <a:rPr lang="en-US" sz="10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6 54</a:t>
            </a:r>
            <a:endParaRPr lang="ru-RU" sz="1000" dirty="0">
              <a:solidFill>
                <a:srgbClr val="00549F"/>
              </a:solidFill>
              <a:latin typeface="PT Sans" panose="020B0503020203020204" pitchFamily="34" charset="-5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2" y="824927"/>
            <a:ext cx="3347865" cy="769250"/>
          </a:xfrm>
          <a:prstGeom prst="rect">
            <a:avLst/>
          </a:prstGeom>
          <a:gradFill flip="none" rotWithShape="1">
            <a:gsLst>
              <a:gs pos="0">
                <a:srgbClr val="00549F">
                  <a:shade val="30000"/>
                  <a:satMod val="115000"/>
                </a:srgbClr>
              </a:gs>
              <a:gs pos="50000">
                <a:srgbClr val="00549F">
                  <a:shade val="67500"/>
                  <a:satMod val="115000"/>
                </a:srgbClr>
              </a:gs>
              <a:gs pos="100000">
                <a:srgbClr val="00549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MSShafigullin\Desktop\Проекты\Брендбук\Готовый ББ\Логотипы в png\2_Logo_whit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26" y="1061618"/>
            <a:ext cx="2198807" cy="295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486007" y="794051"/>
            <a:ext cx="525658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РЕКОМЕНДАЦИИ ПО ИСПОЛЬЗОВАНИЮ ФИРМЕННОГО СТИЛЯ</a:t>
            </a:r>
          </a:p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КАЗАНСКОГО ФЕДЕРАЛЬНОГО УНИВЕРСИТЕТА</a:t>
            </a:r>
          </a:p>
          <a:p>
            <a:r>
              <a:rPr lang="ru-RU" sz="1200" b="1" dirty="0">
                <a:solidFill>
                  <a:srgbClr val="00549F"/>
                </a:solidFill>
                <a:latin typeface="PT Sans" panose="020B0503020203020204" pitchFamily="34" charset="-52"/>
              </a:rPr>
              <a:t>Запись видео-лекций </a:t>
            </a:r>
            <a:r>
              <a:rPr lang="ru-RU" sz="12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(ФОТО СПИКЕРА)</a:t>
            </a:r>
            <a:endParaRPr lang="ru-RU" sz="1200" b="1" dirty="0">
              <a:solidFill>
                <a:srgbClr val="00549F"/>
              </a:solidFill>
              <a:latin typeface="PT Sans" panose="020B0503020203020204" pitchFamily="34" charset="-5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86007" y="1667584"/>
            <a:ext cx="5066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СПАСИБО ЗА ВНИМАНИЕ!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86008" y="3409900"/>
            <a:ext cx="50668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u="sng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Еще больше знаний:</a:t>
            </a:r>
            <a:endParaRPr lang="ru-RU" sz="1200" i="1" u="sng" dirty="0" smtClean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</p:txBody>
      </p:sp>
      <p:pic>
        <p:nvPicPr>
          <p:cNvPr id="10" name="Picture 3" descr="C:\Users\MSShafigullin\Desktop\2020\Фирменный стиль онлайн лекций\По ТЗ\Картинки\Еще_видео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154" y="3795886"/>
            <a:ext cx="4968552" cy="110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MSShafigullin\Desktop\2020\Фирменный стиль онлайн лекций\По ТЗ\Картинки\Барбра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47" r="29411"/>
          <a:stretch/>
        </p:blipFill>
        <p:spPr bwMode="auto">
          <a:xfrm>
            <a:off x="474450" y="1932931"/>
            <a:ext cx="2398960" cy="239896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312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SShafigullin\Desktop\Проекты\Брендбук\Готовый ББ\Логотипы в png\kfu_logo_3l_en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225683"/>
            <a:ext cx="78039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MSShafigullin\Desktop\2020\Фирменный стиль онлайн лекций\По ТЗ\Картинки\Преподаватель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1560" y="1224558"/>
            <a:ext cx="2211897" cy="5824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19873" y="1208711"/>
            <a:ext cx="572412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РЕКОМЕНДАЦИИ ПО ИСПОЛЬЗОВАНИЮ ФИРМЕННОГО СТИЛЯ</a:t>
            </a:r>
          </a:p>
          <a:p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КАЗАНСКОГО ФЕДЕРАЛЬНОГО УНИВЕРСИТЕТА</a:t>
            </a:r>
          </a:p>
          <a:p>
            <a:r>
              <a:rPr lang="ru-RU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Запись видео-лекций (СПИКЕР)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19872" y="3388226"/>
            <a:ext cx="533446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Константина Константиновна Константинопольская</a:t>
            </a:r>
          </a:p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Начальник отдела рекламы и развития бренда</a:t>
            </a:r>
          </a:p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Департамент по информационной политике</a:t>
            </a:r>
          </a:p>
          <a:p>
            <a:endParaRPr lang="ru-RU" sz="1200" dirty="0" smtClean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  <a:p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kpfu.ru/</a:t>
            </a:r>
            <a:r>
              <a:rPr lang="en-US" sz="1200" dirty="0" err="1" smtClean="0">
                <a:solidFill>
                  <a:srgbClr val="00549F"/>
                </a:solidFill>
                <a:latin typeface="PT Sans" panose="020B0503020203020204" pitchFamily="34" charset="-52"/>
              </a:rPr>
              <a:t>marats.shafigullin</a:t>
            </a:r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sms@kpfu.ru</a:t>
            </a:r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+7 (</a:t>
            </a:r>
            <a:r>
              <a:rPr lang="ru-RU" sz="1200" dirty="0">
                <a:solidFill>
                  <a:srgbClr val="00549F"/>
                </a:solidFill>
                <a:latin typeface="PT Sans" panose="020B0503020203020204" pitchFamily="34" charset="-52"/>
              </a:rPr>
              <a:t>843</a:t>
            </a:r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) 233 7</a:t>
            </a:r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6 54</a:t>
            </a:r>
            <a:endParaRPr lang="ru-RU" sz="1200" dirty="0">
              <a:solidFill>
                <a:srgbClr val="00549F"/>
              </a:solidFill>
              <a:latin typeface="PT Sans" panose="020B0503020203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468722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SShafigullin\Desktop\Проекты\Брендбук\Готовый ББ\Логотипы в png\kfu_logo_3l_en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225683"/>
            <a:ext cx="78039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MSShafigullin\Desktop\2020\Фирменный стиль онлайн лекций\По ТЗ\Картинки\Преподаватель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1560" y="1224558"/>
            <a:ext cx="2211897" cy="5824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19873" y="1208711"/>
            <a:ext cx="572412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РЕКОМЕНДАЦИИ ПО ИСПОЛЬЗОВАНИЮ ФИРМЕННОГО СТИЛЯ</a:t>
            </a:r>
          </a:p>
          <a:p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КАЗАНСКОГО ФЕДЕРАЛЬНОГО УНИВЕРСИТЕТА</a:t>
            </a:r>
          </a:p>
          <a:p>
            <a:r>
              <a:rPr lang="ru-RU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Запись видео-лекций (СПИКЕР)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1" y="195486"/>
            <a:ext cx="298799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988000" y="195486"/>
            <a:ext cx="612050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419872" y="3388226"/>
            <a:ext cx="533446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Константина Константиновна Константинопольская</a:t>
            </a:r>
          </a:p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Начальник отдела рекламы и развития бренда</a:t>
            </a:r>
          </a:p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Департамент по информационной политике</a:t>
            </a:r>
          </a:p>
          <a:p>
            <a:endParaRPr lang="ru-RU" sz="1200" dirty="0" smtClean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  <a:p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kpfu.ru/</a:t>
            </a:r>
            <a:r>
              <a:rPr lang="en-US" sz="1200" dirty="0" err="1" smtClean="0">
                <a:solidFill>
                  <a:srgbClr val="00549F"/>
                </a:solidFill>
                <a:latin typeface="PT Sans" panose="020B0503020203020204" pitchFamily="34" charset="-52"/>
              </a:rPr>
              <a:t>marats.shafigullin</a:t>
            </a:r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sms@kpfu.ru</a:t>
            </a:r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+7 (</a:t>
            </a:r>
            <a:r>
              <a:rPr lang="ru-RU" sz="1200" dirty="0">
                <a:solidFill>
                  <a:srgbClr val="00549F"/>
                </a:solidFill>
                <a:latin typeface="PT Sans" panose="020B0503020203020204" pitchFamily="34" charset="-52"/>
              </a:rPr>
              <a:t>843</a:t>
            </a:r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) 233 7</a:t>
            </a:r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6 54</a:t>
            </a:r>
            <a:endParaRPr lang="ru-RU" sz="1200" dirty="0">
              <a:solidFill>
                <a:srgbClr val="00549F"/>
              </a:solidFill>
              <a:latin typeface="PT Sans" panose="020B0503020203020204" pitchFamily="34" charset="-52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87853" y="-20536"/>
            <a:ext cx="3337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1</a:t>
            </a:r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Х</a:t>
            </a:r>
            <a:endParaRPr lang="ru-RU" sz="1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881379" y="-20536"/>
            <a:ext cx="3337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2Х</a:t>
            </a:r>
            <a:endParaRPr lang="ru-RU" sz="1000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2987999" y="0"/>
            <a:ext cx="0" cy="69954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2987999" y="699542"/>
            <a:ext cx="0" cy="444395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 rot="16200000">
            <a:off x="2678345" y="2798411"/>
            <a:ext cx="43313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1</a:t>
            </a:r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,5Х</a:t>
            </a:r>
            <a:endParaRPr lang="ru-RU" sz="1000" dirty="0"/>
          </a:p>
        </p:txBody>
      </p:sp>
      <p:sp>
        <p:nvSpPr>
          <p:cNvPr id="21" name="Прямоугольник 20"/>
          <p:cNvSpPr/>
          <p:nvPr/>
        </p:nvSpPr>
        <p:spPr>
          <a:xfrm rot="16200000">
            <a:off x="2678345" y="287858"/>
            <a:ext cx="43313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0,2Х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1780575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71801" y="483518"/>
            <a:ext cx="6156001" cy="4443958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419872" y="1208711"/>
            <a:ext cx="550792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РЕКОМЕНДАЦИИ ПО ИСПОЛЬЗОВАНИЮ ФИРМЕННОГО СТИЛЯ</a:t>
            </a:r>
          </a:p>
          <a:p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КАЗАНСКОГО ФЕДЕРАЛЬНОГО УНИВЕРСИТЕТА</a:t>
            </a:r>
          </a:p>
          <a:p>
            <a:r>
              <a:rPr lang="ru-RU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Запись видео-лекций (СПИКЕР)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19872" y="3388226"/>
            <a:ext cx="513298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549F"/>
                </a:solidFill>
                <a:latin typeface="PT Sans" panose="020B0503020203020204" pitchFamily="34" charset="-52"/>
              </a:rPr>
              <a:t>Константина Константиновна Константинопольская</a:t>
            </a:r>
          </a:p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Начальник отдела рекламы и развития бренда</a:t>
            </a:r>
          </a:p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Департамент по информационной политике</a:t>
            </a:r>
          </a:p>
          <a:p>
            <a:endParaRPr lang="ru-RU" sz="1200" dirty="0" smtClean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  <a:p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kpfu.ru/</a:t>
            </a:r>
            <a:r>
              <a:rPr lang="en-US" sz="1200" dirty="0" err="1" smtClean="0">
                <a:solidFill>
                  <a:srgbClr val="00549F"/>
                </a:solidFill>
                <a:latin typeface="PT Sans" panose="020B0503020203020204" pitchFamily="34" charset="-52"/>
              </a:rPr>
              <a:t>marats.shafigullin</a:t>
            </a:r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sms@kpfu.ru</a:t>
            </a:r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+7 (</a:t>
            </a:r>
            <a:r>
              <a:rPr lang="ru-RU" sz="1200" dirty="0">
                <a:solidFill>
                  <a:srgbClr val="00549F"/>
                </a:solidFill>
                <a:latin typeface="PT Sans" panose="020B0503020203020204" pitchFamily="34" charset="-52"/>
              </a:rPr>
              <a:t>843</a:t>
            </a:r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) 233 7</a:t>
            </a:r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6 54</a:t>
            </a:r>
            <a:endParaRPr lang="ru-RU" sz="1200" dirty="0">
              <a:solidFill>
                <a:srgbClr val="00549F"/>
              </a:solidFill>
              <a:latin typeface="PT Sans" panose="020B0503020203020204" pitchFamily="34" charset="-5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3" y="218708"/>
            <a:ext cx="2664295" cy="48013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СЛАЙД-ВИЗИТКА (спикер)</a:t>
            </a:r>
          </a:p>
          <a:p>
            <a:endParaRPr lang="ru-RU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  <a:p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Размер – 12.3х17.1</a:t>
            </a:r>
          </a:p>
          <a:p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Шрифт – </a:t>
            </a:r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PT Sans</a:t>
            </a:r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 (*</a:t>
            </a:r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PT Sans </a:t>
            </a:r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архив)</a:t>
            </a:r>
            <a:endParaRPr lang="en-US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Тема</a:t>
            </a:r>
          </a:p>
          <a:p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ru-RU" sz="1200" dirty="0" err="1" smtClean="0">
                <a:solidFill>
                  <a:srgbClr val="00549F"/>
                </a:solidFill>
                <a:latin typeface="PT Sans" panose="020B0503020203020204" pitchFamily="34" charset="-52"/>
              </a:rPr>
              <a:t>Подтема</a:t>
            </a:r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Имя спикера</a:t>
            </a:r>
          </a:p>
          <a:p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Должность</a:t>
            </a:r>
          </a:p>
          <a:p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Подразделение</a:t>
            </a:r>
            <a:endParaRPr lang="ru-RU" sz="1200" dirty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Обязательные контакты</a:t>
            </a:r>
          </a:p>
          <a:p>
            <a:endParaRPr lang="ru-RU" sz="1200" dirty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endParaRPr lang="ru-RU" sz="1200" dirty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Синий цвет </a:t>
            </a:r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RGB</a:t>
            </a:r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 - 0,84,159</a:t>
            </a:r>
          </a:p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Серый цвет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RGB - 127,127,127</a:t>
            </a:r>
          </a:p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*</a:t>
            </a:r>
            <a:r>
              <a:rPr lang="ru-RU" sz="1200" dirty="0" err="1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слайд_визитка_спикер</a:t>
            </a:r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611560" y="1635646"/>
            <a:ext cx="273630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899592" y="2191678"/>
            <a:ext cx="2520280" cy="92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187624" y="2663790"/>
            <a:ext cx="2232248" cy="844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1043608" y="3003798"/>
            <a:ext cx="237626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1331640" y="3363838"/>
            <a:ext cx="208823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1907704" y="3723878"/>
            <a:ext cx="151216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8851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71801" y="483518"/>
            <a:ext cx="6156001" cy="4443958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419872" y="483518"/>
            <a:ext cx="550792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РЕКОМЕНДАЦИИ ПО ИСПОЛЬЗОВАНИЮ ФИРМЕННОГО СТИЛЯ</a:t>
            </a:r>
          </a:p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КАЗАНСКОГО ФЕДЕРАЛЬНОГО УНИВЕРСИТЕТА</a:t>
            </a:r>
          </a:p>
          <a:p>
            <a:r>
              <a:rPr lang="ru-RU" sz="12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Запись видео-лекций</a:t>
            </a:r>
          </a:p>
        </p:txBody>
      </p:sp>
      <p:pic>
        <p:nvPicPr>
          <p:cNvPr id="8" name="Picture 2" descr="C:\Users\MSShafigullin\Desktop\Проекты\Брендбук\Готовый ББ\Логотипы в png\kfu_logo_3l_en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225683"/>
            <a:ext cx="78039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MSShafigullin\Desktop\2020\Фирменный стиль онлайн лекций\По ТЗ\Картинки\Преподаватель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045" y="671083"/>
            <a:ext cx="2433756" cy="730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419872" y="1347614"/>
            <a:ext cx="51329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КАК ВЫБРАТЬ ГРАФИК ДЛЯ ПРЕЗЕНТАЦИИ?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419376607"/>
              </p:ext>
            </p:extLst>
          </p:nvPr>
        </p:nvGraphicFramePr>
        <p:xfrm>
          <a:off x="3431684" y="1635646"/>
          <a:ext cx="4214564" cy="2809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828379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71801" y="483518"/>
            <a:ext cx="6156001" cy="4443958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771801" y="1129849"/>
            <a:ext cx="6156001" cy="31921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ПОЛЕ ДЛЯ КОНТЕНТА ПРЕЗЕНТАЦИИ</a:t>
            </a:r>
          </a:p>
          <a:p>
            <a:pPr algn="ctr"/>
            <a:r>
              <a:rPr lang="ru-RU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8,87Х17.1</a:t>
            </a:r>
          </a:p>
          <a:p>
            <a:pPr algn="ctr"/>
            <a:r>
              <a:rPr lang="ru-RU" i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Контент и иллюстрации не должны выходить за края</a:t>
            </a:r>
            <a:endParaRPr lang="ru-RU" i="1" dirty="0">
              <a:solidFill>
                <a:srgbClr val="00549F"/>
              </a:solidFill>
              <a:latin typeface="PT Sans" panose="020B0503020203020204" pitchFamily="34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3" y="218708"/>
            <a:ext cx="2664295" cy="31393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СЛАЙД-КОНТЕНТ (спикер)</a:t>
            </a:r>
          </a:p>
          <a:p>
            <a:endParaRPr lang="ru-RU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  <a:p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Размер – 12.3х17.1</a:t>
            </a:r>
          </a:p>
          <a:p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Шрифт – </a:t>
            </a:r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PT Sans</a:t>
            </a:r>
          </a:p>
          <a:p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Тема</a:t>
            </a:r>
          </a:p>
          <a:p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ru-RU" sz="1200" dirty="0" err="1" smtClean="0">
                <a:solidFill>
                  <a:srgbClr val="00549F"/>
                </a:solidFill>
                <a:latin typeface="PT Sans" panose="020B0503020203020204" pitchFamily="34" charset="-52"/>
              </a:rPr>
              <a:t>Подтема</a:t>
            </a:r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endParaRPr lang="ru-RU" sz="1200" dirty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Синий цвет </a:t>
            </a:r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RGB</a:t>
            </a:r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 - 0,84,159</a:t>
            </a:r>
          </a:p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Серый цвет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RGB - 127,127,127</a:t>
            </a:r>
          </a:p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*</a:t>
            </a:r>
            <a:r>
              <a:rPr lang="ru-RU" sz="1200" dirty="0" err="1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слайд_спикер</a:t>
            </a:r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9872" y="483518"/>
            <a:ext cx="550792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РЕКОМЕНДАЦИИ ПО ИСПОЛЬЗОВАНИЮ ФИРМЕННОГО СТИЛЯ</a:t>
            </a:r>
          </a:p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КАЗАНСКОГО ФЕДЕРАЛЬНОГО УНИВЕРСИТЕТА</a:t>
            </a:r>
          </a:p>
          <a:p>
            <a:r>
              <a:rPr lang="ru-RU" sz="12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Запись видео-лекций</a:t>
            </a:r>
          </a:p>
        </p:txBody>
      </p:sp>
      <p:cxnSp>
        <p:nvCxnSpPr>
          <p:cNvPr id="10" name="Прямая со стрелкой 9"/>
          <p:cNvCxnSpPr>
            <a:endCxn id="6" idx="1"/>
          </p:cNvCxnSpPr>
          <p:nvPr/>
        </p:nvCxnSpPr>
        <p:spPr>
          <a:xfrm flipV="1">
            <a:off x="611560" y="806684"/>
            <a:ext cx="2808312" cy="11169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899592" y="987575"/>
            <a:ext cx="2592288" cy="12961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3623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MSShafigullin\Desktop\Проекты\Брендбук\Готовый ББ\Логотипы в png\kfu_logo_3l_en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225683"/>
            <a:ext cx="78039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Прямая со стрелкой 13"/>
          <p:cNvCxnSpPr/>
          <p:nvPr/>
        </p:nvCxnSpPr>
        <p:spPr>
          <a:xfrm>
            <a:off x="1" y="195486"/>
            <a:ext cx="298799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988000" y="195486"/>
            <a:ext cx="612050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1287853" y="-20536"/>
            <a:ext cx="3337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1</a:t>
            </a:r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Х</a:t>
            </a:r>
            <a:endParaRPr lang="ru-RU" sz="1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881379" y="-20536"/>
            <a:ext cx="3337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2Х</a:t>
            </a:r>
            <a:endParaRPr lang="ru-RU" sz="1000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2987999" y="0"/>
            <a:ext cx="0" cy="69954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2987999" y="699542"/>
            <a:ext cx="0" cy="444395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 rot="16200000">
            <a:off x="2678345" y="2798411"/>
            <a:ext cx="43313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1</a:t>
            </a:r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,5Х</a:t>
            </a:r>
            <a:endParaRPr lang="ru-RU" sz="1000" dirty="0"/>
          </a:p>
        </p:txBody>
      </p:sp>
      <p:sp>
        <p:nvSpPr>
          <p:cNvPr id="22" name="Прямоугольник 21"/>
          <p:cNvSpPr/>
          <p:nvPr/>
        </p:nvSpPr>
        <p:spPr>
          <a:xfrm rot="16200000">
            <a:off x="2678345" y="287858"/>
            <a:ext cx="43313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0,2Х</a:t>
            </a:r>
            <a:endParaRPr lang="ru-RU" sz="1000" dirty="0"/>
          </a:p>
        </p:txBody>
      </p:sp>
      <p:pic>
        <p:nvPicPr>
          <p:cNvPr id="1026" name="Picture 2" descr="C:\Users\MSShafigullin\Desktop\2020\Фирменный стиль онлайн лекций\По ТЗ\Картинки\Преподаватель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89" y="1203598"/>
            <a:ext cx="2593703" cy="6552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3419872" y="483518"/>
            <a:ext cx="550792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РЕКОМЕНДАЦИИ ПО ИСПОЛЬЗОВАНИЮ ФИРМЕННОГО СТИЛЯ</a:t>
            </a:r>
          </a:p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КАЗАНСКОГО ФЕДЕРАЛЬНОГО УНИВЕРСИТЕТА</a:t>
            </a:r>
          </a:p>
          <a:p>
            <a:r>
              <a:rPr lang="ru-RU" sz="12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Запись видео-лекций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419872" y="1347614"/>
            <a:ext cx="51329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СПАСИБО ЗА ВНИМАНИЕ!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419872" y="3388226"/>
            <a:ext cx="513298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549F"/>
                </a:solidFill>
                <a:latin typeface="PT Sans" panose="020B0503020203020204" pitchFamily="34" charset="-52"/>
              </a:rPr>
              <a:t>Константина Константиновна Константинопольская</a:t>
            </a:r>
          </a:p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Начальник отдела рекламы и развития бренда</a:t>
            </a:r>
          </a:p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Департамент по информационной политике</a:t>
            </a:r>
          </a:p>
          <a:p>
            <a:endParaRPr lang="ru-RU" sz="1200" dirty="0" smtClean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  <a:p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kpfu.ru/</a:t>
            </a:r>
            <a:r>
              <a:rPr lang="en-US" sz="1200" dirty="0" err="1" smtClean="0">
                <a:solidFill>
                  <a:srgbClr val="00549F"/>
                </a:solidFill>
                <a:latin typeface="PT Sans" panose="020B0503020203020204" pitchFamily="34" charset="-52"/>
              </a:rPr>
              <a:t>marats.shafigullin</a:t>
            </a:r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sms@kpfu.ru</a:t>
            </a:r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+7 (</a:t>
            </a:r>
            <a:r>
              <a:rPr lang="ru-RU" sz="1200" dirty="0">
                <a:solidFill>
                  <a:srgbClr val="00549F"/>
                </a:solidFill>
                <a:latin typeface="PT Sans" panose="020B0503020203020204" pitchFamily="34" charset="-52"/>
              </a:rPr>
              <a:t>843</a:t>
            </a:r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) 233 7</a:t>
            </a:r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6 54</a:t>
            </a:r>
            <a:endParaRPr lang="ru-RU" sz="1200" dirty="0">
              <a:solidFill>
                <a:srgbClr val="00549F"/>
              </a:solidFill>
              <a:latin typeface="PT Sans" panose="020B0503020203020204" pitchFamily="34" charset="-5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419871" y="1743921"/>
            <a:ext cx="5132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u="sng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Еще больше знаний:</a:t>
            </a:r>
            <a:endParaRPr lang="ru-RU" sz="1200" i="1" u="sng" dirty="0" smtClean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</p:txBody>
      </p:sp>
      <p:pic>
        <p:nvPicPr>
          <p:cNvPr id="1027" name="Picture 3" descr="C:\Users\MSShafigullin\Desktop\2020\Фирменный стиль онлайн лекций\По ТЗ\Картинки\Еще_видео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086" y="2190488"/>
            <a:ext cx="4968552" cy="110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9118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486007" y="3388226"/>
            <a:ext cx="5657992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Константина Константиновна Константинопольская</a:t>
            </a:r>
          </a:p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Начальник отдела рекламы и развития бренда</a:t>
            </a:r>
          </a:p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Департамент по информационной политике</a:t>
            </a:r>
          </a:p>
          <a:p>
            <a:endParaRPr lang="ru-RU" sz="1200" dirty="0" smtClean="0">
              <a:solidFill>
                <a:schemeClr val="bg1">
                  <a:lumMod val="50000"/>
                </a:schemeClr>
              </a:solidFill>
              <a:latin typeface="PT Sans" panose="020B0503020203020204" pitchFamily="34" charset="-52"/>
            </a:endParaRPr>
          </a:p>
          <a:p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kpfu.ru/</a:t>
            </a:r>
            <a:r>
              <a:rPr lang="en-US" sz="1200" dirty="0" err="1" smtClean="0">
                <a:solidFill>
                  <a:srgbClr val="00549F"/>
                </a:solidFill>
                <a:latin typeface="PT Sans" panose="020B0503020203020204" pitchFamily="34" charset="-52"/>
              </a:rPr>
              <a:t>marats.shafigullin</a:t>
            </a:r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sms@kpfu.ru</a:t>
            </a:r>
            <a:endParaRPr lang="ru-RU" sz="1200" dirty="0" smtClean="0">
              <a:solidFill>
                <a:srgbClr val="00549F"/>
              </a:solidFill>
              <a:latin typeface="PT Sans" panose="020B0503020203020204" pitchFamily="34" charset="-52"/>
            </a:endParaRPr>
          </a:p>
          <a:p>
            <a:r>
              <a:rPr lang="ru-RU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+7 (843) 233 7</a:t>
            </a:r>
            <a:r>
              <a:rPr lang="en-US" sz="1200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6 54</a:t>
            </a:r>
            <a:endParaRPr lang="ru-RU" sz="1200" dirty="0">
              <a:solidFill>
                <a:srgbClr val="00549F"/>
              </a:solidFill>
              <a:latin typeface="PT Sans" panose="020B0503020203020204" pitchFamily="34" charset="-5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2" y="824927"/>
            <a:ext cx="3347865" cy="769250"/>
          </a:xfrm>
          <a:prstGeom prst="rect">
            <a:avLst/>
          </a:prstGeom>
          <a:gradFill flip="none" rotWithShape="1">
            <a:gsLst>
              <a:gs pos="0">
                <a:srgbClr val="00549F">
                  <a:shade val="30000"/>
                  <a:satMod val="115000"/>
                </a:srgbClr>
              </a:gs>
              <a:gs pos="50000">
                <a:srgbClr val="00549F">
                  <a:shade val="67500"/>
                  <a:satMod val="115000"/>
                </a:srgbClr>
              </a:gs>
              <a:gs pos="100000">
                <a:srgbClr val="00549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C:\Users\MSShafigullin\Desktop\Проекты\Брендбук\Готовый ББ\Логотипы в png\2_Logo_whit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26" y="1061618"/>
            <a:ext cx="2198807" cy="295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486007" y="732498"/>
            <a:ext cx="5256584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РЕКОМЕНДАЦИИ ПО ИСПОЛЬЗОВАНИЮ ФИРМЕННОГО СТИЛЯ</a:t>
            </a:r>
          </a:p>
          <a:p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КАЗАНСКОГО ФЕДЕРАЛЬНОГО УНИВЕРСИТЕТА</a:t>
            </a:r>
          </a:p>
          <a:p>
            <a:r>
              <a:rPr lang="ru-RU" b="1" dirty="0">
                <a:solidFill>
                  <a:srgbClr val="00549F"/>
                </a:solidFill>
                <a:latin typeface="PT Sans" panose="020B0503020203020204" pitchFamily="34" charset="-52"/>
              </a:rPr>
              <a:t>Запись видео-лекций (БЕЗ </a:t>
            </a:r>
            <a:r>
              <a:rPr lang="ru-RU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СПИКЕРА,</a:t>
            </a:r>
          </a:p>
          <a:p>
            <a:r>
              <a:rPr lang="ru-RU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аудиальное сопровождение)</a:t>
            </a:r>
            <a:endParaRPr lang="ru-RU" b="1" dirty="0">
              <a:solidFill>
                <a:srgbClr val="00549F"/>
              </a:solidFill>
              <a:latin typeface="PT Sans" panose="020B0503020203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84086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SShafigullin\Desktop\Проекты\Брендбук\Готовый ББ\Логотипы в png\kfu_logo_3l_en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225683"/>
            <a:ext cx="78039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91680" y="82517"/>
            <a:ext cx="745232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РЕКОМЕНДАЦИИ ПО ИСПОЛЬЗОВАНИЮ ФИРМЕННОГО СТИЛЯ</a:t>
            </a:r>
          </a:p>
          <a:p>
            <a:r>
              <a:rPr lang="ru-RU" sz="1200" dirty="0" smtClean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-52"/>
              </a:rPr>
              <a:t>КАЗАНСКОГО ФЕДЕРАЛЬНОГО УНИВЕРСИТЕТА</a:t>
            </a:r>
          </a:p>
          <a:p>
            <a:r>
              <a:rPr lang="ru-RU" sz="1200" b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Запись видео-лекций, общие рекомендации (БЕЗ СПИКЕРА)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0" y="843559"/>
            <a:ext cx="9143999" cy="34784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ПОЛЕ ДЛЯ КОНТЕНТА ПРЕЗЕНТАЦИИ</a:t>
            </a:r>
          </a:p>
          <a:p>
            <a:pPr algn="ctr"/>
            <a:r>
              <a:rPr lang="ru-RU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9.66Х25.4</a:t>
            </a:r>
          </a:p>
          <a:p>
            <a:pPr algn="ctr"/>
            <a:r>
              <a:rPr lang="ru-RU" i="1" dirty="0" smtClean="0">
                <a:solidFill>
                  <a:srgbClr val="00549F"/>
                </a:solidFill>
                <a:latin typeface="PT Sans" panose="020B0503020203020204" pitchFamily="34" charset="-52"/>
              </a:rPr>
              <a:t>Контент и иллюстрации не должны выходить за края</a:t>
            </a:r>
            <a:endParaRPr lang="ru-RU" i="1" dirty="0">
              <a:solidFill>
                <a:srgbClr val="00549F"/>
              </a:solidFill>
              <a:latin typeface="PT Sans" panose="020B0503020203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840869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514</Words>
  <Application>Microsoft Office PowerPoint</Application>
  <PresentationFormat>Экран (16:9)</PresentationFormat>
  <Paragraphs>161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Шафигуллин Марат</dc:creator>
  <cp:lastModifiedBy>user</cp:lastModifiedBy>
  <cp:revision>26</cp:revision>
  <dcterms:created xsi:type="dcterms:W3CDTF">2020-08-07T05:47:40Z</dcterms:created>
  <dcterms:modified xsi:type="dcterms:W3CDTF">2020-08-12T07:37:29Z</dcterms:modified>
</cp:coreProperties>
</file>