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156325" cy="4429125"/>
  <p:notesSz cx="6858000" cy="9144000"/>
  <p:defaultTextStyle>
    <a:defPPr>
      <a:defRPr lang="ru-RU"/>
    </a:defPPr>
    <a:lvl1pPr marL="0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2438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4876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7313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9751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12189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14627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17065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19502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2244" y="-390"/>
      </p:cViewPr>
      <p:guideLst>
        <p:guide orient="horz" pos="1395"/>
        <p:guide pos="19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1725" y="1375900"/>
            <a:ext cx="5232876" cy="94939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3449" y="2509837"/>
            <a:ext cx="4309428" cy="11318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2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0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09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12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14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17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1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463336" y="177371"/>
            <a:ext cx="1385173" cy="377911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7816" y="177371"/>
            <a:ext cx="4052914" cy="377911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307" y="2846123"/>
            <a:ext cx="5232876" cy="879673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307" y="1877252"/>
            <a:ext cx="5232876" cy="968871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243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487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0731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0975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1218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1462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1706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195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7816" y="1033463"/>
            <a:ext cx="2719044" cy="292301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29465" y="1033463"/>
            <a:ext cx="2719044" cy="292301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816" y="991427"/>
            <a:ext cx="2720113" cy="41318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2438" indent="0">
              <a:buNone/>
              <a:defRPr sz="1300" b="1"/>
            </a:lvl2pPr>
            <a:lvl3pPr marL="604876" indent="0">
              <a:buNone/>
              <a:defRPr sz="1200" b="1"/>
            </a:lvl3pPr>
            <a:lvl4pPr marL="907313" indent="0">
              <a:buNone/>
              <a:defRPr sz="1100" b="1"/>
            </a:lvl4pPr>
            <a:lvl5pPr marL="1209751" indent="0">
              <a:buNone/>
              <a:defRPr sz="1100" b="1"/>
            </a:lvl5pPr>
            <a:lvl6pPr marL="1512189" indent="0">
              <a:buNone/>
              <a:defRPr sz="1100" b="1"/>
            </a:lvl6pPr>
            <a:lvl7pPr marL="1814627" indent="0">
              <a:buNone/>
              <a:defRPr sz="1100" b="1"/>
            </a:lvl7pPr>
            <a:lvl8pPr marL="2117065" indent="0">
              <a:buNone/>
              <a:defRPr sz="1100" b="1"/>
            </a:lvl8pPr>
            <a:lvl9pPr marL="2419502" indent="0">
              <a:buNone/>
              <a:defRPr sz="1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816" y="1404607"/>
            <a:ext cx="2720113" cy="2551874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127328" y="991427"/>
            <a:ext cx="2721181" cy="41318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2438" indent="0">
              <a:buNone/>
              <a:defRPr sz="1300" b="1"/>
            </a:lvl2pPr>
            <a:lvl3pPr marL="604876" indent="0">
              <a:buNone/>
              <a:defRPr sz="1200" b="1"/>
            </a:lvl3pPr>
            <a:lvl4pPr marL="907313" indent="0">
              <a:buNone/>
              <a:defRPr sz="1100" b="1"/>
            </a:lvl4pPr>
            <a:lvl5pPr marL="1209751" indent="0">
              <a:buNone/>
              <a:defRPr sz="1100" b="1"/>
            </a:lvl5pPr>
            <a:lvl6pPr marL="1512189" indent="0">
              <a:buNone/>
              <a:defRPr sz="1100" b="1"/>
            </a:lvl6pPr>
            <a:lvl7pPr marL="1814627" indent="0">
              <a:buNone/>
              <a:defRPr sz="1100" b="1"/>
            </a:lvl7pPr>
            <a:lvl8pPr marL="2117065" indent="0">
              <a:buNone/>
              <a:defRPr sz="1100" b="1"/>
            </a:lvl8pPr>
            <a:lvl9pPr marL="2419502" indent="0">
              <a:buNone/>
              <a:defRPr sz="1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27328" y="1404607"/>
            <a:ext cx="2721181" cy="2551874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6" y="176345"/>
            <a:ext cx="2025389" cy="750491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06952" y="176345"/>
            <a:ext cx="3441557" cy="378013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7816" y="926836"/>
            <a:ext cx="2025389" cy="3029645"/>
          </a:xfrm>
        </p:spPr>
        <p:txBody>
          <a:bodyPr/>
          <a:lstStyle>
            <a:lvl1pPr marL="0" indent="0">
              <a:buNone/>
              <a:defRPr sz="900"/>
            </a:lvl1pPr>
            <a:lvl2pPr marL="302438" indent="0">
              <a:buNone/>
              <a:defRPr sz="800"/>
            </a:lvl2pPr>
            <a:lvl3pPr marL="604876" indent="0">
              <a:buNone/>
              <a:defRPr sz="700"/>
            </a:lvl3pPr>
            <a:lvl4pPr marL="907313" indent="0">
              <a:buNone/>
              <a:defRPr sz="600"/>
            </a:lvl4pPr>
            <a:lvl5pPr marL="1209751" indent="0">
              <a:buNone/>
              <a:defRPr sz="600"/>
            </a:lvl5pPr>
            <a:lvl6pPr marL="1512189" indent="0">
              <a:buNone/>
              <a:defRPr sz="600"/>
            </a:lvl6pPr>
            <a:lvl7pPr marL="1814627" indent="0">
              <a:buNone/>
              <a:defRPr sz="600"/>
            </a:lvl7pPr>
            <a:lvl8pPr marL="2117065" indent="0">
              <a:buNone/>
              <a:defRPr sz="600"/>
            </a:lvl8pPr>
            <a:lvl9pPr marL="2419502" indent="0">
              <a:buNone/>
              <a:defRPr sz="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683" y="3100388"/>
            <a:ext cx="3693795" cy="366018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06683" y="395751"/>
            <a:ext cx="3693795" cy="2657475"/>
          </a:xfrm>
        </p:spPr>
        <p:txBody>
          <a:bodyPr/>
          <a:lstStyle>
            <a:lvl1pPr marL="0" indent="0">
              <a:buNone/>
              <a:defRPr sz="2100"/>
            </a:lvl1pPr>
            <a:lvl2pPr marL="302438" indent="0">
              <a:buNone/>
              <a:defRPr sz="1900"/>
            </a:lvl2pPr>
            <a:lvl3pPr marL="604876" indent="0">
              <a:buNone/>
              <a:defRPr sz="1600"/>
            </a:lvl3pPr>
            <a:lvl4pPr marL="907313" indent="0">
              <a:buNone/>
              <a:defRPr sz="1300"/>
            </a:lvl4pPr>
            <a:lvl5pPr marL="1209751" indent="0">
              <a:buNone/>
              <a:defRPr sz="1300"/>
            </a:lvl5pPr>
            <a:lvl6pPr marL="1512189" indent="0">
              <a:buNone/>
              <a:defRPr sz="1300"/>
            </a:lvl6pPr>
            <a:lvl7pPr marL="1814627" indent="0">
              <a:buNone/>
              <a:defRPr sz="1300"/>
            </a:lvl7pPr>
            <a:lvl8pPr marL="2117065" indent="0">
              <a:buNone/>
              <a:defRPr sz="1300"/>
            </a:lvl8pPr>
            <a:lvl9pPr marL="2419502" indent="0">
              <a:buNone/>
              <a:defRPr sz="1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06683" y="3466406"/>
            <a:ext cx="3693795" cy="519807"/>
          </a:xfrm>
        </p:spPr>
        <p:txBody>
          <a:bodyPr/>
          <a:lstStyle>
            <a:lvl1pPr marL="0" indent="0">
              <a:buNone/>
              <a:defRPr sz="900"/>
            </a:lvl1pPr>
            <a:lvl2pPr marL="302438" indent="0">
              <a:buNone/>
              <a:defRPr sz="800"/>
            </a:lvl2pPr>
            <a:lvl3pPr marL="604876" indent="0">
              <a:buNone/>
              <a:defRPr sz="700"/>
            </a:lvl3pPr>
            <a:lvl4pPr marL="907313" indent="0">
              <a:buNone/>
              <a:defRPr sz="600"/>
            </a:lvl4pPr>
            <a:lvl5pPr marL="1209751" indent="0">
              <a:buNone/>
              <a:defRPr sz="600"/>
            </a:lvl5pPr>
            <a:lvl6pPr marL="1512189" indent="0">
              <a:buNone/>
              <a:defRPr sz="600"/>
            </a:lvl6pPr>
            <a:lvl7pPr marL="1814627" indent="0">
              <a:buNone/>
              <a:defRPr sz="600"/>
            </a:lvl7pPr>
            <a:lvl8pPr marL="2117065" indent="0">
              <a:buNone/>
              <a:defRPr sz="600"/>
            </a:lvl8pPr>
            <a:lvl9pPr marL="2419502" indent="0">
              <a:buNone/>
              <a:defRPr sz="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6" y="177370"/>
            <a:ext cx="5540693" cy="738188"/>
          </a:xfrm>
          <a:prstGeom prst="rect">
            <a:avLst/>
          </a:prstGeom>
        </p:spPr>
        <p:txBody>
          <a:bodyPr vert="horz" lIns="60488" tIns="30244" rIns="60488" bIns="3024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816" y="1033463"/>
            <a:ext cx="5540693" cy="2923018"/>
          </a:xfrm>
          <a:prstGeom prst="rect">
            <a:avLst/>
          </a:prstGeom>
        </p:spPr>
        <p:txBody>
          <a:bodyPr vert="horz" lIns="60488" tIns="30244" rIns="60488" bIns="3024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07816" y="4105143"/>
            <a:ext cx="1436476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103411" y="4105143"/>
            <a:ext cx="1949503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412033" y="4105143"/>
            <a:ext cx="1436476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4876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828" indent="-226828" algn="l" defTabSz="60487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1461" indent="-189024" algn="l" defTabSz="604876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95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8532" indent="-151219" algn="l" defTabSz="604876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60970" indent="-151219" algn="l" defTabSz="604876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63408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846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68284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721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2438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4876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7313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12189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14627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17065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19502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8071" y="0"/>
            <a:ext cx="550792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8071" y="864096"/>
            <a:ext cx="5132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СПАСИБО ЗА ВНИМАНИЕ!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8071" y="2904708"/>
            <a:ext cx="513298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</a:t>
            </a:r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</a:t>
            </a:r>
            <a:r>
              <a:rPr lang="ru-RU" sz="1200" dirty="0">
                <a:solidFill>
                  <a:srgbClr val="00549F"/>
                </a:solidFill>
                <a:latin typeface="PT Sans" panose="020B0503020203020204" pitchFamily="34" charset="-52"/>
              </a:rPr>
              <a:t>843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8070" y="1260403"/>
            <a:ext cx="5132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u="sng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Еще больше знаний:</a:t>
            </a:r>
            <a:endParaRPr lang="ru-RU" sz="1200" i="1" u="sng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17" name="Picture 3" descr="C:\Users\MSShafigullin\Desktop\2020\Фирменный стиль онлайн лекций\По ТЗ\Картинки\Еще_виде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85" y="1706970"/>
            <a:ext cx="4968552" cy="110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3013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42</Words>
  <Application>Microsoft Office PowerPoint</Application>
  <PresentationFormat>Произвольный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 Шарифуллович</dc:creator>
  <cp:lastModifiedBy>Шафигуллин Марат</cp:lastModifiedBy>
  <cp:revision>6</cp:revision>
  <dcterms:created xsi:type="dcterms:W3CDTF">2020-08-07T09:04:14Z</dcterms:created>
  <dcterms:modified xsi:type="dcterms:W3CDTF">2020-08-07T10:42:27Z</dcterms:modified>
</cp:coreProperties>
</file>