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660" y="-90"/>
      </p:cViewPr>
      <p:guideLst>
        <p:guide orient="horz" pos="162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81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691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399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2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31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634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4" y="2180036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476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2" y="900113"/>
            <a:ext cx="4038599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1" y="900113"/>
            <a:ext cx="4038599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27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1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151336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2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151336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1631157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96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65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34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2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04789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2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27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5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1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1" y="4767263"/>
            <a:ext cx="21335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5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49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86008" y="2139702"/>
            <a:ext cx="56579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Константина Константиновна Константинопольская</a:t>
            </a:r>
          </a:p>
          <a:p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Начальник отдела рекламы и развития бренда</a:t>
            </a:r>
          </a:p>
          <a:p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Департамент по информационной политике</a:t>
            </a:r>
          </a:p>
          <a:p>
            <a:endParaRPr lang="ru-RU" sz="10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en-US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kpfu.ru/</a:t>
            </a:r>
            <a:r>
              <a:rPr lang="en-US" sz="10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marats.shafigullin</a:t>
            </a:r>
            <a:endParaRPr lang="ru-RU" sz="10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en-US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sms@kpfu.ru</a:t>
            </a:r>
            <a:endParaRPr lang="ru-RU" sz="10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+7 (843) 233 7</a:t>
            </a:r>
            <a:r>
              <a:rPr lang="en-US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6 54</a:t>
            </a:r>
            <a:endParaRPr lang="ru-RU" sz="1000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" y="824927"/>
            <a:ext cx="3347865" cy="76925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MSShafigullin\Desktop\Проекты\Брендбук\Готовый ББ\Логотипы в png\2_Logo_whi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26" y="1061618"/>
            <a:ext cx="2198807" cy="29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86007" y="794051"/>
            <a:ext cx="525658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sz="1200" b="1" dirty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 (БЕЗ </a:t>
            </a:r>
            <a:r>
              <a:rPr lang="ru-RU" sz="12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СПИКЕРА,</a:t>
            </a:r>
          </a:p>
          <a:p>
            <a:r>
              <a:rPr lang="ru-RU" sz="12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аудиальное сопровождение)</a:t>
            </a:r>
            <a:endParaRPr lang="ru-RU" sz="1200" b="1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86007" y="1625048"/>
            <a:ext cx="5066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СПАСИБО ЗА ВНИМАНИЕ!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86008" y="3409900"/>
            <a:ext cx="50668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u="sng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Еще больше знаний:</a:t>
            </a:r>
            <a:endParaRPr lang="ru-RU" sz="1200" i="1" u="sng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pic>
        <p:nvPicPr>
          <p:cNvPr id="10" name="Picture 3" descr="C:\Users\MSShafigullin\Desktop\2020\Фирменный стиль онлайн лекций\По ТЗ\Картинки\Еще_видео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154" y="3795886"/>
            <a:ext cx="4968552" cy="110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004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49</Words>
  <Application>Microsoft Office PowerPoint</Application>
  <PresentationFormat>Экран (16:9)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Шафигуллин Марат</dc:creator>
  <cp:lastModifiedBy>Шафигуллин Марат</cp:lastModifiedBy>
  <cp:revision>19</cp:revision>
  <dcterms:created xsi:type="dcterms:W3CDTF">2020-08-07T05:47:40Z</dcterms:created>
  <dcterms:modified xsi:type="dcterms:W3CDTF">2020-08-07T10:48:25Z</dcterms:modified>
</cp:coreProperties>
</file>