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660" y="-90"/>
      </p:cViewPr>
      <p:guideLst>
        <p:guide orient="horz" pos="162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2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31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63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47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2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7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7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6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6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4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2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2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5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1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786AA-C9B4-44E7-9A59-E9365C9EA225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9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SShafigullin\Desktop\Проекты\Брендбук\Готовый ББ\Логотипы в png\kfu_logo_3l_e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5683"/>
            <a:ext cx="78039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82517"/>
            <a:ext cx="745232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видео-лекций, общие рекомендации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843559"/>
            <a:ext cx="9143999" cy="3478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ПОЛЕ ДЛЯ КОНТЕНТА ПРЕЗЕНТАЦИИ</a:t>
            </a:r>
          </a:p>
          <a:p>
            <a:pPr algn="ctr"/>
            <a:r>
              <a:rPr lang="ru-RU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9.66Х25.4</a:t>
            </a:r>
          </a:p>
          <a:p>
            <a:pPr algn="ctr"/>
            <a:r>
              <a:rPr lang="ru-RU" i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Контент и иллюстрации не должны выходить за края</a:t>
            </a:r>
            <a:endParaRPr lang="ru-RU" i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84086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26</Words>
  <Application>Microsoft Office PowerPoint</Application>
  <PresentationFormat>Экран (16:9)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Шафигуллин Марат</dc:creator>
  <cp:lastModifiedBy>Шафигуллин Марат</cp:lastModifiedBy>
  <cp:revision>15</cp:revision>
  <dcterms:created xsi:type="dcterms:W3CDTF">2020-08-07T05:47:40Z</dcterms:created>
  <dcterms:modified xsi:type="dcterms:W3CDTF">2020-08-11T10:16:29Z</dcterms:modified>
</cp:coreProperties>
</file>