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156325" cy="4429125"/>
  <p:notesSz cx="6858000" cy="9144000"/>
  <p:defaultTextStyle>
    <a:defPPr>
      <a:defRPr lang="ru-RU"/>
    </a:defPPr>
    <a:lvl1pPr marL="0" algn="l" defTabSz="6048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02438" algn="l" defTabSz="6048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604876" algn="l" defTabSz="6048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907313" algn="l" defTabSz="6048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209751" algn="l" defTabSz="6048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1512189" algn="l" defTabSz="6048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1814627" algn="l" defTabSz="6048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2117065" algn="l" defTabSz="6048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2419502" algn="l" defTabSz="6048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-2244" y="-390"/>
      </p:cViewPr>
      <p:guideLst>
        <p:guide orient="horz" pos="1395"/>
        <p:guide pos="19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1725" y="1375900"/>
            <a:ext cx="5232876" cy="94939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3449" y="2509837"/>
            <a:ext cx="4309428" cy="11318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24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48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073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09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12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146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170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19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463336" y="177371"/>
            <a:ext cx="1385173" cy="377911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7816" y="177371"/>
            <a:ext cx="4052914" cy="377911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307" y="2846123"/>
            <a:ext cx="5232876" cy="879673"/>
          </a:xfrm>
        </p:spPr>
        <p:txBody>
          <a:bodyPr anchor="t"/>
          <a:lstStyle>
            <a:lvl1pPr algn="l">
              <a:defRPr sz="2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86307" y="1877252"/>
            <a:ext cx="5232876" cy="968871"/>
          </a:xfrm>
        </p:spPr>
        <p:txBody>
          <a:bodyPr anchor="b"/>
          <a:lstStyle>
            <a:lvl1pPr marL="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1pPr>
            <a:lvl2pPr marL="30243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487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3pPr>
            <a:lvl4pPr marL="90731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209751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512189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81462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11706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41950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7816" y="1033463"/>
            <a:ext cx="2719044" cy="2923018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129465" y="1033463"/>
            <a:ext cx="2719044" cy="2923018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7816" y="991427"/>
            <a:ext cx="2720113" cy="413180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2438" indent="0">
              <a:buNone/>
              <a:defRPr sz="1300" b="1"/>
            </a:lvl2pPr>
            <a:lvl3pPr marL="604876" indent="0">
              <a:buNone/>
              <a:defRPr sz="1200" b="1"/>
            </a:lvl3pPr>
            <a:lvl4pPr marL="907313" indent="0">
              <a:buNone/>
              <a:defRPr sz="1100" b="1"/>
            </a:lvl4pPr>
            <a:lvl5pPr marL="1209751" indent="0">
              <a:buNone/>
              <a:defRPr sz="1100" b="1"/>
            </a:lvl5pPr>
            <a:lvl6pPr marL="1512189" indent="0">
              <a:buNone/>
              <a:defRPr sz="1100" b="1"/>
            </a:lvl6pPr>
            <a:lvl7pPr marL="1814627" indent="0">
              <a:buNone/>
              <a:defRPr sz="1100" b="1"/>
            </a:lvl7pPr>
            <a:lvl8pPr marL="2117065" indent="0">
              <a:buNone/>
              <a:defRPr sz="1100" b="1"/>
            </a:lvl8pPr>
            <a:lvl9pPr marL="2419502" indent="0">
              <a:buNone/>
              <a:defRPr sz="11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07816" y="1404607"/>
            <a:ext cx="2720113" cy="2551874"/>
          </a:xfrm>
        </p:spPr>
        <p:txBody>
          <a:bodyPr/>
          <a:lstStyle>
            <a:lvl1pPr>
              <a:defRPr sz="1600"/>
            </a:lvl1pPr>
            <a:lvl2pPr>
              <a:defRPr sz="13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127328" y="991427"/>
            <a:ext cx="2721181" cy="413180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2438" indent="0">
              <a:buNone/>
              <a:defRPr sz="1300" b="1"/>
            </a:lvl2pPr>
            <a:lvl3pPr marL="604876" indent="0">
              <a:buNone/>
              <a:defRPr sz="1200" b="1"/>
            </a:lvl3pPr>
            <a:lvl4pPr marL="907313" indent="0">
              <a:buNone/>
              <a:defRPr sz="1100" b="1"/>
            </a:lvl4pPr>
            <a:lvl5pPr marL="1209751" indent="0">
              <a:buNone/>
              <a:defRPr sz="1100" b="1"/>
            </a:lvl5pPr>
            <a:lvl6pPr marL="1512189" indent="0">
              <a:buNone/>
              <a:defRPr sz="1100" b="1"/>
            </a:lvl6pPr>
            <a:lvl7pPr marL="1814627" indent="0">
              <a:buNone/>
              <a:defRPr sz="1100" b="1"/>
            </a:lvl7pPr>
            <a:lvl8pPr marL="2117065" indent="0">
              <a:buNone/>
              <a:defRPr sz="1100" b="1"/>
            </a:lvl8pPr>
            <a:lvl9pPr marL="2419502" indent="0">
              <a:buNone/>
              <a:defRPr sz="11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127328" y="1404607"/>
            <a:ext cx="2721181" cy="2551874"/>
          </a:xfrm>
        </p:spPr>
        <p:txBody>
          <a:bodyPr/>
          <a:lstStyle>
            <a:lvl1pPr>
              <a:defRPr sz="1600"/>
            </a:lvl1pPr>
            <a:lvl2pPr>
              <a:defRPr sz="13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816" y="176345"/>
            <a:ext cx="2025389" cy="750491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06952" y="176345"/>
            <a:ext cx="3441557" cy="3780135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6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7816" y="926836"/>
            <a:ext cx="2025389" cy="3029645"/>
          </a:xfrm>
        </p:spPr>
        <p:txBody>
          <a:bodyPr/>
          <a:lstStyle>
            <a:lvl1pPr marL="0" indent="0">
              <a:buNone/>
              <a:defRPr sz="900"/>
            </a:lvl1pPr>
            <a:lvl2pPr marL="302438" indent="0">
              <a:buNone/>
              <a:defRPr sz="800"/>
            </a:lvl2pPr>
            <a:lvl3pPr marL="604876" indent="0">
              <a:buNone/>
              <a:defRPr sz="700"/>
            </a:lvl3pPr>
            <a:lvl4pPr marL="907313" indent="0">
              <a:buNone/>
              <a:defRPr sz="600"/>
            </a:lvl4pPr>
            <a:lvl5pPr marL="1209751" indent="0">
              <a:buNone/>
              <a:defRPr sz="600"/>
            </a:lvl5pPr>
            <a:lvl6pPr marL="1512189" indent="0">
              <a:buNone/>
              <a:defRPr sz="600"/>
            </a:lvl6pPr>
            <a:lvl7pPr marL="1814627" indent="0">
              <a:buNone/>
              <a:defRPr sz="600"/>
            </a:lvl7pPr>
            <a:lvl8pPr marL="2117065" indent="0">
              <a:buNone/>
              <a:defRPr sz="600"/>
            </a:lvl8pPr>
            <a:lvl9pPr marL="2419502" indent="0">
              <a:buNone/>
              <a:defRPr sz="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6683" y="3100388"/>
            <a:ext cx="3693795" cy="366018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206683" y="395751"/>
            <a:ext cx="3693795" cy="2657475"/>
          </a:xfrm>
        </p:spPr>
        <p:txBody>
          <a:bodyPr/>
          <a:lstStyle>
            <a:lvl1pPr marL="0" indent="0">
              <a:buNone/>
              <a:defRPr sz="2100"/>
            </a:lvl1pPr>
            <a:lvl2pPr marL="302438" indent="0">
              <a:buNone/>
              <a:defRPr sz="1900"/>
            </a:lvl2pPr>
            <a:lvl3pPr marL="604876" indent="0">
              <a:buNone/>
              <a:defRPr sz="1600"/>
            </a:lvl3pPr>
            <a:lvl4pPr marL="907313" indent="0">
              <a:buNone/>
              <a:defRPr sz="1300"/>
            </a:lvl4pPr>
            <a:lvl5pPr marL="1209751" indent="0">
              <a:buNone/>
              <a:defRPr sz="1300"/>
            </a:lvl5pPr>
            <a:lvl6pPr marL="1512189" indent="0">
              <a:buNone/>
              <a:defRPr sz="1300"/>
            </a:lvl6pPr>
            <a:lvl7pPr marL="1814627" indent="0">
              <a:buNone/>
              <a:defRPr sz="1300"/>
            </a:lvl7pPr>
            <a:lvl8pPr marL="2117065" indent="0">
              <a:buNone/>
              <a:defRPr sz="1300"/>
            </a:lvl8pPr>
            <a:lvl9pPr marL="2419502" indent="0">
              <a:buNone/>
              <a:defRPr sz="13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06683" y="3466406"/>
            <a:ext cx="3693795" cy="519807"/>
          </a:xfrm>
        </p:spPr>
        <p:txBody>
          <a:bodyPr/>
          <a:lstStyle>
            <a:lvl1pPr marL="0" indent="0">
              <a:buNone/>
              <a:defRPr sz="900"/>
            </a:lvl1pPr>
            <a:lvl2pPr marL="302438" indent="0">
              <a:buNone/>
              <a:defRPr sz="800"/>
            </a:lvl2pPr>
            <a:lvl3pPr marL="604876" indent="0">
              <a:buNone/>
              <a:defRPr sz="700"/>
            </a:lvl3pPr>
            <a:lvl4pPr marL="907313" indent="0">
              <a:buNone/>
              <a:defRPr sz="600"/>
            </a:lvl4pPr>
            <a:lvl5pPr marL="1209751" indent="0">
              <a:buNone/>
              <a:defRPr sz="600"/>
            </a:lvl5pPr>
            <a:lvl6pPr marL="1512189" indent="0">
              <a:buNone/>
              <a:defRPr sz="600"/>
            </a:lvl6pPr>
            <a:lvl7pPr marL="1814627" indent="0">
              <a:buNone/>
              <a:defRPr sz="600"/>
            </a:lvl7pPr>
            <a:lvl8pPr marL="2117065" indent="0">
              <a:buNone/>
              <a:defRPr sz="600"/>
            </a:lvl8pPr>
            <a:lvl9pPr marL="2419502" indent="0">
              <a:buNone/>
              <a:defRPr sz="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816" y="177370"/>
            <a:ext cx="5540693" cy="738188"/>
          </a:xfrm>
          <a:prstGeom prst="rect">
            <a:avLst/>
          </a:prstGeom>
        </p:spPr>
        <p:txBody>
          <a:bodyPr vert="horz" lIns="60488" tIns="30244" rIns="60488" bIns="30244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7816" y="1033463"/>
            <a:ext cx="5540693" cy="2923018"/>
          </a:xfrm>
          <a:prstGeom prst="rect">
            <a:avLst/>
          </a:prstGeom>
        </p:spPr>
        <p:txBody>
          <a:bodyPr vert="horz" lIns="60488" tIns="30244" rIns="60488" bIns="30244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07816" y="4105143"/>
            <a:ext cx="1436476" cy="235810"/>
          </a:xfrm>
          <a:prstGeom prst="rect">
            <a:avLst/>
          </a:prstGeom>
        </p:spPr>
        <p:txBody>
          <a:bodyPr vert="horz" lIns="60488" tIns="30244" rIns="60488" bIns="30244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103411" y="4105143"/>
            <a:ext cx="1949503" cy="235810"/>
          </a:xfrm>
          <a:prstGeom prst="rect">
            <a:avLst/>
          </a:prstGeom>
        </p:spPr>
        <p:txBody>
          <a:bodyPr vert="horz" lIns="60488" tIns="30244" rIns="60488" bIns="30244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412033" y="4105143"/>
            <a:ext cx="1436476" cy="235810"/>
          </a:xfrm>
          <a:prstGeom prst="rect">
            <a:avLst/>
          </a:prstGeom>
        </p:spPr>
        <p:txBody>
          <a:bodyPr vert="horz" lIns="60488" tIns="30244" rIns="60488" bIns="30244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4876" rtl="0" eaLnBrk="1" latinLnBrk="0" hangingPunct="1">
        <a:spcBef>
          <a:spcPct val="0"/>
        </a:spcBef>
        <a:buNone/>
        <a:defRPr sz="2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6828" indent="-226828" algn="l" defTabSz="604876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491461" indent="-189024" algn="l" defTabSz="604876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756095" indent="-151219" algn="l" defTabSz="604876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58532" indent="-151219" algn="l" defTabSz="604876" rtl="0" eaLnBrk="1" latinLnBrk="0" hangingPunct="1">
        <a:spcBef>
          <a:spcPct val="20000"/>
        </a:spcBef>
        <a:buFont typeface="Arial" pitchFamily="34" charset="0"/>
        <a:buChar char="–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60970" indent="-151219" algn="l" defTabSz="604876" rtl="0" eaLnBrk="1" latinLnBrk="0" hangingPunct="1">
        <a:spcBef>
          <a:spcPct val="20000"/>
        </a:spcBef>
        <a:buFont typeface="Arial" pitchFamily="34" charset="0"/>
        <a:buChar char="»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63408" indent="-151219" algn="l" defTabSz="604876" rtl="0" eaLnBrk="1" latinLnBrk="0" hangingPunct="1">
        <a:spcBef>
          <a:spcPct val="20000"/>
        </a:spcBef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846" indent="-151219" algn="l" defTabSz="604876" rtl="0" eaLnBrk="1" latinLnBrk="0" hangingPunct="1">
        <a:spcBef>
          <a:spcPct val="20000"/>
        </a:spcBef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68284" indent="-151219" algn="l" defTabSz="604876" rtl="0" eaLnBrk="1" latinLnBrk="0" hangingPunct="1">
        <a:spcBef>
          <a:spcPct val="20000"/>
        </a:spcBef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0721" indent="-151219" algn="l" defTabSz="604876" rtl="0" eaLnBrk="1" latinLnBrk="0" hangingPunct="1">
        <a:spcBef>
          <a:spcPct val="20000"/>
        </a:spcBef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0487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2438" algn="l" defTabSz="60487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4876" algn="l" defTabSz="60487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07313" algn="l" defTabSz="60487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09751" algn="l" defTabSz="60487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12189" algn="l" defTabSz="60487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14627" algn="l" defTabSz="60487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17065" algn="l" defTabSz="60487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19502" algn="l" defTabSz="60487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4961" y="-14833"/>
            <a:ext cx="6156001" cy="4443958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43110" y="-14833"/>
            <a:ext cx="5507928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РЕКОМЕНДАЦИИ ПО ИСПОЛЬЗОВАНИЮ ФИРМЕННОГО СТИЛЯ</a:t>
            </a:r>
          </a:p>
          <a:p>
            <a:r>
              <a:rPr lang="ru-RU" sz="12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КАЗАНСКОГО ФЕДЕРАЛЬНОГО УНИВЕРСИТЕТА</a:t>
            </a:r>
          </a:p>
          <a:p>
            <a:r>
              <a:rPr lang="ru-RU" sz="1200" b="1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Запись видео-лекций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-4961" y="631498"/>
            <a:ext cx="6156001" cy="31921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ПОЛЕ ДЛЯ КОНТЕНТА</a:t>
            </a:r>
          </a:p>
          <a:p>
            <a:pPr algn="ctr"/>
            <a:r>
              <a:rPr lang="ru-RU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8,87Х17.1</a:t>
            </a:r>
          </a:p>
          <a:p>
            <a:pPr algn="ctr"/>
            <a:r>
              <a:rPr lang="ru-RU" i="1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Контент и иллюстрации не должны выходить за края</a:t>
            </a:r>
            <a:endParaRPr lang="ru-RU" i="1" dirty="0">
              <a:solidFill>
                <a:srgbClr val="00549F"/>
              </a:solidFill>
              <a:latin typeface="PT Sans" panose="020B0503020203020204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9932529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22</Words>
  <Application>Microsoft Office PowerPoint</Application>
  <PresentationFormat>Произвольный</PresentationFormat>
  <Paragraphs>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Шафигуллин Марат Шарифуллович</dc:creator>
  <cp:lastModifiedBy>Шафигуллин Марат</cp:lastModifiedBy>
  <cp:revision>6</cp:revision>
  <dcterms:created xsi:type="dcterms:W3CDTF">2020-08-07T09:04:14Z</dcterms:created>
  <dcterms:modified xsi:type="dcterms:W3CDTF">2020-08-11T06:34:02Z</dcterms:modified>
</cp:coreProperties>
</file>