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660" y="-90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7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6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4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1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86AA-C9B4-44E7-9A59-E9365C9EA225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86007" y="3388226"/>
            <a:ext cx="565799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86007" y="732498"/>
            <a:ext cx="5256584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(БЕЗ </a:t>
            </a:r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СПИКЕРА,</a:t>
            </a:r>
          </a:p>
          <a:p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аудиальное сопровождение)</a:t>
            </a:r>
            <a:endParaRPr lang="ru-RU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4086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41</Words>
  <Application>Microsoft Office PowerPoint</Application>
  <PresentationFormat>Экран (16:9)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</dc:creator>
  <cp:lastModifiedBy>Шафигуллин Марат</cp:lastModifiedBy>
  <cp:revision>19</cp:revision>
  <dcterms:created xsi:type="dcterms:W3CDTF">2020-08-07T05:47:40Z</dcterms:created>
  <dcterms:modified xsi:type="dcterms:W3CDTF">2020-08-07T10:49:17Z</dcterms:modified>
</cp:coreProperties>
</file>