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6" r:id="rId7"/>
    <p:sldId id="261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Понятие «детский фольклор». Система жанров детского фольклора. Художественные особенности детского фольклора.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Камалова Лера Ахтямовна – кандидат педагогических наук, доцент ИПО КФУ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Понятие «детский фольклор»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фольклор как разновидность устного словесного искусства сохранил в себе отголоски, реалии жизни многих поколений людей.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фольклор - это древнее искусство.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Слово «фольклор», которым часто обозначают понятие «устное народное творчество», произошло от соединения двух английских слов: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народ и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lore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мудрость. История фольклора уходит в глубокую древность.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Начало фольклора связано с потребностью людей осознать окружающий их мир природы и  свое место в нем. Осознание это выражалось в неразрывно слитых слове, танце и музыке, а также в произведениях изобразительного, прежде всего прикладного, искусства. </a:t>
            </a:r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фольклора как вида искусства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Древнему народному искусству был присущ синкретизм, т.е. нерасчлененность разных видов творчества.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народной песне не только слова и мелодию нельзя было разделить, но и отделить песню от танца, обряда.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Мифологическая предыстория фольклора объясняет, почему устное произведение не имело первого автора.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сюжетов, образов, мотивов происходило постепенно и с течением времени обогащалось, совершенствовалось исполнителями.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фольклор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 термином детский фольклор  обычно понимается самостоятельное детское творчество, произведения традиционной культуры взрослых, усвоенные детьми, творчество взрослых для детей.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фольклор – специфическая область народного искусства. Его содержание, жанровый состав, выбор художественных средств и образов определяются детским мировосприятием. Функционирование детского фольклора тесно связано с игрой.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Игра-действие помогают ребенку познавать мир. Игра словом, звуком, удачно найденным образом развивают речевую культуру ребенка.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Большую роль фольклор играет в коммуникативной деятельности детей.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фольклор имеет свою среду обитания (взрослый – ребенок, разновозрастные группы детей, группа детей сверстников).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Г.С.Виноградов о детском фольклоре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Г.С.Виноградов отметил педагогическую направленность детского фольклора.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фольклор оказывает психофизическое воздействие на ребенка: вызывает радостные эмоции, координирует движения малыша, развивает речь, учит преодолевать страх.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фольклор имеет специфический жанровый состав, соответствующий особенностям восприятия и развития ребенка.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детей дошкольного возраста важными являются колыбельные песни,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пестушки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считалки, дразнилки.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Художественные особенности фольклора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фольклора характерна естественная народная речь, поражающая богатством выразительных средств, напевностью.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фольклорного произведения характерны хорошо разработанные законы композиции, с устойчивыми форами зачина, развития фабулы, концовки.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Стилистика его тяготеет к гиперболам, параллелизмам, постоянным эпитетам. Внутренняя организация его имеет столь четкий, устойчивый характер, что, даже изменяясь на протяжении веков, оно сохраняет древние корни.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Любое произведение фольклора имело функциональный характер – было тесно связано с тем или иным кругом обрядов, исполнялось в строго определенной ситуации.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«Поэзия пестования», или «материнская поэзия»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Детский фольклор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явление уникальное по своему разнообразию: в нём сосуществует огромное множество жанров, каждый из которых связан практически со всеми проявлениями жизни ребёнка. У каждого жанра - своя история и своё назначение.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системе жанров детского фольклора особое место занимает «поэзия пестования», или «материнская поэзия». Сюда относятся колыбельные песни,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пестушки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прибаутки, сказки и песни, созданные для самых маленьких.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Фольклорные произведения для детей дошкольного возраста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соответствии с возрастом дети усваивают фольклорные произведения разной глубины и сложности.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малышей, ещё не владеющих речью, доступны байки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для детей дошкольного возраста это сказки о животных, некоторые волшебные сказки, загадки, пословицы, игровые и бытовые песенки, прибаутки,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небылички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Некоторые произведения этих жанров сохраняют интерес и для детей среднего возраста.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подросткам доступны уже в большом объёме не только волшебные, но и сатирические сказки, народная лирика и героический эпос.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Колыбельные песни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В центре всей «материнской поэзии» – дитя. 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Им любуются, его холят и лелеют, украшают и забавляют. По существу, это эстетический объект поэзии. В самые первые впечатления ребенка народная педагогика закладывает </a:t>
            </a:r>
            <a:r>
              <a:rPr lang="ru-RU" sz="4500" i="1" dirty="0" smtClean="0">
                <a:latin typeface="Times New Roman" pitchFamily="18" charset="0"/>
                <a:cs typeface="Times New Roman" pitchFamily="18" charset="0"/>
              </a:rPr>
              <a:t>ощущение ценности собственной личности.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Малыша окружает светлый, почти идеальный мир, в котором царят и побеждают любовь, добро, всеобщее согласие.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Нежные, монотонные песни необходимы для перехода ребенка из бодрствования в сон. Из такого опыта и родилась колыбельная песня. 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Здесь сказались врожденное материнское чувство и органически присущая народной педагогике чуткость к особенностям возраста. 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В колыбельных  песнях отражается в смягченной, игровой форме все, чем живет обычно мать, – ее радости и заботы, ее думы о младенце, мечты о его будущем.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В свои песни для младенца мать включает то, что понятно и приятно ему. Это «серенький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коток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», «красная рубашечка», «кусок пирога да стакан пирога», «журавлик»….Слов-понятий в колыбельной обычно немного – лишь те, без которых первичное познание окружающего мира невозможно. 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Слова эти дают и первые навыки родной речи.</a:t>
            </a:r>
          </a:p>
          <a:p>
            <a:pPr algn="just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dirty="0" smtClean="0">
                <a:latin typeface="Times New Roman" pitchFamily="18" charset="0"/>
                <a:cs typeface="Times New Roman" pitchFamily="18" charset="0"/>
              </a:rPr>
            </a:b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Пестушки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потешки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err="1" smtClean="0">
                <a:latin typeface="Times New Roman" pitchFamily="18" charset="0"/>
                <a:cs typeface="Times New Roman" pitchFamily="18" charset="0"/>
              </a:rPr>
              <a:t>Пестушки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сопровождают движения ребёнка, </a:t>
            </a:r>
            <a:r>
              <a:rPr lang="ru-RU" u="sng" dirty="0" err="1" smtClean="0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сопровождают игру взрослых с его пальцами, ручками и ножками.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Эти виды фольклора оказывают эмоциональное воздействие на детей.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Жизнерадостные ритмы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пестушек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заражают младенца бодростью и весельем.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рассказывают, как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сорока-белобока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кашку варила», «молодой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дроздок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водичку пошёл», а прибаутки - о том, что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Коза муку мелет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Козёл засыпает,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маленькие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козляточки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Муку выгребают.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Тематика произведений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прибаутках,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пестушках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потешках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опоэтизирован повседневный быт и труд крестьянина.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Герои  этих произведений ходят по воду, рубят дрова, топят печь, варят кашу, ловят рыбу, строят избушки и т.п.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Прибаутки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Прибаутки стали классическими произведениями детского фольклора.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Прибаутки отличаются от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пестушек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потешек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более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широким кругом тем, образов, сюжетов, ритмов.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них звучат ритмы старинных народных трудовых песен. («А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чучу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чучу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чучу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 горох молочу»),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скороморощин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Облоухая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свинья на дубу гнездо свила»), игровых и плясовых песен («Заинька серенький, где ты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был-побывал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«Сидит зайчик, сидит зайка серенький под кустом, под кустом»), частушек (« Как по речке, по реке ехал»).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Небылицы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Большое место среди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прибауточных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песенок занимают </a:t>
            </a:r>
            <a:r>
              <a:rPr lang="ru-RU" u="sng" dirty="0" err="1" smtClean="0">
                <a:latin typeface="Times New Roman" pitchFamily="18" charset="0"/>
                <a:cs typeface="Times New Roman" pitchFamily="18" charset="0"/>
              </a:rPr>
              <a:t>небылички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Небылички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создают комический эффект не на забавных поступках очеловеченных животных, птиц, насекомых, а на путанице реального мира.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Здесь на каждом шагу нарушаются естественные отношения  между людьми, животными, явлениями реального мира.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К. Чуковский удачно назвал их «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перевёртышами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Основа небылиц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небылиц-перевёртышей познавательная.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Небылицы  помогают ребёнку разобраться в хаосе впечатлений.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Перевёртыши обостряют чувство реального. Их простейший комизм подготавливает детей и к усвоению более сложных форм юмора.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Ведь нарушение «нормы», отступление от «должного» дети встретят  в устном народном творчестве, в  произведениях классиков литературы, где говорится о ненавистных народу попах и помещиках.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Заклички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Народное и детское творчество - два неразрывных, постоянно переплетающихся в детском фольклоре начала - ощущаются и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закличках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коротенькие поэтические обращения к весне, дождю, солнцу, радуге.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также входят в быт ребёнка с ранних лет. Дети, конечно, не понимают магической основы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закличек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стремления людей первобытного общества воздействовать на природу при помощи слова, вызвать посредством слова желательные для трудовой деятельности человека явления.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устах детей это такие же эмоциональные игры, как и другие устно-поэтические произведения.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Игровые песни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Особо следует выделить цикл детских игровых песен и приговорок.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Ещё до XХ века собиратели и исследователи фольклора рассматривали детскую игру как примитивную драму, где есть своя сцена (та или иная обстановка), свой строго определённый порядок, живое действие и своеобразные сценические роли. Играющий ребёнок должен передавать психологический тип изображаемого лица старухи, разбойника, волка, лисицы, медведя, зайца, наделённых человеческими качествами.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Детские игры были переработкой игр взрослых и поэтому воспроизводили в образной форме бытовую и трудовую деятельность народа.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настоящее время среди детей бытуют традиционные игры в «горелки», «гуси-гуси», «прятки», «корзиночки».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Народная сказка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Народная сказка – устное повествовательное художественное произведение волшебного, авантюрного или бытового характера с установкой на вымысел, рассказываемое в воспитательных или развлекательных целях.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«Сказка-ложь, да в ней намек, добру молодцу урок».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сказок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В.Г. Белинский делил сказки на два рода сказок: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1. богатырские;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 сатирические(быт народа, его домашняя жизнь, нравственные понятия, и этот лукавый русский ум).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А.Н. Афанасьев классифицировал сказки  по времени создания и сюжету.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Фольклорист выделяет: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-сказки о животных(самые древние);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-волшебные сказки;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-бытовые сказки;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-авантюрные сказки;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-докучные сказки.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Художественные особенности сказок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каждого вида сказки есть свои художественные особенности.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 есть и нечто общее для всех видов, кроме докучной, что делает сказку сказкой. Это архитектоника и сюжет произведения.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Характерным признаком сюжета является поступательное развитие действия.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Действие в сказке движется только вперед, не зная побочных линий и ретроспективы.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Художественное время не имеет точного обозначения. Художественное пространство не имеет реальных очертаний.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Архитектоника – эстетический план построения сказки имеет общие для всех видов элементы.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Композиция сказок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Присказка – необязательный эстетический элемент в сказке. Ее цель – подготовить слушателей к восприятию сказки. Надо заметить, что чаще всего присказка встречается перед волшебной сказкой и является такой же цветистой, яркой, самобытной, как и сама сказка.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Зачин – начало сказочного действия, обязательный элемент архитектоники. Зачин играет в сказке огромную роль – он определяет место и время действия, называет героев сказки.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часть сказки – (А.И.Никифоров) трехступенчатое строение сюжета: подготовительная цепь действия, центральное действие, развязка.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Исход или концовка – заключительная часть сказки. В ней могут быть подведены итоги сказочного действия.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художественного мира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Общими для всех видов сказок являются некоторые особенности художественного мира.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Постоянные стилистические формулы – фразы, без изменения или с незначительными изменениями переходящие из сказки в сказку.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Ретардация – формула строения.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протяженности художественного времени сказки за чет троекратных повторов одной и той же функции или действия.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портретных описаний героя, описаний их характера и точных указаний на возраст.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Интонация живого рассказа – эффект, достигающийся использованием различных художественных приемов: введение оборотов, слов, междометий, частое использование диалогов.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Волшебные сказки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самый популярный и самый любимый детьми жанр.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Волшебными они называются потому, что все происходящее в волшебной сказке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фантастично и значительно по задаче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ее герой, попадая то в одну, то в другую опасную ситуацию, спасает друзей, уничтожает врагов — борется не на жизнь, а на смерть.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Опасность представляется особенно сильной, страшной потому, что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главные противники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— не обычные люди, а представители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сверхъестественных темных сил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Змей Горыныч, Баба Яга, Кощей Бессмертный и пр.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Одерживая победу над этой нечистью, герой как бы подтверждает свое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высокое человеческое начало, близость к светлым силам природы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борьбе герой сказки становится еще сильнее и мудрее, приобретает новых друзей и получает полное право на счастье.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Персонаж в волшебных сказках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Персонаж в волшебных сказках всегда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носитель определенных моральных качеств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Герой самых популярных волшебных сказок - Иван-царевич.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многим помогает, животным и птицам, которые ему за это благодарны, и в свою очередь, помогают ему, братьям, которые часто стараются погубить его.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представлен в сказках как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народный герой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воплощение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высших моральных качеств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смелости, честности, доброты.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 молод, красив, умен и силен. Это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тип смелого и сильного богатыря.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Женские образы в сказке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 стать такому герою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женские образы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Елена Прекрасная, Василиса Прекрасная, Царь-девица, Марья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прекрасная королевна.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Они так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красивы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что «ни в сказке сказать, ни пером описать», и при этом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обладают волшебством, умом и смелостью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Эти «мудрые девы» помогают Ивану-царевичу бежать от морского царя, найти Кощееву смерть, выполнить непосильные задания.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Сказочные героини идеальным образом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воплощают народные представления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 женской красоте, доброте, мудрости.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Отрицательные герои в сказке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Противостоят главным героям персонажи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резко отрицательные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коварные, завистливые, жестокие.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всего это Кощей Бессмертный, Баба Яга, Змей о трех-девяти головах, Лихо одноглазое.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чудовищны и безобразны внешне, коварны, жестоки в противоборстве с силами светлыми и добрыми.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 выше цена победы главного героя.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Помощники главного героя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трудные минуты на помощь главному герою приходят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помощники.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либо волшебные животные (Сивка-бурка, щука, Серый волк, Свинка—золотая щетинка), либо добрые старушки, чудесные дядьки, силачи, ходоки. Большим разнообразием отличаются чудесные предметы: ковер-самолет, сапоги-скороходы, скатерть-самобранка, шапка-невидимка, живая и мертвая вода.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Спасаясь от преследования, герой бросает гребешок — и встает дремучий лес; полотенце, платок превращается в реку или в озеро.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Фантастический мир в сказке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Фантастичный мир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тридевятого царства, тридесятого государства многоцветен, наполнен множеством диковинок: здесь текут молочные реки с кисельными берегами, в саду растут золотые яблочки, «поют птицы райские да мяукают котики морские».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Таковы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присказки, традиционные зачины, концовки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Их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назначение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отграничить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сказку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обыденной жизни.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 некотором царстве, в некотором государстве», «жили-были» — самые характерные зачины русской сказки, иногда они соединяются. Концовка, как и присказка, обычно носит шуточный характер, она ритмизирована, рифмована, произносится скороговоркой.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 сказочник заканчивал свое повествование описанием пира: «Устроили пир на весь мир, и я там был, мед, пиво пил, по усам текло, а в рот не попало». Явно слушателям детского возраста адресована такая присказка: «Вот вам сказка, а мне бубликов связка».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в сказках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персонажей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волшебной сказки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много детей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Их образы поэтичны, трогательны, что подчеркивается и формой имени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Терешечка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Крошечка-Хаврошечка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братец Иванушка, сестрица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Аленушка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и всем тоном повествования.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Терешечка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преследуемый ведьмой, «просит, ублажает» защипанного гусенка:  «Гусь-лебедь ты мой, возьми меня, посади меня на крылышки, донеси меня к отцу, к матери; там тебя покормят-напоят и чистой водицей обмоют».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Героический эпос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черты русского героического эпоса были представлены былинами.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Былины – стихотворный героический эпос Древней Руси, отразивший события исторической жизни русского народа.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Былины, как правило, написаны тоническим стихом с двумя-четырьмя ударениями.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Древнее название былин на русском севере – «старина». Современное название жанра – «былины» – было введено еще в первой половине XIX века фольклористом И.П. Сахаровым на основании известного выражения из «Слова о полку Игореве» – «былины сего времени».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Былины – это жанр устного народного творчества, то есть былины передавались из уст в уста. Их сказывали сказители-гусляры, которые ходили из города в город.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Былины Киевского и Новгородского циклов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былины делят на два цикла: Киевские и Новгородские.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киевских былинах действия происходят в Киеве или около него в центре стоит князь Владимир, богатыри защищают Русскую землю от кочевников, главные герои- Илья Муромец, Добрыня Никитич и Алеша Попович.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новгородских былинах главные герои занимаются торговлей, делают Русь богатой, главные герои - Садко, Василий Буслаев.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Художественные особенности былин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гипербола (преувеличение)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приём троичности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повторы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постоянные эпитеты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использование речитативов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отсутствие рифмы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Былинный герой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Былинный герой – воплощение лучших качеств народа: служение Родине, мужество, справедливость, чувство собственного достоинства.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Слово «Богатырь» имеет несколько значений: 1.Герой русских былин и сказок. 2.Защитник родины, воин, отличающийся необычайной силой, мужеством, удалью.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3.Рослый, крепкого сложения, сильный человек. 4. Незаурядный, выдающийся человек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переносн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мнению лингвистов, слово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богаты́рь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образовано от слова «богач» -богатый человек.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Аникин В.П. Русская народная сказка.М.,1963.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Веселовский А.Н.Историческая поэтика. М.,1971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Литературное образование дошкольников : учебник для студ. учреждений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высш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проф. образования / З. 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Гриценко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— 5-е изд., стер. — М.: Издательский центр «Академия», 2014. — 352 с.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Мелетинский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Е.М.Поэтика мифа.М.,1987.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Пропп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В.Я.Морфология сказки.М.,1958.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Пропп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В.Я. Русская  сказка.М.,1987.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Померанцева В.М. Судьбы русской народной сказки.М.,1991.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1653</Words>
  <PresentationFormat>Экран (4:3)</PresentationFormat>
  <Paragraphs>162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Понятие «детский фольклор». Система жанров детского фольклора. Художественные особенности детского фольклора.</vt:lpstr>
      <vt:lpstr>Понятие «детский фольклор»</vt:lpstr>
      <vt:lpstr>Особенности фольклора как вида искусства</vt:lpstr>
      <vt:lpstr>Детский фольклор</vt:lpstr>
      <vt:lpstr>Г.С.Виноградов о детском фольклоре</vt:lpstr>
      <vt:lpstr>Художественные особенности фольклора</vt:lpstr>
      <vt:lpstr>«Поэзия пестования», или «материнская поэзия»</vt:lpstr>
      <vt:lpstr>Фольклорные произведения для детей дошкольного возраста</vt:lpstr>
      <vt:lpstr>Колыбельные песни</vt:lpstr>
      <vt:lpstr>Пестушки и потешки</vt:lpstr>
      <vt:lpstr>Тематика произведений </vt:lpstr>
      <vt:lpstr>Прибаутки</vt:lpstr>
      <vt:lpstr>Небылицы</vt:lpstr>
      <vt:lpstr>Основа небылиц</vt:lpstr>
      <vt:lpstr>Заклички</vt:lpstr>
      <vt:lpstr>Игровые песни</vt:lpstr>
      <vt:lpstr>Народная сказка</vt:lpstr>
      <vt:lpstr>Классификация сказок</vt:lpstr>
      <vt:lpstr>Художественные особенности сказок</vt:lpstr>
      <vt:lpstr>Композиция сказок</vt:lpstr>
      <vt:lpstr>Особенности художественного мира</vt:lpstr>
      <vt:lpstr>Волшебные сказки</vt:lpstr>
      <vt:lpstr>Персонаж в волшебных сказках</vt:lpstr>
      <vt:lpstr>Женские образы в сказке</vt:lpstr>
      <vt:lpstr>Отрицательные герои в сказке</vt:lpstr>
      <vt:lpstr>Помощники главного героя</vt:lpstr>
      <vt:lpstr>Фантастический мир в сказке</vt:lpstr>
      <vt:lpstr>Дети в сказках</vt:lpstr>
      <vt:lpstr>Героический эпос</vt:lpstr>
      <vt:lpstr>Былины Киевского и Новгородского циклов</vt:lpstr>
      <vt:lpstr>Художественные особенности былин</vt:lpstr>
      <vt:lpstr>Былинный герой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«детский фольклор». Система жанров детского фольклора. Художественные особенности детского фольклора.</dc:title>
  <dc:creator>User</dc:creator>
  <cp:lastModifiedBy>User</cp:lastModifiedBy>
  <cp:revision>12</cp:revision>
  <dcterms:created xsi:type="dcterms:W3CDTF">2020-01-14T17:02:40Z</dcterms:created>
  <dcterms:modified xsi:type="dcterms:W3CDTF">2020-01-16T15:26:37Z</dcterms:modified>
</cp:coreProperties>
</file>