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8" r:id="rId2"/>
    <p:sldId id="280" r:id="rId3"/>
    <p:sldId id="307" r:id="rId4"/>
    <p:sldId id="305" r:id="rId5"/>
    <p:sldId id="304" r:id="rId6"/>
    <p:sldId id="308" r:id="rId7"/>
    <p:sldId id="281" r:id="rId8"/>
    <p:sldId id="282" r:id="rId9"/>
    <p:sldId id="302" r:id="rId10"/>
    <p:sldId id="301" r:id="rId11"/>
    <p:sldId id="303" r:id="rId12"/>
    <p:sldId id="283" r:id="rId13"/>
    <p:sldId id="284" r:id="rId14"/>
    <p:sldId id="285" r:id="rId15"/>
    <p:sldId id="286" r:id="rId16"/>
    <p:sldId id="288" r:id="rId17"/>
    <p:sldId id="287" r:id="rId18"/>
    <p:sldId id="298" r:id="rId19"/>
    <p:sldId id="299" r:id="rId20"/>
    <p:sldId id="300" r:id="rId21"/>
    <p:sldId id="290" r:id="rId22"/>
    <p:sldId id="291" r:id="rId23"/>
    <p:sldId id="292" r:id="rId24"/>
    <p:sldId id="293" r:id="rId25"/>
    <p:sldId id="294" r:id="rId26"/>
    <p:sldId id="295" r:id="rId27"/>
    <p:sldId id="279" r:id="rId28"/>
  </p:sldIdLst>
  <p:sldSz cx="9144000" cy="5143500" type="screen16x9"/>
  <p:notesSz cx="6858000" cy="9144000"/>
  <p:defaultTextStyle>
    <a:defPPr>
      <a:defRPr lang="ru-RU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40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Городской</c:v>
                </c:pt>
                <c:pt idx="1">
                  <c:v>Республиканский</c:v>
                </c:pt>
                <c:pt idx="2">
                  <c:v>Федеральный</c:v>
                </c:pt>
                <c:pt idx="3">
                  <c:v>Международный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140</c:v>
                </c:pt>
                <c:pt idx="1">
                  <c:v>50</c:v>
                </c:pt>
                <c:pt idx="2">
                  <c:v>38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2-4F79-8F41-D206AF31D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Городской</c:v>
                </c:pt>
                <c:pt idx="1">
                  <c:v>Республиканский</c:v>
                </c:pt>
                <c:pt idx="2">
                  <c:v>Федеральный</c:v>
                </c:pt>
                <c:pt idx="3">
                  <c:v>Международный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140</c:v>
                </c:pt>
                <c:pt idx="1">
                  <c:v>55</c:v>
                </c:pt>
                <c:pt idx="2">
                  <c:v>35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90-47CB-84E8-527CEB8A06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2B04B4-2993-48FE-A54D-3DD35B8909E4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AAC0AB-92CE-4F51-8EB6-849575F15CDA}">
      <dgm:prSet phldrT="[Текст]"/>
      <dgm:spPr/>
      <dgm:t>
        <a:bodyPr/>
        <a:lstStyle/>
        <a:p>
          <a:r>
            <a:rPr lang="ru-RU" dirty="0"/>
            <a:t>19 спортивных объединений</a:t>
          </a:r>
        </a:p>
      </dgm:t>
    </dgm:pt>
    <dgm:pt modelId="{43DDF2F7-0E38-4DBE-9D51-420AB7D52484}" type="parTrans" cxnId="{B1C03C5C-7598-45B9-A1D4-4C18D04251A5}">
      <dgm:prSet/>
      <dgm:spPr/>
      <dgm:t>
        <a:bodyPr/>
        <a:lstStyle/>
        <a:p>
          <a:endParaRPr lang="ru-RU"/>
        </a:p>
      </dgm:t>
    </dgm:pt>
    <dgm:pt modelId="{3AD9D329-A7A6-48F1-A4D4-C5CED5B37F73}" type="sibTrans" cxnId="{B1C03C5C-7598-45B9-A1D4-4C18D04251A5}">
      <dgm:prSet/>
      <dgm:spPr/>
      <dgm:t>
        <a:bodyPr/>
        <a:lstStyle/>
        <a:p>
          <a:endParaRPr lang="ru-RU"/>
        </a:p>
      </dgm:t>
    </dgm:pt>
    <dgm:pt modelId="{0B7BBF85-CF36-4797-B31D-74C68C8D7E43}">
      <dgm:prSet phldrT="[Текст]"/>
      <dgm:spPr/>
      <dgm:t>
        <a:bodyPr/>
        <a:lstStyle/>
        <a:p>
          <a:r>
            <a:rPr lang="ru-RU" dirty="0"/>
            <a:t>16 творческих объединений</a:t>
          </a:r>
        </a:p>
      </dgm:t>
    </dgm:pt>
    <dgm:pt modelId="{65A71AE6-E48B-4603-A65B-9B73B7674EAA}" type="parTrans" cxnId="{00E5DCCA-26D3-48EE-BC86-AFD38E06D155}">
      <dgm:prSet/>
      <dgm:spPr/>
      <dgm:t>
        <a:bodyPr/>
        <a:lstStyle/>
        <a:p>
          <a:endParaRPr lang="ru-RU"/>
        </a:p>
      </dgm:t>
    </dgm:pt>
    <dgm:pt modelId="{FE30FBAB-E4CD-4F33-BB57-572C950AC4D1}" type="sibTrans" cxnId="{00E5DCCA-26D3-48EE-BC86-AFD38E06D155}">
      <dgm:prSet/>
      <dgm:spPr/>
      <dgm:t>
        <a:bodyPr/>
        <a:lstStyle/>
        <a:p>
          <a:endParaRPr lang="ru-RU"/>
        </a:p>
      </dgm:t>
    </dgm:pt>
    <dgm:pt modelId="{E4357C9C-E519-4930-B337-DC394578E75E}">
      <dgm:prSet phldrT="[Текст]"/>
      <dgm:spPr/>
      <dgm:t>
        <a:bodyPr/>
        <a:lstStyle/>
        <a:p>
          <a:r>
            <a:rPr lang="ru-RU" dirty="0"/>
            <a:t>10 общественных объединений</a:t>
          </a:r>
        </a:p>
      </dgm:t>
    </dgm:pt>
    <dgm:pt modelId="{08F098CF-A6DD-46E4-ADC6-460963EB5023}" type="parTrans" cxnId="{218858FF-DA4C-45F3-ADEC-5E61E97FABD3}">
      <dgm:prSet/>
      <dgm:spPr/>
      <dgm:t>
        <a:bodyPr/>
        <a:lstStyle/>
        <a:p>
          <a:endParaRPr lang="ru-RU"/>
        </a:p>
      </dgm:t>
    </dgm:pt>
    <dgm:pt modelId="{44E9CF1C-8812-4733-A0BC-B3F7C7EE409D}" type="sibTrans" cxnId="{218858FF-DA4C-45F3-ADEC-5E61E97FABD3}">
      <dgm:prSet/>
      <dgm:spPr/>
      <dgm:t>
        <a:bodyPr/>
        <a:lstStyle/>
        <a:p>
          <a:endParaRPr lang="ru-RU"/>
        </a:p>
      </dgm:t>
    </dgm:pt>
    <dgm:pt modelId="{029464F0-07C7-4AB6-9282-357CF8A58282}" type="pres">
      <dgm:prSet presAssocID="{A52B04B4-2993-48FE-A54D-3DD35B8909E4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01030B58-2DB7-447F-947B-B1892F4CA934}" type="pres">
      <dgm:prSet presAssocID="{F2AAC0AB-92CE-4F51-8EB6-849575F15CDA}" presName="Accent1" presStyleCnt="0"/>
      <dgm:spPr/>
    </dgm:pt>
    <dgm:pt modelId="{FBB17923-BF94-4D29-B6E8-95ED0FF508E2}" type="pres">
      <dgm:prSet presAssocID="{F2AAC0AB-92CE-4F51-8EB6-849575F15CDA}" presName="Accent" presStyleLbl="node1" presStyleIdx="0" presStyleCnt="3"/>
      <dgm:spPr/>
    </dgm:pt>
    <dgm:pt modelId="{66266DA7-D9DB-4502-89D3-FF013B0DA7E9}" type="pres">
      <dgm:prSet presAssocID="{F2AAC0AB-92CE-4F51-8EB6-849575F15CDA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5387D3D8-B6A8-492F-BF97-26F802FFE86A}" type="pres">
      <dgm:prSet presAssocID="{0B7BBF85-CF36-4797-B31D-74C68C8D7E43}" presName="Accent2" presStyleCnt="0"/>
      <dgm:spPr/>
    </dgm:pt>
    <dgm:pt modelId="{D8E19817-A6CB-4049-8B66-82AFC9EC2387}" type="pres">
      <dgm:prSet presAssocID="{0B7BBF85-CF36-4797-B31D-74C68C8D7E43}" presName="Accent" presStyleLbl="node1" presStyleIdx="1" presStyleCnt="3"/>
      <dgm:spPr/>
    </dgm:pt>
    <dgm:pt modelId="{A6D560BC-151D-4FEE-B27D-140FFFD613F3}" type="pres">
      <dgm:prSet presAssocID="{0B7BBF85-CF36-4797-B31D-74C68C8D7E43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BDEF19B0-3265-4923-80C7-3C198A36D6E6}" type="pres">
      <dgm:prSet presAssocID="{E4357C9C-E519-4930-B337-DC394578E75E}" presName="Accent3" presStyleCnt="0"/>
      <dgm:spPr/>
    </dgm:pt>
    <dgm:pt modelId="{33C03DBA-710C-4826-A21C-2923898AF969}" type="pres">
      <dgm:prSet presAssocID="{E4357C9C-E519-4930-B337-DC394578E75E}" presName="Accent" presStyleLbl="node1" presStyleIdx="2" presStyleCnt="3"/>
      <dgm:spPr/>
    </dgm:pt>
    <dgm:pt modelId="{38D4E345-C4C7-4B4F-A597-ECFF1315607A}" type="pres">
      <dgm:prSet presAssocID="{E4357C9C-E519-4930-B337-DC394578E75E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790CB40E-FAE0-490D-A88F-AC2CF0A7B8F3}" type="presOf" srcId="{E4357C9C-E519-4930-B337-DC394578E75E}" destId="{38D4E345-C4C7-4B4F-A597-ECFF1315607A}" srcOrd="0" destOrd="0" presId="urn:microsoft.com/office/officeart/2009/layout/CircleArrowProcess"/>
    <dgm:cxn modelId="{B1C03C5C-7598-45B9-A1D4-4C18D04251A5}" srcId="{A52B04B4-2993-48FE-A54D-3DD35B8909E4}" destId="{F2AAC0AB-92CE-4F51-8EB6-849575F15CDA}" srcOrd="0" destOrd="0" parTransId="{43DDF2F7-0E38-4DBE-9D51-420AB7D52484}" sibTransId="{3AD9D329-A7A6-48F1-A4D4-C5CED5B37F73}"/>
    <dgm:cxn modelId="{FD983051-36CA-4F60-A0B6-3E720A992CAB}" type="presOf" srcId="{0B7BBF85-CF36-4797-B31D-74C68C8D7E43}" destId="{A6D560BC-151D-4FEE-B27D-140FFFD613F3}" srcOrd="0" destOrd="0" presId="urn:microsoft.com/office/officeart/2009/layout/CircleArrowProcess"/>
    <dgm:cxn modelId="{285DC4B2-8E56-4A91-BD6C-7C36A3586BF2}" type="presOf" srcId="{A52B04B4-2993-48FE-A54D-3DD35B8909E4}" destId="{029464F0-07C7-4AB6-9282-357CF8A58282}" srcOrd="0" destOrd="0" presId="urn:microsoft.com/office/officeart/2009/layout/CircleArrowProcess"/>
    <dgm:cxn modelId="{00E5DCCA-26D3-48EE-BC86-AFD38E06D155}" srcId="{A52B04B4-2993-48FE-A54D-3DD35B8909E4}" destId="{0B7BBF85-CF36-4797-B31D-74C68C8D7E43}" srcOrd="1" destOrd="0" parTransId="{65A71AE6-E48B-4603-A65B-9B73B7674EAA}" sibTransId="{FE30FBAB-E4CD-4F33-BB57-572C950AC4D1}"/>
    <dgm:cxn modelId="{096FE5E8-1505-4FC1-8F1C-EEB8ED1CAC33}" type="presOf" srcId="{F2AAC0AB-92CE-4F51-8EB6-849575F15CDA}" destId="{66266DA7-D9DB-4502-89D3-FF013B0DA7E9}" srcOrd="0" destOrd="0" presId="urn:microsoft.com/office/officeart/2009/layout/CircleArrowProcess"/>
    <dgm:cxn modelId="{218858FF-DA4C-45F3-ADEC-5E61E97FABD3}" srcId="{A52B04B4-2993-48FE-A54D-3DD35B8909E4}" destId="{E4357C9C-E519-4930-B337-DC394578E75E}" srcOrd="2" destOrd="0" parTransId="{08F098CF-A6DD-46E4-ADC6-460963EB5023}" sibTransId="{44E9CF1C-8812-4733-A0BC-B3F7C7EE409D}"/>
    <dgm:cxn modelId="{0277DB15-B1D6-40C8-BEF4-3596D87EE073}" type="presParOf" srcId="{029464F0-07C7-4AB6-9282-357CF8A58282}" destId="{01030B58-2DB7-447F-947B-B1892F4CA934}" srcOrd="0" destOrd="0" presId="urn:microsoft.com/office/officeart/2009/layout/CircleArrowProcess"/>
    <dgm:cxn modelId="{D5E5E0A5-B8E7-4C76-811A-BF2474024F21}" type="presParOf" srcId="{01030B58-2DB7-447F-947B-B1892F4CA934}" destId="{FBB17923-BF94-4D29-B6E8-95ED0FF508E2}" srcOrd="0" destOrd="0" presId="urn:microsoft.com/office/officeart/2009/layout/CircleArrowProcess"/>
    <dgm:cxn modelId="{5DEE1EA0-241F-4F9C-A8A0-839A205DC4A1}" type="presParOf" srcId="{029464F0-07C7-4AB6-9282-357CF8A58282}" destId="{66266DA7-D9DB-4502-89D3-FF013B0DA7E9}" srcOrd="1" destOrd="0" presId="urn:microsoft.com/office/officeart/2009/layout/CircleArrowProcess"/>
    <dgm:cxn modelId="{984F7813-E0A7-4282-B185-4449BD97C0C3}" type="presParOf" srcId="{029464F0-07C7-4AB6-9282-357CF8A58282}" destId="{5387D3D8-B6A8-492F-BF97-26F802FFE86A}" srcOrd="2" destOrd="0" presId="urn:microsoft.com/office/officeart/2009/layout/CircleArrowProcess"/>
    <dgm:cxn modelId="{50E93EFC-5C8B-4746-85A2-9C40DEA39E67}" type="presParOf" srcId="{5387D3D8-B6A8-492F-BF97-26F802FFE86A}" destId="{D8E19817-A6CB-4049-8B66-82AFC9EC2387}" srcOrd="0" destOrd="0" presId="urn:microsoft.com/office/officeart/2009/layout/CircleArrowProcess"/>
    <dgm:cxn modelId="{CB6829BA-99FB-445D-ABCC-0AB2C61C968B}" type="presParOf" srcId="{029464F0-07C7-4AB6-9282-357CF8A58282}" destId="{A6D560BC-151D-4FEE-B27D-140FFFD613F3}" srcOrd="3" destOrd="0" presId="urn:microsoft.com/office/officeart/2009/layout/CircleArrowProcess"/>
    <dgm:cxn modelId="{FE717E73-F84C-40FE-B4A1-B30C77BA443E}" type="presParOf" srcId="{029464F0-07C7-4AB6-9282-357CF8A58282}" destId="{BDEF19B0-3265-4923-80C7-3C198A36D6E6}" srcOrd="4" destOrd="0" presId="urn:microsoft.com/office/officeart/2009/layout/CircleArrowProcess"/>
    <dgm:cxn modelId="{5D6EF615-5B07-4A70-9890-DD27112CD2EE}" type="presParOf" srcId="{BDEF19B0-3265-4923-80C7-3C198A36D6E6}" destId="{33C03DBA-710C-4826-A21C-2923898AF969}" srcOrd="0" destOrd="0" presId="urn:microsoft.com/office/officeart/2009/layout/CircleArrowProcess"/>
    <dgm:cxn modelId="{916C6367-D09C-43EB-9C12-C040E0D5903E}" type="presParOf" srcId="{029464F0-07C7-4AB6-9282-357CF8A58282}" destId="{38D4E345-C4C7-4B4F-A597-ECFF1315607A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E2DD9A-F22E-4078-A4F5-1BAF888DFAD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3F2F44-F26D-4A5B-B503-FAE8F1B41B1E}">
      <dgm:prSet phldrT="[Текст]"/>
      <dgm:spPr/>
      <dgm:t>
        <a:bodyPr/>
        <a:lstStyle/>
        <a:p>
          <a:r>
            <a:rPr lang="ru-RU" dirty="0"/>
            <a:t>2022</a:t>
          </a:r>
        </a:p>
      </dgm:t>
    </dgm:pt>
    <dgm:pt modelId="{4391752A-6D6A-4939-8562-2CC4D51573EA}" type="parTrans" cxnId="{E6C57F73-2E79-48D1-9A27-E96480D7B761}">
      <dgm:prSet/>
      <dgm:spPr/>
      <dgm:t>
        <a:bodyPr/>
        <a:lstStyle/>
        <a:p>
          <a:endParaRPr lang="ru-RU"/>
        </a:p>
      </dgm:t>
    </dgm:pt>
    <dgm:pt modelId="{EB92DA34-B83D-47F1-9060-FEA04DCBEAFA}" type="sibTrans" cxnId="{E6C57F73-2E79-48D1-9A27-E96480D7B761}">
      <dgm:prSet/>
      <dgm:spPr/>
      <dgm:t>
        <a:bodyPr/>
        <a:lstStyle/>
        <a:p>
          <a:endParaRPr lang="ru-RU"/>
        </a:p>
      </dgm:t>
    </dgm:pt>
    <dgm:pt modelId="{E3BB3D08-0447-49BE-AF87-0224C5410883}">
      <dgm:prSet phldrT="[Текст]"/>
      <dgm:spPr/>
      <dgm:t>
        <a:bodyPr/>
        <a:lstStyle/>
        <a:p>
          <a:r>
            <a:rPr lang="ru-RU" dirty="0"/>
            <a:t>28,3%</a:t>
          </a:r>
          <a:endParaRPr lang="ru-RU" b="1" dirty="0"/>
        </a:p>
      </dgm:t>
    </dgm:pt>
    <dgm:pt modelId="{9E369957-E6CC-42C4-BA67-2409E9E25384}" type="parTrans" cxnId="{C292DC46-81B3-4A4C-B73F-CA7892CE635E}">
      <dgm:prSet/>
      <dgm:spPr/>
      <dgm:t>
        <a:bodyPr/>
        <a:lstStyle/>
        <a:p>
          <a:endParaRPr lang="ru-RU"/>
        </a:p>
      </dgm:t>
    </dgm:pt>
    <dgm:pt modelId="{E534CFCE-CA54-4ED7-9C8C-BE26AEBB7A83}" type="sibTrans" cxnId="{C292DC46-81B3-4A4C-B73F-CA7892CE635E}">
      <dgm:prSet/>
      <dgm:spPr/>
      <dgm:t>
        <a:bodyPr/>
        <a:lstStyle/>
        <a:p>
          <a:endParaRPr lang="ru-RU"/>
        </a:p>
      </dgm:t>
    </dgm:pt>
    <dgm:pt modelId="{8C1BC463-A440-43CB-9312-7D2F9CE2C43B}">
      <dgm:prSet phldrT="[Текст]"/>
      <dgm:spPr/>
      <dgm:t>
        <a:bodyPr/>
        <a:lstStyle/>
        <a:p>
          <a:r>
            <a:rPr lang="ru-RU" dirty="0"/>
            <a:t>2023</a:t>
          </a:r>
        </a:p>
      </dgm:t>
    </dgm:pt>
    <dgm:pt modelId="{B5776346-24AD-4123-9185-0272DA3609D8}" type="parTrans" cxnId="{98A59455-8117-4579-BC4A-8178FBB0A290}">
      <dgm:prSet/>
      <dgm:spPr/>
      <dgm:t>
        <a:bodyPr/>
        <a:lstStyle/>
        <a:p>
          <a:endParaRPr lang="ru-RU"/>
        </a:p>
      </dgm:t>
    </dgm:pt>
    <dgm:pt modelId="{7828CED4-E061-4119-B661-D0494D2821EE}" type="sibTrans" cxnId="{98A59455-8117-4579-BC4A-8178FBB0A290}">
      <dgm:prSet/>
      <dgm:spPr/>
      <dgm:t>
        <a:bodyPr/>
        <a:lstStyle/>
        <a:p>
          <a:endParaRPr lang="ru-RU"/>
        </a:p>
      </dgm:t>
    </dgm:pt>
    <dgm:pt modelId="{5449DB87-3B95-4A02-B69E-65FA876A89FA}">
      <dgm:prSet phldrT="[Текст]"/>
      <dgm:spPr/>
      <dgm:t>
        <a:bodyPr/>
        <a:lstStyle/>
        <a:p>
          <a:r>
            <a:rPr lang="ru-RU" dirty="0"/>
            <a:t>27,3%</a:t>
          </a:r>
        </a:p>
      </dgm:t>
    </dgm:pt>
    <dgm:pt modelId="{AEED421F-312C-4B9C-8A84-FC4292CB566C}" type="parTrans" cxnId="{E7338B6A-EA46-421C-B7DE-186EE6D913AE}">
      <dgm:prSet/>
      <dgm:spPr/>
      <dgm:t>
        <a:bodyPr/>
        <a:lstStyle/>
        <a:p>
          <a:endParaRPr lang="ru-RU"/>
        </a:p>
      </dgm:t>
    </dgm:pt>
    <dgm:pt modelId="{5611A5FE-BA42-4F84-97B6-23C90220CE9F}" type="sibTrans" cxnId="{E7338B6A-EA46-421C-B7DE-186EE6D913AE}">
      <dgm:prSet/>
      <dgm:spPr/>
      <dgm:t>
        <a:bodyPr/>
        <a:lstStyle/>
        <a:p>
          <a:endParaRPr lang="ru-RU"/>
        </a:p>
      </dgm:t>
    </dgm:pt>
    <dgm:pt modelId="{6655575B-8DEE-4D1E-B7C2-525FE433F266}">
      <dgm:prSet phldrT="[Текст]"/>
      <dgm:spPr/>
      <dgm:t>
        <a:bodyPr/>
        <a:lstStyle/>
        <a:p>
          <a:r>
            <a:rPr lang="ru-RU" dirty="0"/>
            <a:t>2024</a:t>
          </a:r>
        </a:p>
      </dgm:t>
    </dgm:pt>
    <dgm:pt modelId="{14BCC28A-8862-41CF-AA45-60F291B34C56}" type="parTrans" cxnId="{9F0630AF-A8BC-4047-879F-31F3FD7ADB31}">
      <dgm:prSet/>
      <dgm:spPr/>
      <dgm:t>
        <a:bodyPr/>
        <a:lstStyle/>
        <a:p>
          <a:endParaRPr lang="ru-RU"/>
        </a:p>
      </dgm:t>
    </dgm:pt>
    <dgm:pt modelId="{1DC50508-9F01-4A42-B596-99B6ECA7C248}" type="sibTrans" cxnId="{9F0630AF-A8BC-4047-879F-31F3FD7ADB31}">
      <dgm:prSet/>
      <dgm:spPr/>
      <dgm:t>
        <a:bodyPr/>
        <a:lstStyle/>
        <a:p>
          <a:endParaRPr lang="ru-RU"/>
        </a:p>
      </dgm:t>
    </dgm:pt>
    <dgm:pt modelId="{A632C017-5087-47CD-86DD-1907C0C97CEB}">
      <dgm:prSet phldrT="[Текст]"/>
      <dgm:spPr/>
      <dgm:t>
        <a:bodyPr/>
        <a:lstStyle/>
        <a:p>
          <a:r>
            <a:rPr lang="ru-RU" dirty="0"/>
            <a:t>27,9%</a:t>
          </a:r>
        </a:p>
      </dgm:t>
    </dgm:pt>
    <dgm:pt modelId="{840AD012-5B72-40B7-9B9F-EF209E98443E}" type="parTrans" cxnId="{5BD665AC-A7A1-44F0-BB36-00EE8232243D}">
      <dgm:prSet/>
      <dgm:spPr/>
      <dgm:t>
        <a:bodyPr/>
        <a:lstStyle/>
        <a:p>
          <a:endParaRPr lang="ru-RU"/>
        </a:p>
      </dgm:t>
    </dgm:pt>
    <dgm:pt modelId="{64E7CDDB-A123-4A32-8DD5-E88504579117}" type="sibTrans" cxnId="{5BD665AC-A7A1-44F0-BB36-00EE8232243D}">
      <dgm:prSet/>
      <dgm:spPr/>
      <dgm:t>
        <a:bodyPr/>
        <a:lstStyle/>
        <a:p>
          <a:endParaRPr lang="ru-RU"/>
        </a:p>
      </dgm:t>
    </dgm:pt>
    <dgm:pt modelId="{D788D70A-4959-40C1-A1CD-B2B696AFD7D1}">
      <dgm:prSet/>
      <dgm:spPr/>
      <dgm:t>
        <a:bodyPr/>
        <a:lstStyle/>
        <a:p>
          <a:r>
            <a:rPr lang="ru-RU" dirty="0"/>
            <a:t>1530</a:t>
          </a:r>
        </a:p>
      </dgm:t>
    </dgm:pt>
    <dgm:pt modelId="{016AB23A-0546-4AAE-9988-7195CE9707E5}" type="parTrans" cxnId="{363C2870-B335-42A0-AE85-6463FA1D0EA0}">
      <dgm:prSet/>
      <dgm:spPr/>
      <dgm:t>
        <a:bodyPr/>
        <a:lstStyle/>
        <a:p>
          <a:endParaRPr lang="ru-RU"/>
        </a:p>
      </dgm:t>
    </dgm:pt>
    <dgm:pt modelId="{8731032C-3D53-45E6-9A83-06D742E7069A}" type="sibTrans" cxnId="{363C2870-B335-42A0-AE85-6463FA1D0EA0}">
      <dgm:prSet/>
      <dgm:spPr/>
      <dgm:t>
        <a:bodyPr/>
        <a:lstStyle/>
        <a:p>
          <a:endParaRPr lang="ru-RU"/>
        </a:p>
      </dgm:t>
    </dgm:pt>
    <dgm:pt modelId="{0EE5D16D-1C1C-42B8-93C1-7559074EBB05}">
      <dgm:prSet/>
      <dgm:spPr/>
      <dgm:t>
        <a:bodyPr/>
        <a:lstStyle/>
        <a:p>
          <a:r>
            <a:rPr lang="ru-RU" dirty="0"/>
            <a:t>1571</a:t>
          </a:r>
        </a:p>
      </dgm:t>
    </dgm:pt>
    <dgm:pt modelId="{23B3B424-CF4F-4255-91A5-1510BBD8B6EE}" type="parTrans" cxnId="{F38BE29F-4538-4BF5-983D-61CA776817E2}">
      <dgm:prSet/>
      <dgm:spPr/>
      <dgm:t>
        <a:bodyPr/>
        <a:lstStyle/>
        <a:p>
          <a:endParaRPr lang="ru-RU"/>
        </a:p>
      </dgm:t>
    </dgm:pt>
    <dgm:pt modelId="{5CB2D482-84C8-44D9-97B6-C131623D390C}" type="sibTrans" cxnId="{F38BE29F-4538-4BF5-983D-61CA776817E2}">
      <dgm:prSet/>
      <dgm:spPr/>
      <dgm:t>
        <a:bodyPr/>
        <a:lstStyle/>
        <a:p>
          <a:endParaRPr lang="ru-RU"/>
        </a:p>
      </dgm:t>
    </dgm:pt>
    <dgm:pt modelId="{ED60361F-3342-4154-897E-48912F6049FC}">
      <dgm:prSet phldrT="[Текст]"/>
      <dgm:spPr/>
      <dgm:t>
        <a:bodyPr/>
        <a:lstStyle/>
        <a:p>
          <a:r>
            <a:rPr lang="ru-RU" dirty="0"/>
            <a:t>1600</a:t>
          </a:r>
        </a:p>
      </dgm:t>
    </dgm:pt>
    <dgm:pt modelId="{87BF2DA6-BF52-480D-8E2A-940E843F62F8}" type="parTrans" cxnId="{1674BB53-7F95-405A-9B60-A475392A6BC7}">
      <dgm:prSet/>
      <dgm:spPr/>
      <dgm:t>
        <a:bodyPr/>
        <a:lstStyle/>
        <a:p>
          <a:endParaRPr lang="ru-RU"/>
        </a:p>
      </dgm:t>
    </dgm:pt>
    <dgm:pt modelId="{C28D2A02-56B4-4CF8-B7F4-89D7326B76AC}" type="sibTrans" cxnId="{1674BB53-7F95-405A-9B60-A475392A6BC7}">
      <dgm:prSet/>
      <dgm:spPr/>
      <dgm:t>
        <a:bodyPr/>
        <a:lstStyle/>
        <a:p>
          <a:endParaRPr lang="ru-RU"/>
        </a:p>
      </dgm:t>
    </dgm:pt>
    <dgm:pt modelId="{24E508D6-3DA7-40AD-92E9-FF38083FAB48}" type="pres">
      <dgm:prSet presAssocID="{0AE2DD9A-F22E-4078-A4F5-1BAF888DFADC}" presName="Name0" presStyleCnt="0">
        <dgm:presLayoutVars>
          <dgm:dir/>
          <dgm:animLvl val="lvl"/>
          <dgm:resizeHandles val="exact"/>
        </dgm:presLayoutVars>
      </dgm:prSet>
      <dgm:spPr/>
    </dgm:pt>
    <dgm:pt modelId="{8C1CDED0-03D8-49F8-8D2F-85DD40A0635F}" type="pres">
      <dgm:prSet presAssocID="{983F2F44-F26D-4A5B-B503-FAE8F1B41B1E}" presName="composite" presStyleCnt="0"/>
      <dgm:spPr/>
    </dgm:pt>
    <dgm:pt modelId="{5ACD0570-9FDF-4249-81BF-E576DC53CF2C}" type="pres">
      <dgm:prSet presAssocID="{983F2F44-F26D-4A5B-B503-FAE8F1B41B1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D9EA3B2-2F1E-4DEA-B112-831B51D139A3}" type="pres">
      <dgm:prSet presAssocID="{983F2F44-F26D-4A5B-B503-FAE8F1B41B1E}" presName="desTx" presStyleLbl="alignAccFollowNode1" presStyleIdx="0" presStyleCnt="3">
        <dgm:presLayoutVars>
          <dgm:bulletEnabled val="1"/>
        </dgm:presLayoutVars>
      </dgm:prSet>
      <dgm:spPr/>
    </dgm:pt>
    <dgm:pt modelId="{F21EA787-F9DA-4845-8CB6-9763272C8FC5}" type="pres">
      <dgm:prSet presAssocID="{EB92DA34-B83D-47F1-9060-FEA04DCBEAFA}" presName="space" presStyleCnt="0"/>
      <dgm:spPr/>
    </dgm:pt>
    <dgm:pt modelId="{6ED3638B-691A-4682-807F-F8861ADE1DB8}" type="pres">
      <dgm:prSet presAssocID="{8C1BC463-A440-43CB-9312-7D2F9CE2C43B}" presName="composite" presStyleCnt="0"/>
      <dgm:spPr/>
    </dgm:pt>
    <dgm:pt modelId="{BD37058C-2B4A-4E28-BADC-85FE0AADA4FF}" type="pres">
      <dgm:prSet presAssocID="{8C1BC463-A440-43CB-9312-7D2F9CE2C43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FBD9EAE4-0FF3-4E08-9BB0-7C6C81AB77E8}" type="pres">
      <dgm:prSet presAssocID="{8C1BC463-A440-43CB-9312-7D2F9CE2C43B}" presName="desTx" presStyleLbl="alignAccFollowNode1" presStyleIdx="1" presStyleCnt="3">
        <dgm:presLayoutVars>
          <dgm:bulletEnabled val="1"/>
        </dgm:presLayoutVars>
      </dgm:prSet>
      <dgm:spPr/>
    </dgm:pt>
    <dgm:pt modelId="{E619A790-31F4-4ED9-BE02-2058D4E2D86C}" type="pres">
      <dgm:prSet presAssocID="{7828CED4-E061-4119-B661-D0494D2821EE}" presName="space" presStyleCnt="0"/>
      <dgm:spPr/>
    </dgm:pt>
    <dgm:pt modelId="{536C1419-5714-4B08-9C07-1C0326EA2137}" type="pres">
      <dgm:prSet presAssocID="{6655575B-8DEE-4D1E-B7C2-525FE433F266}" presName="composite" presStyleCnt="0"/>
      <dgm:spPr/>
    </dgm:pt>
    <dgm:pt modelId="{3C0BE2B6-5E50-4328-8ECA-1464D7A601DF}" type="pres">
      <dgm:prSet presAssocID="{6655575B-8DEE-4D1E-B7C2-525FE433F26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5EFB6EA7-D608-4231-8375-696CA249124B}" type="pres">
      <dgm:prSet presAssocID="{6655575B-8DEE-4D1E-B7C2-525FE433F26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2ACA8D21-AFAD-439C-B771-5F9A8372EC49}" type="presOf" srcId="{A632C017-5087-47CD-86DD-1907C0C97CEB}" destId="{5EFB6EA7-D608-4231-8375-696CA249124B}" srcOrd="0" destOrd="0" presId="urn:microsoft.com/office/officeart/2005/8/layout/hList1"/>
    <dgm:cxn modelId="{45052D29-E5A9-4AF0-BD12-5A924AA6D3A1}" type="presOf" srcId="{6655575B-8DEE-4D1E-B7C2-525FE433F266}" destId="{3C0BE2B6-5E50-4328-8ECA-1464D7A601DF}" srcOrd="0" destOrd="0" presId="urn:microsoft.com/office/officeart/2005/8/layout/hList1"/>
    <dgm:cxn modelId="{3ABA8929-8857-4CE3-A142-7BD01C8CFBBF}" type="presOf" srcId="{983F2F44-F26D-4A5B-B503-FAE8F1B41B1E}" destId="{5ACD0570-9FDF-4249-81BF-E576DC53CF2C}" srcOrd="0" destOrd="0" presId="urn:microsoft.com/office/officeart/2005/8/layout/hList1"/>
    <dgm:cxn modelId="{D011DC31-9726-44ED-BC33-2B8C1AB02004}" type="presOf" srcId="{8C1BC463-A440-43CB-9312-7D2F9CE2C43B}" destId="{BD37058C-2B4A-4E28-BADC-85FE0AADA4FF}" srcOrd="0" destOrd="0" presId="urn:microsoft.com/office/officeart/2005/8/layout/hList1"/>
    <dgm:cxn modelId="{DE343D34-CCAA-4309-95DE-DC6C1666056D}" type="presOf" srcId="{0EE5D16D-1C1C-42B8-93C1-7559074EBB05}" destId="{FBD9EAE4-0FF3-4E08-9BB0-7C6C81AB77E8}" srcOrd="0" destOrd="1" presId="urn:microsoft.com/office/officeart/2005/8/layout/hList1"/>
    <dgm:cxn modelId="{C292DC46-81B3-4A4C-B73F-CA7892CE635E}" srcId="{983F2F44-F26D-4A5B-B503-FAE8F1B41B1E}" destId="{E3BB3D08-0447-49BE-AF87-0224C5410883}" srcOrd="0" destOrd="0" parTransId="{9E369957-E6CC-42C4-BA67-2409E9E25384}" sibTransId="{E534CFCE-CA54-4ED7-9C8C-BE26AEBB7A83}"/>
    <dgm:cxn modelId="{E7338B6A-EA46-421C-B7DE-186EE6D913AE}" srcId="{8C1BC463-A440-43CB-9312-7D2F9CE2C43B}" destId="{5449DB87-3B95-4A02-B69E-65FA876A89FA}" srcOrd="0" destOrd="0" parTransId="{AEED421F-312C-4B9C-8A84-FC4292CB566C}" sibTransId="{5611A5FE-BA42-4F84-97B6-23C90220CE9F}"/>
    <dgm:cxn modelId="{7572D86C-7B15-4A6F-981C-3845103B9846}" type="presOf" srcId="{0AE2DD9A-F22E-4078-A4F5-1BAF888DFADC}" destId="{24E508D6-3DA7-40AD-92E9-FF38083FAB48}" srcOrd="0" destOrd="0" presId="urn:microsoft.com/office/officeart/2005/8/layout/hList1"/>
    <dgm:cxn modelId="{363C2870-B335-42A0-AE85-6463FA1D0EA0}" srcId="{983F2F44-F26D-4A5B-B503-FAE8F1B41B1E}" destId="{D788D70A-4959-40C1-A1CD-B2B696AFD7D1}" srcOrd="1" destOrd="0" parTransId="{016AB23A-0546-4AAE-9988-7195CE9707E5}" sibTransId="{8731032C-3D53-45E6-9A83-06D742E7069A}"/>
    <dgm:cxn modelId="{10926C50-3EE4-4E03-861E-E6D820372B86}" type="presOf" srcId="{E3BB3D08-0447-49BE-AF87-0224C5410883}" destId="{8D9EA3B2-2F1E-4DEA-B112-831B51D139A3}" srcOrd="0" destOrd="0" presId="urn:microsoft.com/office/officeart/2005/8/layout/hList1"/>
    <dgm:cxn modelId="{E6C57F73-2E79-48D1-9A27-E96480D7B761}" srcId="{0AE2DD9A-F22E-4078-A4F5-1BAF888DFADC}" destId="{983F2F44-F26D-4A5B-B503-FAE8F1B41B1E}" srcOrd="0" destOrd="0" parTransId="{4391752A-6D6A-4939-8562-2CC4D51573EA}" sibTransId="{EB92DA34-B83D-47F1-9060-FEA04DCBEAFA}"/>
    <dgm:cxn modelId="{1674BB53-7F95-405A-9B60-A475392A6BC7}" srcId="{6655575B-8DEE-4D1E-B7C2-525FE433F266}" destId="{ED60361F-3342-4154-897E-48912F6049FC}" srcOrd="1" destOrd="0" parTransId="{87BF2DA6-BF52-480D-8E2A-940E843F62F8}" sibTransId="{C28D2A02-56B4-4CF8-B7F4-89D7326B76AC}"/>
    <dgm:cxn modelId="{98A59455-8117-4579-BC4A-8178FBB0A290}" srcId="{0AE2DD9A-F22E-4078-A4F5-1BAF888DFADC}" destId="{8C1BC463-A440-43CB-9312-7D2F9CE2C43B}" srcOrd="1" destOrd="0" parTransId="{B5776346-24AD-4123-9185-0272DA3609D8}" sibTransId="{7828CED4-E061-4119-B661-D0494D2821EE}"/>
    <dgm:cxn modelId="{A80C899D-6172-4BED-9ADB-DC38FB3AAB6E}" type="presOf" srcId="{5449DB87-3B95-4A02-B69E-65FA876A89FA}" destId="{FBD9EAE4-0FF3-4E08-9BB0-7C6C81AB77E8}" srcOrd="0" destOrd="0" presId="urn:microsoft.com/office/officeart/2005/8/layout/hList1"/>
    <dgm:cxn modelId="{F38BE29F-4538-4BF5-983D-61CA776817E2}" srcId="{8C1BC463-A440-43CB-9312-7D2F9CE2C43B}" destId="{0EE5D16D-1C1C-42B8-93C1-7559074EBB05}" srcOrd="1" destOrd="0" parTransId="{23B3B424-CF4F-4255-91A5-1510BBD8B6EE}" sibTransId="{5CB2D482-84C8-44D9-97B6-C131623D390C}"/>
    <dgm:cxn modelId="{5BD665AC-A7A1-44F0-BB36-00EE8232243D}" srcId="{6655575B-8DEE-4D1E-B7C2-525FE433F266}" destId="{A632C017-5087-47CD-86DD-1907C0C97CEB}" srcOrd="0" destOrd="0" parTransId="{840AD012-5B72-40B7-9B9F-EF209E98443E}" sibTransId="{64E7CDDB-A123-4A32-8DD5-E88504579117}"/>
    <dgm:cxn modelId="{9F0630AF-A8BC-4047-879F-31F3FD7ADB31}" srcId="{0AE2DD9A-F22E-4078-A4F5-1BAF888DFADC}" destId="{6655575B-8DEE-4D1E-B7C2-525FE433F266}" srcOrd="2" destOrd="0" parTransId="{14BCC28A-8862-41CF-AA45-60F291B34C56}" sibTransId="{1DC50508-9F01-4A42-B596-99B6ECA7C248}"/>
    <dgm:cxn modelId="{3BC643F1-6C0F-4B55-B76A-ABFA4D4F8770}" type="presOf" srcId="{D788D70A-4959-40C1-A1CD-B2B696AFD7D1}" destId="{8D9EA3B2-2F1E-4DEA-B112-831B51D139A3}" srcOrd="0" destOrd="1" presId="urn:microsoft.com/office/officeart/2005/8/layout/hList1"/>
    <dgm:cxn modelId="{302F25F6-6EE9-484B-9814-8DA6FA5DE213}" type="presOf" srcId="{ED60361F-3342-4154-897E-48912F6049FC}" destId="{5EFB6EA7-D608-4231-8375-696CA249124B}" srcOrd="0" destOrd="1" presId="urn:microsoft.com/office/officeart/2005/8/layout/hList1"/>
    <dgm:cxn modelId="{339201A0-5C28-433A-9B87-1D2DBD1ECDC4}" type="presParOf" srcId="{24E508D6-3DA7-40AD-92E9-FF38083FAB48}" destId="{8C1CDED0-03D8-49F8-8D2F-85DD40A0635F}" srcOrd="0" destOrd="0" presId="urn:microsoft.com/office/officeart/2005/8/layout/hList1"/>
    <dgm:cxn modelId="{9029844B-331B-4EC9-BED2-E8AA93F950FD}" type="presParOf" srcId="{8C1CDED0-03D8-49F8-8D2F-85DD40A0635F}" destId="{5ACD0570-9FDF-4249-81BF-E576DC53CF2C}" srcOrd="0" destOrd="0" presId="urn:microsoft.com/office/officeart/2005/8/layout/hList1"/>
    <dgm:cxn modelId="{820DAB0E-EE2B-48FC-9796-2F15EDF09381}" type="presParOf" srcId="{8C1CDED0-03D8-49F8-8D2F-85DD40A0635F}" destId="{8D9EA3B2-2F1E-4DEA-B112-831B51D139A3}" srcOrd="1" destOrd="0" presId="urn:microsoft.com/office/officeart/2005/8/layout/hList1"/>
    <dgm:cxn modelId="{157B71B3-9EB4-44F9-9EE5-139AD90B2031}" type="presParOf" srcId="{24E508D6-3DA7-40AD-92E9-FF38083FAB48}" destId="{F21EA787-F9DA-4845-8CB6-9763272C8FC5}" srcOrd="1" destOrd="0" presId="urn:microsoft.com/office/officeart/2005/8/layout/hList1"/>
    <dgm:cxn modelId="{B96EE389-89C5-45CE-8F21-77EB0CECB2C9}" type="presParOf" srcId="{24E508D6-3DA7-40AD-92E9-FF38083FAB48}" destId="{6ED3638B-691A-4682-807F-F8861ADE1DB8}" srcOrd="2" destOrd="0" presId="urn:microsoft.com/office/officeart/2005/8/layout/hList1"/>
    <dgm:cxn modelId="{FD83C241-FFE8-473B-B34A-97D68D144168}" type="presParOf" srcId="{6ED3638B-691A-4682-807F-F8861ADE1DB8}" destId="{BD37058C-2B4A-4E28-BADC-85FE0AADA4FF}" srcOrd="0" destOrd="0" presId="urn:microsoft.com/office/officeart/2005/8/layout/hList1"/>
    <dgm:cxn modelId="{FCC6A0FD-D427-45B1-BBAB-910A9FA2E8CB}" type="presParOf" srcId="{6ED3638B-691A-4682-807F-F8861ADE1DB8}" destId="{FBD9EAE4-0FF3-4E08-9BB0-7C6C81AB77E8}" srcOrd="1" destOrd="0" presId="urn:microsoft.com/office/officeart/2005/8/layout/hList1"/>
    <dgm:cxn modelId="{36A587CB-62DB-4B38-855C-7A911C439920}" type="presParOf" srcId="{24E508D6-3DA7-40AD-92E9-FF38083FAB48}" destId="{E619A790-31F4-4ED9-BE02-2058D4E2D86C}" srcOrd="3" destOrd="0" presId="urn:microsoft.com/office/officeart/2005/8/layout/hList1"/>
    <dgm:cxn modelId="{F991E3E2-DDEB-4EA6-AFF6-7E76497E557E}" type="presParOf" srcId="{24E508D6-3DA7-40AD-92E9-FF38083FAB48}" destId="{536C1419-5714-4B08-9C07-1C0326EA2137}" srcOrd="4" destOrd="0" presId="urn:microsoft.com/office/officeart/2005/8/layout/hList1"/>
    <dgm:cxn modelId="{D986DA23-1BC7-4995-8D8E-95631462E890}" type="presParOf" srcId="{536C1419-5714-4B08-9C07-1C0326EA2137}" destId="{3C0BE2B6-5E50-4328-8ECA-1464D7A601DF}" srcOrd="0" destOrd="0" presId="urn:microsoft.com/office/officeart/2005/8/layout/hList1"/>
    <dgm:cxn modelId="{4ABC04FA-B605-408A-95D0-3165EE00859E}" type="presParOf" srcId="{536C1419-5714-4B08-9C07-1C0326EA2137}" destId="{5EFB6EA7-D608-4231-8375-696CA249124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3344C5-A3C5-469A-8E05-257953967AA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2589F6-1064-445B-9036-3B08E7EF5870}">
      <dgm:prSet phldrT="[Текст]"/>
      <dgm:spPr/>
      <dgm:t>
        <a:bodyPr/>
        <a:lstStyle/>
        <a:p>
          <a:r>
            <a:rPr lang="ru-RU" dirty="0"/>
            <a:t>6</a:t>
          </a:r>
        </a:p>
      </dgm:t>
    </dgm:pt>
    <dgm:pt modelId="{D16E4FF1-77BD-4AA7-B8D2-C0B498E55534}" type="parTrans" cxnId="{9B32ED14-E397-484F-85DA-221333E3A414}">
      <dgm:prSet/>
      <dgm:spPr/>
      <dgm:t>
        <a:bodyPr/>
        <a:lstStyle/>
        <a:p>
          <a:endParaRPr lang="ru-RU"/>
        </a:p>
      </dgm:t>
    </dgm:pt>
    <dgm:pt modelId="{D0DBE141-0E6D-4D7F-B378-3239DA6936FA}" type="sibTrans" cxnId="{9B32ED14-E397-484F-85DA-221333E3A414}">
      <dgm:prSet/>
      <dgm:spPr/>
      <dgm:t>
        <a:bodyPr/>
        <a:lstStyle/>
        <a:p>
          <a:endParaRPr lang="ru-RU"/>
        </a:p>
      </dgm:t>
    </dgm:pt>
    <dgm:pt modelId="{EB5EF475-2B83-43BA-9E74-0A78C0B6AD11}">
      <dgm:prSet phldrT="[Текст]"/>
      <dgm:spPr/>
      <dgm:t>
        <a:bodyPr/>
        <a:lstStyle/>
        <a:p>
          <a:r>
            <a:rPr lang="ru-RU" dirty="0"/>
            <a:t>Видеостудия </a:t>
          </a:r>
        </a:p>
        <a:p>
          <a:r>
            <a:rPr lang="ru-RU" dirty="0"/>
            <a:t>«В Ракурсе»</a:t>
          </a:r>
        </a:p>
      </dgm:t>
    </dgm:pt>
    <dgm:pt modelId="{A72F2EA7-0261-4679-B232-23A0A959B7A1}" type="parTrans" cxnId="{97675D9A-0F1E-458C-ACCA-7BF18B1944C9}">
      <dgm:prSet/>
      <dgm:spPr/>
      <dgm:t>
        <a:bodyPr/>
        <a:lstStyle/>
        <a:p>
          <a:endParaRPr lang="ru-RU"/>
        </a:p>
      </dgm:t>
    </dgm:pt>
    <dgm:pt modelId="{55751FB2-A99B-4191-8C09-FC65EF08DB1C}" type="sibTrans" cxnId="{97675D9A-0F1E-458C-ACCA-7BF18B1944C9}">
      <dgm:prSet/>
      <dgm:spPr/>
      <dgm:t>
        <a:bodyPr/>
        <a:lstStyle/>
        <a:p>
          <a:endParaRPr lang="ru-RU"/>
        </a:p>
      </dgm:t>
    </dgm:pt>
    <dgm:pt modelId="{EAFCC2CE-ABB8-4BB7-ACA2-DA5A40DC09B0}" type="pres">
      <dgm:prSet presAssocID="{4F3344C5-A3C5-469A-8E05-257953967AA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A1A2CA1-0488-43A9-BC54-AE508E537900}" type="pres">
      <dgm:prSet presAssocID="{E82589F6-1064-445B-9036-3B08E7EF5870}" presName="horFlow" presStyleCnt="0"/>
      <dgm:spPr/>
    </dgm:pt>
    <dgm:pt modelId="{42B16772-34B8-40EE-9A6A-E4DB27002B0A}" type="pres">
      <dgm:prSet presAssocID="{E82589F6-1064-445B-9036-3B08E7EF5870}" presName="bigChev" presStyleLbl="node1" presStyleIdx="0" presStyleCnt="1" custScaleY="71393" custLinFactNeighborX="5850" custLinFactNeighborY="-10789"/>
      <dgm:spPr/>
    </dgm:pt>
    <dgm:pt modelId="{E3EDDA15-BE15-4F19-A745-C635A616C7BC}" type="pres">
      <dgm:prSet presAssocID="{A72F2EA7-0261-4679-B232-23A0A959B7A1}" presName="parTrans" presStyleCnt="0"/>
      <dgm:spPr/>
    </dgm:pt>
    <dgm:pt modelId="{8BD1B459-F07A-4135-9024-CBA2A494826C}" type="pres">
      <dgm:prSet presAssocID="{EB5EF475-2B83-43BA-9E74-0A78C0B6AD11}" presName="node" presStyleLbl="alignAccFollowNode1" presStyleIdx="0" presStyleCnt="1" custScaleX="223306" custLinFactNeighborX="7630" custLinFactNeighborY="-14623">
        <dgm:presLayoutVars>
          <dgm:bulletEnabled val="1"/>
        </dgm:presLayoutVars>
      </dgm:prSet>
      <dgm:spPr/>
    </dgm:pt>
  </dgm:ptLst>
  <dgm:cxnLst>
    <dgm:cxn modelId="{9B32ED14-E397-484F-85DA-221333E3A414}" srcId="{4F3344C5-A3C5-469A-8E05-257953967AA0}" destId="{E82589F6-1064-445B-9036-3B08E7EF5870}" srcOrd="0" destOrd="0" parTransId="{D16E4FF1-77BD-4AA7-B8D2-C0B498E55534}" sibTransId="{D0DBE141-0E6D-4D7F-B378-3239DA6936FA}"/>
    <dgm:cxn modelId="{7FA3AE68-4DFC-4FAC-BC28-B42224C0839A}" type="presOf" srcId="{E82589F6-1064-445B-9036-3B08E7EF5870}" destId="{42B16772-34B8-40EE-9A6A-E4DB27002B0A}" srcOrd="0" destOrd="0" presId="urn:microsoft.com/office/officeart/2005/8/layout/lProcess3"/>
    <dgm:cxn modelId="{97675D9A-0F1E-458C-ACCA-7BF18B1944C9}" srcId="{E82589F6-1064-445B-9036-3B08E7EF5870}" destId="{EB5EF475-2B83-43BA-9E74-0A78C0B6AD11}" srcOrd="0" destOrd="0" parTransId="{A72F2EA7-0261-4679-B232-23A0A959B7A1}" sibTransId="{55751FB2-A99B-4191-8C09-FC65EF08DB1C}"/>
    <dgm:cxn modelId="{873F9BA2-EA72-4CD9-8689-EACCA67AE81A}" type="presOf" srcId="{EB5EF475-2B83-43BA-9E74-0A78C0B6AD11}" destId="{8BD1B459-F07A-4135-9024-CBA2A494826C}" srcOrd="0" destOrd="0" presId="urn:microsoft.com/office/officeart/2005/8/layout/lProcess3"/>
    <dgm:cxn modelId="{563113E7-BAFB-4021-8662-3AE5A169813B}" type="presOf" srcId="{4F3344C5-A3C5-469A-8E05-257953967AA0}" destId="{EAFCC2CE-ABB8-4BB7-ACA2-DA5A40DC09B0}" srcOrd="0" destOrd="0" presId="urn:microsoft.com/office/officeart/2005/8/layout/lProcess3"/>
    <dgm:cxn modelId="{623E6BBE-69B9-4BE8-B728-0B0FBE31DF54}" type="presParOf" srcId="{EAFCC2CE-ABB8-4BB7-ACA2-DA5A40DC09B0}" destId="{2A1A2CA1-0488-43A9-BC54-AE508E537900}" srcOrd="0" destOrd="0" presId="urn:microsoft.com/office/officeart/2005/8/layout/lProcess3"/>
    <dgm:cxn modelId="{4F0D258E-4C97-41BD-97CD-F3085FFD20F1}" type="presParOf" srcId="{2A1A2CA1-0488-43A9-BC54-AE508E537900}" destId="{42B16772-34B8-40EE-9A6A-E4DB27002B0A}" srcOrd="0" destOrd="0" presId="urn:microsoft.com/office/officeart/2005/8/layout/lProcess3"/>
    <dgm:cxn modelId="{7F0E508D-2856-4E20-A4CF-0905C13A608B}" type="presParOf" srcId="{2A1A2CA1-0488-43A9-BC54-AE508E537900}" destId="{E3EDDA15-BE15-4F19-A745-C635A616C7BC}" srcOrd="1" destOrd="0" presId="urn:microsoft.com/office/officeart/2005/8/layout/lProcess3"/>
    <dgm:cxn modelId="{FF990AEB-46F2-4567-A016-5217F8EC9041}" type="presParOf" srcId="{2A1A2CA1-0488-43A9-BC54-AE508E537900}" destId="{8BD1B459-F07A-4135-9024-CBA2A494826C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3344C5-A3C5-469A-8E05-257953967AA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BCDD4D-C414-4850-ACB2-3B174F71E3A3}">
      <dgm:prSet phldrT="[Текст]"/>
      <dgm:spPr/>
      <dgm:t>
        <a:bodyPr/>
        <a:lstStyle/>
        <a:p>
          <a:r>
            <a:rPr lang="ru-RU" dirty="0"/>
            <a:t>5</a:t>
          </a:r>
        </a:p>
      </dgm:t>
    </dgm:pt>
    <dgm:pt modelId="{4A3C4613-18CF-457F-B566-1F6F2E32E64A}" type="parTrans" cxnId="{9E75E404-263C-4997-99F1-FCE4C81D72C1}">
      <dgm:prSet/>
      <dgm:spPr/>
      <dgm:t>
        <a:bodyPr/>
        <a:lstStyle/>
        <a:p>
          <a:endParaRPr lang="ru-RU"/>
        </a:p>
      </dgm:t>
    </dgm:pt>
    <dgm:pt modelId="{1CA09F26-36F8-4E62-A629-125F613F9C48}" type="sibTrans" cxnId="{9E75E404-263C-4997-99F1-FCE4C81D72C1}">
      <dgm:prSet/>
      <dgm:spPr/>
      <dgm:t>
        <a:bodyPr/>
        <a:lstStyle/>
        <a:p>
          <a:endParaRPr lang="ru-RU"/>
        </a:p>
      </dgm:t>
    </dgm:pt>
    <dgm:pt modelId="{945900F6-955E-460E-A766-89D8ADDA46C3}">
      <dgm:prSet phldrT="[Текст]"/>
      <dgm:spPr/>
      <dgm:t>
        <a:bodyPr/>
        <a:lstStyle/>
        <a:p>
          <a:r>
            <a:rPr lang="ru-RU" dirty="0" err="1"/>
            <a:t>Киберспортивный</a:t>
          </a:r>
          <a:r>
            <a:rPr lang="ru-RU" dirty="0"/>
            <a:t> клуб</a:t>
          </a:r>
        </a:p>
      </dgm:t>
    </dgm:pt>
    <dgm:pt modelId="{BE03239B-DFBE-45B6-A799-008B2320FA51}" type="parTrans" cxnId="{09DEB50D-BD5A-4515-9678-FB84AD31857D}">
      <dgm:prSet/>
      <dgm:spPr/>
      <dgm:t>
        <a:bodyPr/>
        <a:lstStyle/>
        <a:p>
          <a:endParaRPr lang="ru-RU"/>
        </a:p>
      </dgm:t>
    </dgm:pt>
    <dgm:pt modelId="{9209118B-14B7-494F-BF8B-5D0D851506DB}" type="sibTrans" cxnId="{09DEB50D-BD5A-4515-9678-FB84AD31857D}">
      <dgm:prSet/>
      <dgm:spPr/>
      <dgm:t>
        <a:bodyPr/>
        <a:lstStyle/>
        <a:p>
          <a:endParaRPr lang="ru-RU"/>
        </a:p>
      </dgm:t>
    </dgm:pt>
    <dgm:pt modelId="{EAFCC2CE-ABB8-4BB7-ACA2-DA5A40DC09B0}" type="pres">
      <dgm:prSet presAssocID="{4F3344C5-A3C5-469A-8E05-257953967AA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1B488BD-0F31-4A0C-9DAF-2189C9B8690F}" type="pres">
      <dgm:prSet presAssocID="{76BCDD4D-C414-4850-ACB2-3B174F71E3A3}" presName="horFlow" presStyleCnt="0"/>
      <dgm:spPr/>
    </dgm:pt>
    <dgm:pt modelId="{71589E2C-22C1-4DD9-B195-2467823D0626}" type="pres">
      <dgm:prSet presAssocID="{76BCDD4D-C414-4850-ACB2-3B174F71E3A3}" presName="bigChev" presStyleLbl="node1" presStyleIdx="0" presStyleCnt="1" custLinFactY="-22423" custLinFactNeighborX="-16155" custLinFactNeighborY="-100000"/>
      <dgm:spPr/>
    </dgm:pt>
    <dgm:pt modelId="{C149A06C-93E1-4257-9876-745C33C59724}" type="pres">
      <dgm:prSet presAssocID="{BE03239B-DFBE-45B6-A799-008B2320FA51}" presName="parTrans" presStyleCnt="0"/>
      <dgm:spPr/>
    </dgm:pt>
    <dgm:pt modelId="{45941C8A-159D-478C-9DFD-6B446E14DC3E}" type="pres">
      <dgm:prSet presAssocID="{945900F6-955E-460E-A766-89D8ADDA46C3}" presName="node" presStyleLbl="alignAccFollowNode1" presStyleIdx="0" presStyleCnt="1" custScaleX="223306" custLinFactNeighborX="5129" custLinFactNeighborY="-14623">
        <dgm:presLayoutVars>
          <dgm:bulletEnabled val="1"/>
        </dgm:presLayoutVars>
      </dgm:prSet>
      <dgm:spPr/>
    </dgm:pt>
  </dgm:ptLst>
  <dgm:cxnLst>
    <dgm:cxn modelId="{9E75E404-263C-4997-99F1-FCE4C81D72C1}" srcId="{4F3344C5-A3C5-469A-8E05-257953967AA0}" destId="{76BCDD4D-C414-4850-ACB2-3B174F71E3A3}" srcOrd="0" destOrd="0" parTransId="{4A3C4613-18CF-457F-B566-1F6F2E32E64A}" sibTransId="{1CA09F26-36F8-4E62-A629-125F613F9C48}"/>
    <dgm:cxn modelId="{09DEB50D-BD5A-4515-9678-FB84AD31857D}" srcId="{76BCDD4D-C414-4850-ACB2-3B174F71E3A3}" destId="{945900F6-955E-460E-A766-89D8ADDA46C3}" srcOrd="0" destOrd="0" parTransId="{BE03239B-DFBE-45B6-A799-008B2320FA51}" sibTransId="{9209118B-14B7-494F-BF8B-5D0D851506DB}"/>
    <dgm:cxn modelId="{08D4A571-E5B1-4042-B989-3EF2B57BA2B1}" type="presOf" srcId="{945900F6-955E-460E-A766-89D8ADDA46C3}" destId="{45941C8A-159D-478C-9DFD-6B446E14DC3E}" srcOrd="0" destOrd="0" presId="urn:microsoft.com/office/officeart/2005/8/layout/lProcess3"/>
    <dgm:cxn modelId="{292D59CA-9481-4B00-AA54-288072C528EE}" type="presOf" srcId="{76BCDD4D-C414-4850-ACB2-3B174F71E3A3}" destId="{71589E2C-22C1-4DD9-B195-2467823D0626}" srcOrd="0" destOrd="0" presId="urn:microsoft.com/office/officeart/2005/8/layout/lProcess3"/>
    <dgm:cxn modelId="{76267DF4-5BBA-487E-992C-553BFF296DE0}" type="presOf" srcId="{4F3344C5-A3C5-469A-8E05-257953967AA0}" destId="{EAFCC2CE-ABB8-4BB7-ACA2-DA5A40DC09B0}" srcOrd="0" destOrd="0" presId="urn:microsoft.com/office/officeart/2005/8/layout/lProcess3"/>
    <dgm:cxn modelId="{8C698245-8FE9-441B-94D6-E089B359AEB0}" type="presParOf" srcId="{EAFCC2CE-ABB8-4BB7-ACA2-DA5A40DC09B0}" destId="{E1B488BD-0F31-4A0C-9DAF-2189C9B8690F}" srcOrd="0" destOrd="0" presId="urn:microsoft.com/office/officeart/2005/8/layout/lProcess3"/>
    <dgm:cxn modelId="{ADF0BACA-974C-4F5F-BF41-95DE060A5A46}" type="presParOf" srcId="{E1B488BD-0F31-4A0C-9DAF-2189C9B8690F}" destId="{71589E2C-22C1-4DD9-B195-2467823D0626}" srcOrd="0" destOrd="0" presId="urn:microsoft.com/office/officeart/2005/8/layout/lProcess3"/>
    <dgm:cxn modelId="{50282436-B276-47EB-95A5-ED58489F49B0}" type="presParOf" srcId="{E1B488BD-0F31-4A0C-9DAF-2189C9B8690F}" destId="{C149A06C-93E1-4257-9876-745C33C59724}" srcOrd="1" destOrd="0" presId="urn:microsoft.com/office/officeart/2005/8/layout/lProcess3"/>
    <dgm:cxn modelId="{C1A3FDF3-57C9-4C2B-B8B3-AF599A7AFEA1}" type="presParOf" srcId="{E1B488BD-0F31-4A0C-9DAF-2189C9B8690F}" destId="{45941C8A-159D-478C-9DFD-6B446E14DC3E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3344C5-A3C5-469A-8E05-257953967AA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2EC378-4513-4B4F-9DDC-DAD42C8B9706}">
      <dgm:prSet phldrT="[Текст]"/>
      <dgm:spPr/>
      <dgm:t>
        <a:bodyPr/>
        <a:lstStyle/>
        <a:p>
          <a:r>
            <a:rPr lang="ru-RU" dirty="0"/>
            <a:t>4</a:t>
          </a:r>
        </a:p>
      </dgm:t>
    </dgm:pt>
    <dgm:pt modelId="{AF0F38E8-2FC4-4192-B015-911E852F7444}" type="parTrans" cxnId="{E73A3815-1EA1-452F-8C4A-5E10C506E6EA}">
      <dgm:prSet/>
      <dgm:spPr/>
      <dgm:t>
        <a:bodyPr/>
        <a:lstStyle/>
        <a:p>
          <a:endParaRPr lang="ru-RU"/>
        </a:p>
      </dgm:t>
    </dgm:pt>
    <dgm:pt modelId="{595A4203-9A79-4733-904F-4AAE3EF1AA0A}" type="sibTrans" cxnId="{E73A3815-1EA1-452F-8C4A-5E10C506E6EA}">
      <dgm:prSet/>
      <dgm:spPr/>
      <dgm:t>
        <a:bodyPr/>
        <a:lstStyle/>
        <a:p>
          <a:endParaRPr lang="ru-RU"/>
        </a:p>
      </dgm:t>
    </dgm:pt>
    <dgm:pt modelId="{8EF8F64D-03E3-4441-BBE4-5A6C9051B9CD}">
      <dgm:prSet phldrT="[Текст]"/>
      <dgm:spPr/>
      <dgm:t>
        <a:bodyPr/>
        <a:lstStyle/>
        <a:p>
          <a:r>
            <a:rPr lang="ru-RU" dirty="0"/>
            <a:t>Музей «</a:t>
          </a:r>
          <a:r>
            <a:rPr lang="en-US" dirty="0" err="1"/>
            <a:t>Perpetuum</a:t>
          </a:r>
          <a:r>
            <a:rPr lang="en-US" dirty="0"/>
            <a:t> mobile</a:t>
          </a:r>
          <a:r>
            <a:rPr lang="ru-RU" dirty="0"/>
            <a:t>»</a:t>
          </a:r>
        </a:p>
      </dgm:t>
    </dgm:pt>
    <dgm:pt modelId="{082F94EE-A022-40B1-A4E6-6A4D25230933}" type="parTrans" cxnId="{04DD6278-806E-48EC-A4C5-1860098E3F68}">
      <dgm:prSet/>
      <dgm:spPr/>
      <dgm:t>
        <a:bodyPr/>
        <a:lstStyle/>
        <a:p>
          <a:endParaRPr lang="ru-RU"/>
        </a:p>
      </dgm:t>
    </dgm:pt>
    <dgm:pt modelId="{50AC91CF-3C45-4D96-8944-E1AF73AEE106}" type="sibTrans" cxnId="{04DD6278-806E-48EC-A4C5-1860098E3F68}">
      <dgm:prSet/>
      <dgm:spPr/>
      <dgm:t>
        <a:bodyPr/>
        <a:lstStyle/>
        <a:p>
          <a:endParaRPr lang="ru-RU"/>
        </a:p>
      </dgm:t>
    </dgm:pt>
    <dgm:pt modelId="{EAFCC2CE-ABB8-4BB7-ACA2-DA5A40DC09B0}" type="pres">
      <dgm:prSet presAssocID="{4F3344C5-A3C5-469A-8E05-257953967AA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49638C3C-8FE3-4D7B-B1E3-4AFEE2541E41}" type="pres">
      <dgm:prSet presAssocID="{FA2EC378-4513-4B4F-9DDC-DAD42C8B9706}" presName="horFlow" presStyleCnt="0"/>
      <dgm:spPr/>
    </dgm:pt>
    <dgm:pt modelId="{E9D75D77-E8DB-4721-A4CD-3989C80E6A73}" type="pres">
      <dgm:prSet presAssocID="{FA2EC378-4513-4B4F-9DDC-DAD42C8B9706}" presName="bigChev" presStyleLbl="node1" presStyleIdx="0" presStyleCnt="1" custLinFactY="-29575" custLinFactNeighborX="-16155" custLinFactNeighborY="-100000"/>
      <dgm:spPr/>
    </dgm:pt>
    <dgm:pt modelId="{4C002108-46A0-4B62-A43A-ED5B4A7ADC96}" type="pres">
      <dgm:prSet presAssocID="{082F94EE-A022-40B1-A4E6-6A4D25230933}" presName="parTrans" presStyleCnt="0"/>
      <dgm:spPr/>
    </dgm:pt>
    <dgm:pt modelId="{9032379A-AE5B-4D41-B403-96A313ADD894}" type="pres">
      <dgm:prSet presAssocID="{8EF8F64D-03E3-4441-BBE4-5A6C9051B9CD}" presName="node" presStyleLbl="alignAccFollowNode1" presStyleIdx="0" presStyleCnt="1" custScaleX="223306" custScaleY="88874" custLinFactNeighborX="1381" custLinFactNeighborY="-14805">
        <dgm:presLayoutVars>
          <dgm:bulletEnabled val="1"/>
        </dgm:presLayoutVars>
      </dgm:prSet>
      <dgm:spPr/>
    </dgm:pt>
  </dgm:ptLst>
  <dgm:cxnLst>
    <dgm:cxn modelId="{E73A3815-1EA1-452F-8C4A-5E10C506E6EA}" srcId="{4F3344C5-A3C5-469A-8E05-257953967AA0}" destId="{FA2EC378-4513-4B4F-9DDC-DAD42C8B9706}" srcOrd="0" destOrd="0" parTransId="{AF0F38E8-2FC4-4192-B015-911E852F7444}" sibTransId="{595A4203-9A79-4733-904F-4AAE3EF1AA0A}"/>
    <dgm:cxn modelId="{04DD6278-806E-48EC-A4C5-1860098E3F68}" srcId="{FA2EC378-4513-4B4F-9DDC-DAD42C8B9706}" destId="{8EF8F64D-03E3-4441-BBE4-5A6C9051B9CD}" srcOrd="0" destOrd="0" parTransId="{082F94EE-A022-40B1-A4E6-6A4D25230933}" sibTransId="{50AC91CF-3C45-4D96-8944-E1AF73AEE106}"/>
    <dgm:cxn modelId="{96DF47CA-E7D2-4D0C-86C5-68A1C638A988}" type="presOf" srcId="{FA2EC378-4513-4B4F-9DDC-DAD42C8B9706}" destId="{E9D75D77-E8DB-4721-A4CD-3989C80E6A73}" srcOrd="0" destOrd="0" presId="urn:microsoft.com/office/officeart/2005/8/layout/lProcess3"/>
    <dgm:cxn modelId="{543311DF-54E0-47EC-9C74-EAC8CA19B18E}" type="presOf" srcId="{8EF8F64D-03E3-4441-BBE4-5A6C9051B9CD}" destId="{9032379A-AE5B-4D41-B403-96A313ADD894}" srcOrd="0" destOrd="0" presId="urn:microsoft.com/office/officeart/2005/8/layout/lProcess3"/>
    <dgm:cxn modelId="{7D9D12F5-11D8-4AAC-88CF-200840DAADAF}" type="presOf" srcId="{4F3344C5-A3C5-469A-8E05-257953967AA0}" destId="{EAFCC2CE-ABB8-4BB7-ACA2-DA5A40DC09B0}" srcOrd="0" destOrd="0" presId="urn:microsoft.com/office/officeart/2005/8/layout/lProcess3"/>
    <dgm:cxn modelId="{A2850C69-B0A7-4A91-B712-6D97C8E45CF7}" type="presParOf" srcId="{EAFCC2CE-ABB8-4BB7-ACA2-DA5A40DC09B0}" destId="{49638C3C-8FE3-4D7B-B1E3-4AFEE2541E41}" srcOrd="0" destOrd="0" presId="urn:microsoft.com/office/officeart/2005/8/layout/lProcess3"/>
    <dgm:cxn modelId="{559414C9-8AF5-4612-987E-14E05630FA0D}" type="presParOf" srcId="{49638C3C-8FE3-4D7B-B1E3-4AFEE2541E41}" destId="{E9D75D77-E8DB-4721-A4CD-3989C80E6A73}" srcOrd="0" destOrd="0" presId="urn:microsoft.com/office/officeart/2005/8/layout/lProcess3"/>
    <dgm:cxn modelId="{83CD794B-09AF-42E6-BCE6-613484571039}" type="presParOf" srcId="{49638C3C-8FE3-4D7B-B1E3-4AFEE2541E41}" destId="{4C002108-46A0-4B62-A43A-ED5B4A7ADC96}" srcOrd="1" destOrd="0" presId="urn:microsoft.com/office/officeart/2005/8/layout/lProcess3"/>
    <dgm:cxn modelId="{BFC41FFD-191C-4473-BAE6-C1EB56C93C2A}" type="presParOf" srcId="{49638C3C-8FE3-4D7B-B1E3-4AFEE2541E41}" destId="{9032379A-AE5B-4D41-B403-96A313ADD894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F3344C5-A3C5-469A-8E05-257953967AA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2EC378-4513-4B4F-9DDC-DAD42C8B9706}">
      <dgm:prSet phldrT="[Текст]"/>
      <dgm:spPr/>
      <dgm:t>
        <a:bodyPr/>
        <a:lstStyle/>
        <a:p>
          <a:r>
            <a:rPr lang="ru-RU" dirty="0"/>
            <a:t>3,2</a:t>
          </a:r>
        </a:p>
      </dgm:t>
    </dgm:pt>
    <dgm:pt modelId="{AF0F38E8-2FC4-4192-B015-911E852F7444}" type="parTrans" cxnId="{E73A3815-1EA1-452F-8C4A-5E10C506E6EA}">
      <dgm:prSet/>
      <dgm:spPr/>
      <dgm:t>
        <a:bodyPr/>
        <a:lstStyle/>
        <a:p>
          <a:endParaRPr lang="ru-RU"/>
        </a:p>
      </dgm:t>
    </dgm:pt>
    <dgm:pt modelId="{595A4203-9A79-4733-904F-4AAE3EF1AA0A}" type="sibTrans" cxnId="{E73A3815-1EA1-452F-8C4A-5E10C506E6EA}">
      <dgm:prSet/>
      <dgm:spPr/>
      <dgm:t>
        <a:bodyPr/>
        <a:lstStyle/>
        <a:p>
          <a:endParaRPr lang="ru-RU"/>
        </a:p>
      </dgm:t>
    </dgm:pt>
    <dgm:pt modelId="{8EF8F64D-03E3-4441-BBE4-5A6C9051B9CD}">
      <dgm:prSet phldrT="[Текст]"/>
      <dgm:spPr/>
      <dgm:t>
        <a:bodyPr/>
        <a:lstStyle/>
        <a:p>
          <a:r>
            <a:rPr lang="en-US" dirty="0"/>
            <a:t>3D </a:t>
          </a:r>
          <a:r>
            <a:rPr lang="ru-RU" dirty="0"/>
            <a:t>Моделирование и </a:t>
          </a:r>
          <a:r>
            <a:rPr lang="ru-RU" dirty="0" err="1"/>
            <a:t>прототипирование</a:t>
          </a:r>
          <a:r>
            <a:rPr lang="ru-RU" dirty="0"/>
            <a:t> и основы робототехники</a:t>
          </a:r>
        </a:p>
      </dgm:t>
    </dgm:pt>
    <dgm:pt modelId="{082F94EE-A022-40B1-A4E6-6A4D25230933}" type="parTrans" cxnId="{04DD6278-806E-48EC-A4C5-1860098E3F68}">
      <dgm:prSet/>
      <dgm:spPr/>
      <dgm:t>
        <a:bodyPr/>
        <a:lstStyle/>
        <a:p>
          <a:endParaRPr lang="ru-RU"/>
        </a:p>
      </dgm:t>
    </dgm:pt>
    <dgm:pt modelId="{50AC91CF-3C45-4D96-8944-E1AF73AEE106}" type="sibTrans" cxnId="{04DD6278-806E-48EC-A4C5-1860098E3F68}">
      <dgm:prSet/>
      <dgm:spPr/>
      <dgm:t>
        <a:bodyPr/>
        <a:lstStyle/>
        <a:p>
          <a:endParaRPr lang="ru-RU"/>
        </a:p>
      </dgm:t>
    </dgm:pt>
    <dgm:pt modelId="{EAFCC2CE-ABB8-4BB7-ACA2-DA5A40DC09B0}" type="pres">
      <dgm:prSet presAssocID="{4F3344C5-A3C5-469A-8E05-257953967AA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49638C3C-8FE3-4D7B-B1E3-4AFEE2541E41}" type="pres">
      <dgm:prSet presAssocID="{FA2EC378-4513-4B4F-9DDC-DAD42C8B9706}" presName="horFlow" presStyleCnt="0"/>
      <dgm:spPr/>
    </dgm:pt>
    <dgm:pt modelId="{E9D75D77-E8DB-4721-A4CD-3989C80E6A73}" type="pres">
      <dgm:prSet presAssocID="{FA2EC378-4513-4B4F-9DDC-DAD42C8B9706}" presName="bigChev" presStyleLbl="node1" presStyleIdx="0" presStyleCnt="1" custLinFactNeighborX="-16155" custLinFactNeighborY="-14365"/>
      <dgm:spPr/>
    </dgm:pt>
    <dgm:pt modelId="{4C002108-46A0-4B62-A43A-ED5B4A7ADC96}" type="pres">
      <dgm:prSet presAssocID="{082F94EE-A022-40B1-A4E6-6A4D25230933}" presName="parTrans" presStyleCnt="0"/>
      <dgm:spPr/>
    </dgm:pt>
    <dgm:pt modelId="{9032379A-AE5B-4D41-B403-96A313ADD894}" type="pres">
      <dgm:prSet presAssocID="{8EF8F64D-03E3-4441-BBE4-5A6C9051B9CD}" presName="node" presStyleLbl="alignAccFollowNode1" presStyleIdx="0" presStyleCnt="1" custScaleX="223306" custScaleY="88874" custLinFactNeighborX="1381" custLinFactNeighborY="-14805">
        <dgm:presLayoutVars>
          <dgm:bulletEnabled val="1"/>
        </dgm:presLayoutVars>
      </dgm:prSet>
      <dgm:spPr/>
    </dgm:pt>
  </dgm:ptLst>
  <dgm:cxnLst>
    <dgm:cxn modelId="{E73A3815-1EA1-452F-8C4A-5E10C506E6EA}" srcId="{4F3344C5-A3C5-469A-8E05-257953967AA0}" destId="{FA2EC378-4513-4B4F-9DDC-DAD42C8B9706}" srcOrd="0" destOrd="0" parTransId="{AF0F38E8-2FC4-4192-B015-911E852F7444}" sibTransId="{595A4203-9A79-4733-904F-4AAE3EF1AA0A}"/>
    <dgm:cxn modelId="{06B69266-1545-4858-8091-D6621F114419}" type="presOf" srcId="{4F3344C5-A3C5-469A-8E05-257953967AA0}" destId="{EAFCC2CE-ABB8-4BB7-ACA2-DA5A40DC09B0}" srcOrd="0" destOrd="0" presId="urn:microsoft.com/office/officeart/2005/8/layout/lProcess3"/>
    <dgm:cxn modelId="{804DFD55-5D55-4B71-A553-9BD9F6741CAE}" type="presOf" srcId="{FA2EC378-4513-4B4F-9DDC-DAD42C8B9706}" destId="{E9D75D77-E8DB-4721-A4CD-3989C80E6A73}" srcOrd="0" destOrd="0" presId="urn:microsoft.com/office/officeart/2005/8/layout/lProcess3"/>
    <dgm:cxn modelId="{04DD6278-806E-48EC-A4C5-1860098E3F68}" srcId="{FA2EC378-4513-4B4F-9DDC-DAD42C8B9706}" destId="{8EF8F64D-03E3-4441-BBE4-5A6C9051B9CD}" srcOrd="0" destOrd="0" parTransId="{082F94EE-A022-40B1-A4E6-6A4D25230933}" sibTransId="{50AC91CF-3C45-4D96-8944-E1AF73AEE106}"/>
    <dgm:cxn modelId="{A32821DE-9041-45C2-B95E-19233A89B8F6}" type="presOf" srcId="{8EF8F64D-03E3-4441-BBE4-5A6C9051B9CD}" destId="{9032379A-AE5B-4D41-B403-96A313ADD894}" srcOrd="0" destOrd="0" presId="urn:microsoft.com/office/officeart/2005/8/layout/lProcess3"/>
    <dgm:cxn modelId="{16921CD6-2C9E-465D-9348-5B1F302C95BB}" type="presParOf" srcId="{EAFCC2CE-ABB8-4BB7-ACA2-DA5A40DC09B0}" destId="{49638C3C-8FE3-4D7B-B1E3-4AFEE2541E41}" srcOrd="0" destOrd="0" presId="urn:microsoft.com/office/officeart/2005/8/layout/lProcess3"/>
    <dgm:cxn modelId="{54ECD048-A360-47FD-A47B-3FA5CDE4CF6C}" type="presParOf" srcId="{49638C3C-8FE3-4D7B-B1E3-4AFEE2541E41}" destId="{E9D75D77-E8DB-4721-A4CD-3989C80E6A73}" srcOrd="0" destOrd="0" presId="urn:microsoft.com/office/officeart/2005/8/layout/lProcess3"/>
    <dgm:cxn modelId="{639FF751-B3B5-48FC-BF96-159652852441}" type="presParOf" srcId="{49638C3C-8FE3-4D7B-B1E3-4AFEE2541E41}" destId="{4C002108-46A0-4B62-A43A-ED5B4A7ADC96}" srcOrd="1" destOrd="0" presId="urn:microsoft.com/office/officeart/2005/8/layout/lProcess3"/>
    <dgm:cxn modelId="{252A903D-09B8-4487-B7D5-DF4708287F72}" type="presParOf" srcId="{49638C3C-8FE3-4D7B-B1E3-4AFEE2541E41}" destId="{9032379A-AE5B-4D41-B403-96A313ADD894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0557AB4-09A8-4120-94C6-A6E67D1C6AF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B3A75B-06DE-4E8E-94ED-C83A4E0AEBB4}">
      <dgm:prSet phldrT="[Текст]"/>
      <dgm:spPr/>
      <dgm:t>
        <a:bodyPr/>
        <a:lstStyle/>
        <a:p>
          <a:r>
            <a:rPr lang="ru-RU" dirty="0"/>
            <a:t>1 курс</a:t>
          </a:r>
        </a:p>
      </dgm:t>
    </dgm:pt>
    <dgm:pt modelId="{CCAAF819-742C-47C8-A77D-E6059DF29BAF}" type="parTrans" cxnId="{B3BD508C-754F-4C00-BFAF-D387296F2B1B}">
      <dgm:prSet/>
      <dgm:spPr/>
      <dgm:t>
        <a:bodyPr/>
        <a:lstStyle/>
        <a:p>
          <a:endParaRPr lang="ru-RU"/>
        </a:p>
      </dgm:t>
    </dgm:pt>
    <dgm:pt modelId="{997381A9-6A22-4AC6-9A0E-6FA84DA69DF0}" type="sibTrans" cxnId="{B3BD508C-754F-4C00-BFAF-D387296F2B1B}">
      <dgm:prSet/>
      <dgm:spPr/>
      <dgm:t>
        <a:bodyPr/>
        <a:lstStyle/>
        <a:p>
          <a:endParaRPr lang="ru-RU"/>
        </a:p>
      </dgm:t>
    </dgm:pt>
    <dgm:pt modelId="{E891AE56-BD06-40D5-AA40-89B47236EAF8}">
      <dgm:prSet phldrT="[Текст]" custT="1"/>
      <dgm:spPr/>
      <dgm:t>
        <a:bodyPr/>
        <a:lstStyle/>
        <a:p>
          <a:r>
            <a:rPr lang="ru-RU" sz="1400" dirty="0"/>
            <a:t>8050 р/м</a:t>
          </a:r>
        </a:p>
      </dgm:t>
    </dgm:pt>
    <dgm:pt modelId="{D082DC01-6FDC-4636-AC38-451FAB7F94A7}" type="parTrans" cxnId="{A6BA55E7-1BB9-4A20-90FF-D1B661B60135}">
      <dgm:prSet/>
      <dgm:spPr/>
      <dgm:t>
        <a:bodyPr/>
        <a:lstStyle/>
        <a:p>
          <a:endParaRPr lang="ru-RU"/>
        </a:p>
      </dgm:t>
    </dgm:pt>
    <dgm:pt modelId="{0081AF52-941A-4057-9DB0-AF019A8A1342}" type="sibTrans" cxnId="{A6BA55E7-1BB9-4A20-90FF-D1B661B60135}">
      <dgm:prSet/>
      <dgm:spPr/>
      <dgm:t>
        <a:bodyPr/>
        <a:lstStyle/>
        <a:p>
          <a:endParaRPr lang="ru-RU"/>
        </a:p>
      </dgm:t>
    </dgm:pt>
    <dgm:pt modelId="{92082F32-ADF1-4677-8F73-39218A15534A}">
      <dgm:prSet phldrT="[Текст]"/>
      <dgm:spPr/>
      <dgm:t>
        <a:bodyPr/>
        <a:lstStyle/>
        <a:p>
          <a:r>
            <a:rPr lang="ru-RU" dirty="0"/>
            <a:t>2 курс</a:t>
          </a:r>
        </a:p>
      </dgm:t>
    </dgm:pt>
    <dgm:pt modelId="{9C39944D-7EDD-41B1-AC3D-66447EC9D988}" type="parTrans" cxnId="{64F8BEBE-7916-4B50-8B0B-B67F2D0B6E9D}">
      <dgm:prSet/>
      <dgm:spPr/>
      <dgm:t>
        <a:bodyPr/>
        <a:lstStyle/>
        <a:p>
          <a:endParaRPr lang="ru-RU"/>
        </a:p>
      </dgm:t>
    </dgm:pt>
    <dgm:pt modelId="{2CF8EB51-974F-4A11-8E3E-30A39601F0C4}" type="sibTrans" cxnId="{64F8BEBE-7916-4B50-8B0B-B67F2D0B6E9D}">
      <dgm:prSet/>
      <dgm:spPr/>
      <dgm:t>
        <a:bodyPr/>
        <a:lstStyle/>
        <a:p>
          <a:endParaRPr lang="ru-RU"/>
        </a:p>
      </dgm:t>
    </dgm:pt>
    <dgm:pt modelId="{613920E2-0BBD-4FA0-9598-02E8314C2EBF}">
      <dgm:prSet phldrT="[Текст]" custT="1"/>
      <dgm:spPr/>
      <dgm:t>
        <a:bodyPr/>
        <a:lstStyle/>
        <a:p>
          <a:r>
            <a:rPr lang="ru-RU" sz="1400" dirty="0"/>
            <a:t>5750р/м</a:t>
          </a:r>
        </a:p>
      </dgm:t>
    </dgm:pt>
    <dgm:pt modelId="{23715515-BBF9-4403-9D1D-818037A49123}" type="parTrans" cxnId="{5EB25AFD-07EE-4F08-94F4-094AA332D60B}">
      <dgm:prSet/>
      <dgm:spPr/>
      <dgm:t>
        <a:bodyPr/>
        <a:lstStyle/>
        <a:p>
          <a:endParaRPr lang="ru-RU"/>
        </a:p>
      </dgm:t>
    </dgm:pt>
    <dgm:pt modelId="{E49A1F8E-3233-4B1E-A490-0FB0997FAD5C}" type="sibTrans" cxnId="{5EB25AFD-07EE-4F08-94F4-094AA332D60B}">
      <dgm:prSet/>
      <dgm:spPr/>
      <dgm:t>
        <a:bodyPr/>
        <a:lstStyle/>
        <a:p>
          <a:endParaRPr lang="ru-RU"/>
        </a:p>
      </dgm:t>
    </dgm:pt>
    <dgm:pt modelId="{02C3ABC4-B2A0-4079-A755-21395B2F7C08}">
      <dgm:prSet phldrT="[Текст]"/>
      <dgm:spPr/>
      <dgm:t>
        <a:bodyPr/>
        <a:lstStyle/>
        <a:p>
          <a:r>
            <a:rPr lang="ru-RU" dirty="0"/>
            <a:t>3 курс</a:t>
          </a:r>
        </a:p>
      </dgm:t>
    </dgm:pt>
    <dgm:pt modelId="{9677EF1E-9D3C-4E58-BEBE-5882858BBDA7}" type="parTrans" cxnId="{87B180FE-9A85-4717-B808-A4FFFEF0E87A}">
      <dgm:prSet/>
      <dgm:spPr/>
      <dgm:t>
        <a:bodyPr/>
        <a:lstStyle/>
        <a:p>
          <a:endParaRPr lang="ru-RU"/>
        </a:p>
      </dgm:t>
    </dgm:pt>
    <dgm:pt modelId="{ED3626E6-9980-4DAB-93AC-D4296FB46942}" type="sibTrans" cxnId="{87B180FE-9A85-4717-B808-A4FFFEF0E87A}">
      <dgm:prSet/>
      <dgm:spPr/>
      <dgm:t>
        <a:bodyPr/>
        <a:lstStyle/>
        <a:p>
          <a:endParaRPr lang="ru-RU"/>
        </a:p>
      </dgm:t>
    </dgm:pt>
    <dgm:pt modelId="{96E05076-4082-48F4-8570-539721347EA0}">
      <dgm:prSet phldrT="[Текст]" custT="1"/>
      <dgm:spPr/>
      <dgm:t>
        <a:bodyPr/>
        <a:lstStyle/>
        <a:p>
          <a:r>
            <a:rPr lang="ru-RU" sz="1400" dirty="0"/>
            <a:t>4025р/м</a:t>
          </a:r>
        </a:p>
      </dgm:t>
    </dgm:pt>
    <dgm:pt modelId="{D42DF6A5-F258-4D92-A157-8B87A77B97F9}" type="parTrans" cxnId="{4052E5ED-5E6E-4C26-BA7E-DF6C157399C9}">
      <dgm:prSet/>
      <dgm:spPr/>
      <dgm:t>
        <a:bodyPr/>
        <a:lstStyle/>
        <a:p>
          <a:endParaRPr lang="ru-RU"/>
        </a:p>
      </dgm:t>
    </dgm:pt>
    <dgm:pt modelId="{25BBE2E6-6C17-4FF2-B458-758225D04821}" type="sibTrans" cxnId="{4052E5ED-5E6E-4C26-BA7E-DF6C157399C9}">
      <dgm:prSet/>
      <dgm:spPr/>
      <dgm:t>
        <a:bodyPr/>
        <a:lstStyle/>
        <a:p>
          <a:endParaRPr lang="ru-RU"/>
        </a:p>
      </dgm:t>
    </dgm:pt>
    <dgm:pt modelId="{0F346B6A-8564-455C-9C5A-626A3B75F4BB}" type="pres">
      <dgm:prSet presAssocID="{C0557AB4-09A8-4120-94C6-A6E67D1C6AF2}" presName="Name0" presStyleCnt="0">
        <dgm:presLayoutVars>
          <dgm:dir/>
          <dgm:animLvl val="lvl"/>
          <dgm:resizeHandles val="exact"/>
        </dgm:presLayoutVars>
      </dgm:prSet>
      <dgm:spPr/>
    </dgm:pt>
    <dgm:pt modelId="{F12B554E-990A-458A-ACA0-6D9BAD1BEDFD}" type="pres">
      <dgm:prSet presAssocID="{C5B3A75B-06DE-4E8E-94ED-C83A4E0AEBB4}" presName="composite" presStyleCnt="0"/>
      <dgm:spPr/>
    </dgm:pt>
    <dgm:pt modelId="{8944CB07-FE32-4817-968D-9DB35DEE710C}" type="pres">
      <dgm:prSet presAssocID="{C5B3A75B-06DE-4E8E-94ED-C83A4E0AEBB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9EBBA6A-CD18-4AD7-B9FD-88E27F02C60E}" type="pres">
      <dgm:prSet presAssocID="{C5B3A75B-06DE-4E8E-94ED-C83A4E0AEBB4}" presName="desTx" presStyleLbl="alignAccFollowNode1" presStyleIdx="0" presStyleCnt="3">
        <dgm:presLayoutVars>
          <dgm:bulletEnabled val="1"/>
        </dgm:presLayoutVars>
      </dgm:prSet>
      <dgm:spPr/>
    </dgm:pt>
    <dgm:pt modelId="{DA5E32DC-670B-4801-8283-A5E499F03A0E}" type="pres">
      <dgm:prSet presAssocID="{997381A9-6A22-4AC6-9A0E-6FA84DA69DF0}" presName="space" presStyleCnt="0"/>
      <dgm:spPr/>
    </dgm:pt>
    <dgm:pt modelId="{0C20B33B-17B5-464D-8FFE-4441CC30A286}" type="pres">
      <dgm:prSet presAssocID="{92082F32-ADF1-4677-8F73-39218A15534A}" presName="composite" presStyleCnt="0"/>
      <dgm:spPr/>
    </dgm:pt>
    <dgm:pt modelId="{CDFD9FE7-B790-4239-8C15-1A63A2B7F6B3}" type="pres">
      <dgm:prSet presAssocID="{92082F32-ADF1-4677-8F73-39218A15534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55F3980-56E2-4B5A-A774-F565D7B5092D}" type="pres">
      <dgm:prSet presAssocID="{92082F32-ADF1-4677-8F73-39218A15534A}" presName="desTx" presStyleLbl="alignAccFollowNode1" presStyleIdx="1" presStyleCnt="3">
        <dgm:presLayoutVars>
          <dgm:bulletEnabled val="1"/>
        </dgm:presLayoutVars>
      </dgm:prSet>
      <dgm:spPr/>
    </dgm:pt>
    <dgm:pt modelId="{5FC7DDCA-DF85-4C67-B1C7-375737992351}" type="pres">
      <dgm:prSet presAssocID="{2CF8EB51-974F-4A11-8E3E-30A39601F0C4}" presName="space" presStyleCnt="0"/>
      <dgm:spPr/>
    </dgm:pt>
    <dgm:pt modelId="{B702B4C6-3123-47D2-B80E-8C8E13112A56}" type="pres">
      <dgm:prSet presAssocID="{02C3ABC4-B2A0-4079-A755-21395B2F7C08}" presName="composite" presStyleCnt="0"/>
      <dgm:spPr/>
    </dgm:pt>
    <dgm:pt modelId="{B95ABEAE-1530-4180-B53A-6A606249A88C}" type="pres">
      <dgm:prSet presAssocID="{02C3ABC4-B2A0-4079-A755-21395B2F7C0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7B3096C-14A2-400A-90DA-83513374F683}" type="pres">
      <dgm:prSet presAssocID="{02C3ABC4-B2A0-4079-A755-21395B2F7C0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1942D26-53F5-4132-9850-A14862F9A279}" type="presOf" srcId="{E891AE56-BD06-40D5-AA40-89B47236EAF8}" destId="{09EBBA6A-CD18-4AD7-B9FD-88E27F02C60E}" srcOrd="0" destOrd="0" presId="urn:microsoft.com/office/officeart/2005/8/layout/hList1"/>
    <dgm:cxn modelId="{FC298C5D-E335-409E-914C-437B8421CFE6}" type="presOf" srcId="{613920E2-0BBD-4FA0-9598-02E8314C2EBF}" destId="{455F3980-56E2-4B5A-A774-F565D7B5092D}" srcOrd="0" destOrd="0" presId="urn:microsoft.com/office/officeart/2005/8/layout/hList1"/>
    <dgm:cxn modelId="{B3BD508C-754F-4C00-BFAF-D387296F2B1B}" srcId="{C0557AB4-09A8-4120-94C6-A6E67D1C6AF2}" destId="{C5B3A75B-06DE-4E8E-94ED-C83A4E0AEBB4}" srcOrd="0" destOrd="0" parTransId="{CCAAF819-742C-47C8-A77D-E6059DF29BAF}" sibTransId="{997381A9-6A22-4AC6-9A0E-6FA84DA69DF0}"/>
    <dgm:cxn modelId="{62D80C9A-CF94-4159-A24D-55A962F1027C}" type="presOf" srcId="{C0557AB4-09A8-4120-94C6-A6E67D1C6AF2}" destId="{0F346B6A-8564-455C-9C5A-626A3B75F4BB}" srcOrd="0" destOrd="0" presId="urn:microsoft.com/office/officeart/2005/8/layout/hList1"/>
    <dgm:cxn modelId="{64F8BEBE-7916-4B50-8B0B-B67F2D0B6E9D}" srcId="{C0557AB4-09A8-4120-94C6-A6E67D1C6AF2}" destId="{92082F32-ADF1-4677-8F73-39218A15534A}" srcOrd="1" destOrd="0" parTransId="{9C39944D-7EDD-41B1-AC3D-66447EC9D988}" sibTransId="{2CF8EB51-974F-4A11-8E3E-30A39601F0C4}"/>
    <dgm:cxn modelId="{EFADCDCF-B640-4396-8F8B-E7AF1CA14ACE}" type="presOf" srcId="{02C3ABC4-B2A0-4079-A755-21395B2F7C08}" destId="{B95ABEAE-1530-4180-B53A-6A606249A88C}" srcOrd="0" destOrd="0" presId="urn:microsoft.com/office/officeart/2005/8/layout/hList1"/>
    <dgm:cxn modelId="{B383A7D1-E0F2-4A04-B7F1-18E3937D18ED}" type="presOf" srcId="{C5B3A75B-06DE-4E8E-94ED-C83A4E0AEBB4}" destId="{8944CB07-FE32-4817-968D-9DB35DEE710C}" srcOrd="0" destOrd="0" presId="urn:microsoft.com/office/officeart/2005/8/layout/hList1"/>
    <dgm:cxn modelId="{97136BD9-9EA0-48C1-B90E-3AF4F0887782}" type="presOf" srcId="{96E05076-4082-48F4-8570-539721347EA0}" destId="{77B3096C-14A2-400A-90DA-83513374F683}" srcOrd="0" destOrd="0" presId="urn:microsoft.com/office/officeart/2005/8/layout/hList1"/>
    <dgm:cxn modelId="{A6BA55E7-1BB9-4A20-90FF-D1B661B60135}" srcId="{C5B3A75B-06DE-4E8E-94ED-C83A4E0AEBB4}" destId="{E891AE56-BD06-40D5-AA40-89B47236EAF8}" srcOrd="0" destOrd="0" parTransId="{D082DC01-6FDC-4636-AC38-451FAB7F94A7}" sibTransId="{0081AF52-941A-4057-9DB0-AF019A8A1342}"/>
    <dgm:cxn modelId="{4052E5ED-5E6E-4C26-BA7E-DF6C157399C9}" srcId="{02C3ABC4-B2A0-4079-A755-21395B2F7C08}" destId="{96E05076-4082-48F4-8570-539721347EA0}" srcOrd="0" destOrd="0" parTransId="{D42DF6A5-F258-4D92-A157-8B87A77B97F9}" sibTransId="{25BBE2E6-6C17-4FF2-B458-758225D04821}"/>
    <dgm:cxn modelId="{5EB25AFD-07EE-4F08-94F4-094AA332D60B}" srcId="{92082F32-ADF1-4677-8F73-39218A15534A}" destId="{613920E2-0BBD-4FA0-9598-02E8314C2EBF}" srcOrd="0" destOrd="0" parTransId="{23715515-BBF9-4403-9D1D-818037A49123}" sibTransId="{E49A1F8E-3233-4B1E-A490-0FB0997FAD5C}"/>
    <dgm:cxn modelId="{87B180FE-9A85-4717-B808-A4FFFEF0E87A}" srcId="{C0557AB4-09A8-4120-94C6-A6E67D1C6AF2}" destId="{02C3ABC4-B2A0-4079-A755-21395B2F7C08}" srcOrd="2" destOrd="0" parTransId="{9677EF1E-9D3C-4E58-BEBE-5882858BBDA7}" sibTransId="{ED3626E6-9980-4DAB-93AC-D4296FB46942}"/>
    <dgm:cxn modelId="{66E32EFF-8683-4675-972B-2651CF02B30A}" type="presOf" srcId="{92082F32-ADF1-4677-8F73-39218A15534A}" destId="{CDFD9FE7-B790-4239-8C15-1A63A2B7F6B3}" srcOrd="0" destOrd="0" presId="urn:microsoft.com/office/officeart/2005/8/layout/hList1"/>
    <dgm:cxn modelId="{977E66C7-598F-403B-80C3-0256D56212A0}" type="presParOf" srcId="{0F346B6A-8564-455C-9C5A-626A3B75F4BB}" destId="{F12B554E-990A-458A-ACA0-6D9BAD1BEDFD}" srcOrd="0" destOrd="0" presId="urn:microsoft.com/office/officeart/2005/8/layout/hList1"/>
    <dgm:cxn modelId="{A0C4CE77-C89A-4E63-AC52-2622046539B0}" type="presParOf" srcId="{F12B554E-990A-458A-ACA0-6D9BAD1BEDFD}" destId="{8944CB07-FE32-4817-968D-9DB35DEE710C}" srcOrd="0" destOrd="0" presId="urn:microsoft.com/office/officeart/2005/8/layout/hList1"/>
    <dgm:cxn modelId="{E2268B3B-AD8F-461D-88AC-4539DE2F6EA8}" type="presParOf" srcId="{F12B554E-990A-458A-ACA0-6D9BAD1BEDFD}" destId="{09EBBA6A-CD18-4AD7-B9FD-88E27F02C60E}" srcOrd="1" destOrd="0" presId="urn:microsoft.com/office/officeart/2005/8/layout/hList1"/>
    <dgm:cxn modelId="{BBAF1A14-CAF0-46F0-8569-6EB2A3933FC1}" type="presParOf" srcId="{0F346B6A-8564-455C-9C5A-626A3B75F4BB}" destId="{DA5E32DC-670B-4801-8283-A5E499F03A0E}" srcOrd="1" destOrd="0" presId="urn:microsoft.com/office/officeart/2005/8/layout/hList1"/>
    <dgm:cxn modelId="{8310AA7C-607B-4DDC-A810-68B431DA0773}" type="presParOf" srcId="{0F346B6A-8564-455C-9C5A-626A3B75F4BB}" destId="{0C20B33B-17B5-464D-8FFE-4441CC30A286}" srcOrd="2" destOrd="0" presId="urn:microsoft.com/office/officeart/2005/8/layout/hList1"/>
    <dgm:cxn modelId="{A3F9CE40-6E90-452C-B561-9D74377AD5B4}" type="presParOf" srcId="{0C20B33B-17B5-464D-8FFE-4441CC30A286}" destId="{CDFD9FE7-B790-4239-8C15-1A63A2B7F6B3}" srcOrd="0" destOrd="0" presId="urn:microsoft.com/office/officeart/2005/8/layout/hList1"/>
    <dgm:cxn modelId="{5873EC4B-9F42-47D5-B787-0DB34F9530BF}" type="presParOf" srcId="{0C20B33B-17B5-464D-8FFE-4441CC30A286}" destId="{455F3980-56E2-4B5A-A774-F565D7B5092D}" srcOrd="1" destOrd="0" presId="urn:microsoft.com/office/officeart/2005/8/layout/hList1"/>
    <dgm:cxn modelId="{27799E2E-E9B5-477A-ADDD-E40DEE596F4D}" type="presParOf" srcId="{0F346B6A-8564-455C-9C5A-626A3B75F4BB}" destId="{5FC7DDCA-DF85-4C67-B1C7-375737992351}" srcOrd="3" destOrd="0" presId="urn:microsoft.com/office/officeart/2005/8/layout/hList1"/>
    <dgm:cxn modelId="{55EAC391-CCF8-44EF-BA0A-B11FA5DE8B09}" type="presParOf" srcId="{0F346B6A-8564-455C-9C5A-626A3B75F4BB}" destId="{B702B4C6-3123-47D2-B80E-8C8E13112A56}" srcOrd="4" destOrd="0" presId="urn:microsoft.com/office/officeart/2005/8/layout/hList1"/>
    <dgm:cxn modelId="{10DE226A-4087-4457-B2C7-2BC9C780B98A}" type="presParOf" srcId="{B702B4C6-3123-47D2-B80E-8C8E13112A56}" destId="{B95ABEAE-1530-4180-B53A-6A606249A88C}" srcOrd="0" destOrd="0" presId="urn:microsoft.com/office/officeart/2005/8/layout/hList1"/>
    <dgm:cxn modelId="{1DF29904-B556-4E5F-87A6-31A3F16D3CCF}" type="presParOf" srcId="{B702B4C6-3123-47D2-B80E-8C8E13112A56}" destId="{77B3096C-14A2-400A-90DA-83513374F6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82667FD-3E18-44AB-959C-79FCBE9AED0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295721-5804-405A-A0B1-41A62D74E2AD}">
      <dgm:prSet phldrT="[Текст]"/>
      <dgm:spPr/>
      <dgm:t>
        <a:bodyPr/>
        <a:lstStyle/>
        <a:p>
          <a:r>
            <a:rPr lang="ru-RU" dirty="0"/>
            <a:t>Международный уровень</a:t>
          </a:r>
        </a:p>
      </dgm:t>
    </dgm:pt>
    <dgm:pt modelId="{51679C77-52D6-4599-B233-2448EEC345AB}" type="parTrans" cxnId="{A47AEE6C-EE51-4977-996D-8DA584663D84}">
      <dgm:prSet/>
      <dgm:spPr/>
      <dgm:t>
        <a:bodyPr/>
        <a:lstStyle/>
        <a:p>
          <a:endParaRPr lang="ru-RU"/>
        </a:p>
      </dgm:t>
    </dgm:pt>
    <dgm:pt modelId="{A10AFD2E-322D-461C-A121-DB55F64706B4}" type="sibTrans" cxnId="{A47AEE6C-EE51-4977-996D-8DA584663D84}">
      <dgm:prSet/>
      <dgm:spPr/>
      <dgm:t>
        <a:bodyPr/>
        <a:lstStyle/>
        <a:p>
          <a:endParaRPr lang="ru-RU"/>
        </a:p>
      </dgm:t>
    </dgm:pt>
    <dgm:pt modelId="{2AF34CF3-FF2D-4FF4-B603-FBAE9896AD00}">
      <dgm:prSet phldrT="[Текст]"/>
      <dgm:spPr/>
      <dgm:t>
        <a:bodyPr/>
        <a:lstStyle/>
        <a:p>
          <a:r>
            <a:rPr lang="ru-RU" dirty="0"/>
            <a:t>Призеры и победители международных конкурсов «Кубок Ритма», «Собираем таланты», «Воплощение мастерства», «Жар-птица России», «Морозко»</a:t>
          </a:r>
        </a:p>
      </dgm:t>
    </dgm:pt>
    <dgm:pt modelId="{6EFC6108-10D7-4E1C-8BD1-BD73A42B8980}" type="parTrans" cxnId="{B879A2FB-5171-4929-A6A1-BE7B54D0230E}">
      <dgm:prSet/>
      <dgm:spPr/>
      <dgm:t>
        <a:bodyPr/>
        <a:lstStyle/>
        <a:p>
          <a:endParaRPr lang="ru-RU"/>
        </a:p>
      </dgm:t>
    </dgm:pt>
    <dgm:pt modelId="{7C3F091C-D8BD-4E33-8166-6D860ADB2203}" type="sibTrans" cxnId="{B879A2FB-5171-4929-A6A1-BE7B54D0230E}">
      <dgm:prSet/>
      <dgm:spPr/>
      <dgm:t>
        <a:bodyPr/>
        <a:lstStyle/>
        <a:p>
          <a:endParaRPr lang="ru-RU"/>
        </a:p>
      </dgm:t>
    </dgm:pt>
    <dgm:pt modelId="{0B93F474-D430-4A55-8B59-2BEE61E64E43}">
      <dgm:prSet phldrT="[Текст]"/>
      <dgm:spPr/>
      <dgm:t>
        <a:bodyPr/>
        <a:lstStyle/>
        <a:p>
          <a:r>
            <a:rPr lang="ru-RU" dirty="0"/>
            <a:t>Всероссийский уровень</a:t>
          </a:r>
        </a:p>
      </dgm:t>
    </dgm:pt>
    <dgm:pt modelId="{07561E60-8859-4A06-82D7-0FB4092AFA2E}" type="parTrans" cxnId="{B72C104B-F601-45A1-B9A0-95CB6A5C5772}">
      <dgm:prSet/>
      <dgm:spPr/>
      <dgm:t>
        <a:bodyPr/>
        <a:lstStyle/>
        <a:p>
          <a:endParaRPr lang="ru-RU"/>
        </a:p>
      </dgm:t>
    </dgm:pt>
    <dgm:pt modelId="{8A56D7AB-DCBD-4AD3-8E6D-19EC08CBB534}" type="sibTrans" cxnId="{B72C104B-F601-45A1-B9A0-95CB6A5C5772}">
      <dgm:prSet/>
      <dgm:spPr/>
      <dgm:t>
        <a:bodyPr/>
        <a:lstStyle/>
        <a:p>
          <a:endParaRPr lang="ru-RU"/>
        </a:p>
      </dgm:t>
    </dgm:pt>
    <dgm:pt modelId="{03D42C74-3D90-4BF6-92F7-7381A94646A7}">
      <dgm:prSet phldrT="[Текст]"/>
      <dgm:spPr/>
      <dgm:t>
        <a:bodyPr/>
        <a:lstStyle/>
        <a:p>
          <a:r>
            <a:rPr lang="ru-RU" dirty="0"/>
            <a:t>Победители Всероссийского конкурса искусств «Новогодняя планета»</a:t>
          </a:r>
        </a:p>
      </dgm:t>
    </dgm:pt>
    <dgm:pt modelId="{63823305-3873-4C1E-8389-4BC5C8B5B898}" type="parTrans" cxnId="{39BE2A3A-28EF-442F-A460-641F36F714DA}">
      <dgm:prSet/>
      <dgm:spPr/>
      <dgm:t>
        <a:bodyPr/>
        <a:lstStyle/>
        <a:p>
          <a:endParaRPr lang="ru-RU"/>
        </a:p>
      </dgm:t>
    </dgm:pt>
    <dgm:pt modelId="{D47E7AB7-80AE-4449-A02E-76C5162FB5B7}" type="sibTrans" cxnId="{39BE2A3A-28EF-442F-A460-641F36F714DA}">
      <dgm:prSet/>
      <dgm:spPr/>
      <dgm:t>
        <a:bodyPr/>
        <a:lstStyle/>
        <a:p>
          <a:endParaRPr lang="ru-RU"/>
        </a:p>
      </dgm:t>
    </dgm:pt>
    <dgm:pt modelId="{E0F1E8AA-82E3-4AF2-9D34-2CE221AEC01F}">
      <dgm:prSet phldrT="[Текст]"/>
      <dgm:spPr/>
      <dgm:t>
        <a:bodyPr/>
        <a:lstStyle/>
        <a:p>
          <a:r>
            <a:rPr lang="ru-RU" dirty="0"/>
            <a:t>Призеры и победители городских фестивалей «Студенческая весна», «День Первокурсника», победители и призеры регионального театрального фестиваля «Погружение», финалисты городских конкурсов «Сабантуй </a:t>
          </a:r>
          <a:r>
            <a:rPr lang="ru-RU" dirty="0" err="1"/>
            <a:t>Гузэлэ</a:t>
          </a:r>
          <a:r>
            <a:rPr lang="ru-RU" dirty="0"/>
            <a:t>», «Мисс Набережные Челны»</a:t>
          </a:r>
        </a:p>
      </dgm:t>
    </dgm:pt>
    <dgm:pt modelId="{0F7784EE-5786-4707-8EBA-70B92E955DBC}" type="parTrans" cxnId="{75D2AAF2-6102-4DFF-94E2-3F731C4D38A8}">
      <dgm:prSet/>
      <dgm:spPr/>
      <dgm:t>
        <a:bodyPr/>
        <a:lstStyle/>
        <a:p>
          <a:endParaRPr lang="ru-RU"/>
        </a:p>
      </dgm:t>
    </dgm:pt>
    <dgm:pt modelId="{1C43771F-BE22-4870-846E-DE682D61ECC3}" type="sibTrans" cxnId="{75D2AAF2-6102-4DFF-94E2-3F731C4D38A8}">
      <dgm:prSet/>
      <dgm:spPr/>
      <dgm:t>
        <a:bodyPr/>
        <a:lstStyle/>
        <a:p>
          <a:endParaRPr lang="ru-RU"/>
        </a:p>
      </dgm:t>
    </dgm:pt>
    <dgm:pt modelId="{80064219-E549-47CA-8432-459DA29AE8D7}">
      <dgm:prSet phldrT="[Текст]"/>
      <dgm:spPr/>
      <dgm:t>
        <a:bodyPr/>
        <a:lstStyle/>
        <a:p>
          <a:r>
            <a:rPr lang="ru-RU" dirty="0"/>
            <a:t>Университетский уровень</a:t>
          </a:r>
        </a:p>
      </dgm:t>
    </dgm:pt>
    <dgm:pt modelId="{3C1FFF96-4CB4-4F86-BBF2-166A0D3101FB}" type="parTrans" cxnId="{3628FCCB-9836-46A7-9425-2495ED508963}">
      <dgm:prSet/>
      <dgm:spPr/>
      <dgm:t>
        <a:bodyPr/>
        <a:lstStyle/>
        <a:p>
          <a:endParaRPr lang="ru-RU"/>
        </a:p>
      </dgm:t>
    </dgm:pt>
    <dgm:pt modelId="{C784125C-4169-4F63-9A14-21F3403BD3D7}" type="sibTrans" cxnId="{3628FCCB-9836-46A7-9425-2495ED508963}">
      <dgm:prSet/>
      <dgm:spPr/>
      <dgm:t>
        <a:bodyPr/>
        <a:lstStyle/>
        <a:p>
          <a:endParaRPr lang="ru-RU"/>
        </a:p>
      </dgm:t>
    </dgm:pt>
    <dgm:pt modelId="{83879A36-7D80-48B8-ABD6-728607863604}">
      <dgm:prSet phldrT="[Текст]"/>
      <dgm:spPr/>
      <dgm:t>
        <a:bodyPr/>
        <a:lstStyle/>
        <a:p>
          <a:r>
            <a:rPr lang="ru-RU" dirty="0"/>
            <a:t>Призеры и победители республиканского конкурса «Студенческая весна РТ 2024»</a:t>
          </a:r>
        </a:p>
      </dgm:t>
    </dgm:pt>
    <dgm:pt modelId="{E5192660-8581-4ADF-BCD6-E3693871C2E3}" type="parTrans" cxnId="{C1C4D7AA-21F2-44C5-A9C7-95FB0FA4242A}">
      <dgm:prSet/>
      <dgm:spPr/>
      <dgm:t>
        <a:bodyPr/>
        <a:lstStyle/>
        <a:p>
          <a:endParaRPr lang="ru-RU"/>
        </a:p>
      </dgm:t>
    </dgm:pt>
    <dgm:pt modelId="{11DB8A42-7FBB-46B8-B3E0-4DCA2C1FF6D8}" type="sibTrans" cxnId="{C1C4D7AA-21F2-44C5-A9C7-95FB0FA4242A}">
      <dgm:prSet/>
      <dgm:spPr/>
      <dgm:t>
        <a:bodyPr/>
        <a:lstStyle/>
        <a:p>
          <a:endParaRPr lang="ru-RU"/>
        </a:p>
      </dgm:t>
    </dgm:pt>
    <dgm:pt modelId="{39E2D918-DFA3-4E29-B481-B9EC0C566E9C}">
      <dgm:prSet phldrT="[Текст]"/>
      <dgm:spPr/>
      <dgm:t>
        <a:bodyPr/>
        <a:lstStyle/>
        <a:p>
          <a:r>
            <a:rPr lang="ru-RU" dirty="0"/>
            <a:t>Республиканский уровень</a:t>
          </a:r>
        </a:p>
      </dgm:t>
    </dgm:pt>
    <dgm:pt modelId="{462A98F0-7DB0-4F89-B5C5-05C11589738B}" type="parTrans" cxnId="{241C4CB9-4114-49EF-A4A3-2C7F4F9F4CA6}">
      <dgm:prSet/>
      <dgm:spPr/>
      <dgm:t>
        <a:bodyPr/>
        <a:lstStyle/>
        <a:p>
          <a:endParaRPr lang="ru-RU"/>
        </a:p>
      </dgm:t>
    </dgm:pt>
    <dgm:pt modelId="{046866AA-4D7D-4968-9A32-C3EAE29AC9CF}" type="sibTrans" cxnId="{241C4CB9-4114-49EF-A4A3-2C7F4F9F4CA6}">
      <dgm:prSet/>
      <dgm:spPr/>
      <dgm:t>
        <a:bodyPr/>
        <a:lstStyle/>
        <a:p>
          <a:endParaRPr lang="ru-RU"/>
        </a:p>
      </dgm:t>
    </dgm:pt>
    <dgm:pt modelId="{C1AE875F-AE92-43A6-93BD-B759FE14BE1F}">
      <dgm:prSet phldrT="[Текст]"/>
      <dgm:spPr/>
      <dgm:t>
        <a:bodyPr/>
        <a:lstStyle/>
        <a:p>
          <a:r>
            <a:rPr lang="ru-RU" dirty="0"/>
            <a:t>Призеры и победители фестивалей «Студенческая весна КФУ – 2024», «День Первокурсника КФУ – 2024»</a:t>
          </a:r>
        </a:p>
      </dgm:t>
    </dgm:pt>
    <dgm:pt modelId="{8315A45A-8E26-4162-834F-C50BBCEF2867}" type="parTrans" cxnId="{FEF38D20-72D4-427E-ABC5-5B3C854F0C4F}">
      <dgm:prSet/>
      <dgm:spPr/>
      <dgm:t>
        <a:bodyPr/>
        <a:lstStyle/>
        <a:p>
          <a:endParaRPr lang="ru-RU"/>
        </a:p>
      </dgm:t>
    </dgm:pt>
    <dgm:pt modelId="{A3A76B9A-B205-47E1-A7B7-48DD537A3CCB}" type="sibTrans" cxnId="{FEF38D20-72D4-427E-ABC5-5B3C854F0C4F}">
      <dgm:prSet/>
      <dgm:spPr/>
      <dgm:t>
        <a:bodyPr/>
        <a:lstStyle/>
        <a:p>
          <a:endParaRPr lang="ru-RU"/>
        </a:p>
      </dgm:t>
    </dgm:pt>
    <dgm:pt modelId="{76B10D23-96BB-4207-AE82-5523CC45E5D6}">
      <dgm:prSet phldrT="[Текст]"/>
      <dgm:spPr/>
      <dgm:t>
        <a:bodyPr/>
        <a:lstStyle/>
        <a:p>
          <a:r>
            <a:rPr lang="ru-RU" dirty="0"/>
            <a:t>Городской уровень</a:t>
          </a:r>
        </a:p>
      </dgm:t>
    </dgm:pt>
    <dgm:pt modelId="{074EDC28-2813-49DB-88DD-E9F3E33BB9E6}" type="parTrans" cxnId="{06ACFFCB-5314-446C-A704-93DFB1D40FB7}">
      <dgm:prSet/>
      <dgm:spPr/>
      <dgm:t>
        <a:bodyPr/>
        <a:lstStyle/>
        <a:p>
          <a:endParaRPr lang="ru-RU"/>
        </a:p>
      </dgm:t>
    </dgm:pt>
    <dgm:pt modelId="{A12426A8-EF8B-4117-98FF-F9763DB944A4}" type="sibTrans" cxnId="{06ACFFCB-5314-446C-A704-93DFB1D40FB7}">
      <dgm:prSet/>
      <dgm:spPr/>
      <dgm:t>
        <a:bodyPr/>
        <a:lstStyle/>
        <a:p>
          <a:endParaRPr lang="ru-RU"/>
        </a:p>
      </dgm:t>
    </dgm:pt>
    <dgm:pt modelId="{679695F1-E6FA-466B-9629-55C52A5C61CD}" type="pres">
      <dgm:prSet presAssocID="{B82667FD-3E18-44AB-959C-79FCBE9AED0C}" presName="linear" presStyleCnt="0">
        <dgm:presLayoutVars>
          <dgm:animLvl val="lvl"/>
          <dgm:resizeHandles val="exact"/>
        </dgm:presLayoutVars>
      </dgm:prSet>
      <dgm:spPr/>
    </dgm:pt>
    <dgm:pt modelId="{17303E78-59AD-4720-9194-A83DA8A45CAD}" type="pres">
      <dgm:prSet presAssocID="{11295721-5804-405A-A0B1-41A62D74E2AD}" presName="parentText" presStyleLbl="node1" presStyleIdx="0" presStyleCnt="5" custLinFactNeighborY="5259">
        <dgm:presLayoutVars>
          <dgm:chMax val="0"/>
          <dgm:bulletEnabled val="1"/>
        </dgm:presLayoutVars>
      </dgm:prSet>
      <dgm:spPr/>
    </dgm:pt>
    <dgm:pt modelId="{D31215D1-3A66-49B2-84DC-38D0DC15DDB3}" type="pres">
      <dgm:prSet presAssocID="{11295721-5804-405A-A0B1-41A62D74E2AD}" presName="childText" presStyleLbl="revTx" presStyleIdx="0" presStyleCnt="5">
        <dgm:presLayoutVars>
          <dgm:bulletEnabled val="1"/>
        </dgm:presLayoutVars>
      </dgm:prSet>
      <dgm:spPr/>
    </dgm:pt>
    <dgm:pt modelId="{4C072BB8-25A0-4491-AD93-6370663A9706}" type="pres">
      <dgm:prSet presAssocID="{0B93F474-D430-4A55-8B59-2BEE61E64E4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6F8A0D8-69D2-410D-BB22-504A54E6B87D}" type="pres">
      <dgm:prSet presAssocID="{0B93F474-D430-4A55-8B59-2BEE61E64E43}" presName="childText" presStyleLbl="revTx" presStyleIdx="1" presStyleCnt="5">
        <dgm:presLayoutVars>
          <dgm:bulletEnabled val="1"/>
        </dgm:presLayoutVars>
      </dgm:prSet>
      <dgm:spPr/>
    </dgm:pt>
    <dgm:pt modelId="{F838AD1B-8D91-45C8-953E-40E8A9DAFD04}" type="pres">
      <dgm:prSet presAssocID="{39E2D918-DFA3-4E29-B481-B9EC0C566E9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5CFE2D1-83D9-4626-864B-2DFCF105B813}" type="pres">
      <dgm:prSet presAssocID="{39E2D918-DFA3-4E29-B481-B9EC0C566E9C}" presName="childText" presStyleLbl="revTx" presStyleIdx="2" presStyleCnt="5">
        <dgm:presLayoutVars>
          <dgm:bulletEnabled val="1"/>
        </dgm:presLayoutVars>
      </dgm:prSet>
      <dgm:spPr/>
    </dgm:pt>
    <dgm:pt modelId="{7933D733-2E12-4519-AD49-B75F2CEC73EC}" type="pres">
      <dgm:prSet presAssocID="{80064219-E549-47CA-8432-459DA29AE8D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B085522-2C5C-45FC-B485-F3BEE7A3893B}" type="pres">
      <dgm:prSet presAssocID="{80064219-E549-47CA-8432-459DA29AE8D7}" presName="childText" presStyleLbl="revTx" presStyleIdx="3" presStyleCnt="5">
        <dgm:presLayoutVars>
          <dgm:bulletEnabled val="1"/>
        </dgm:presLayoutVars>
      </dgm:prSet>
      <dgm:spPr/>
    </dgm:pt>
    <dgm:pt modelId="{23D3CCC6-870E-4ADC-BD9A-22B11CCD7248}" type="pres">
      <dgm:prSet presAssocID="{76B10D23-96BB-4207-AE82-5523CC45E5D6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581887DB-B6B5-4D3B-9B53-B250F6F26A0C}" type="pres">
      <dgm:prSet presAssocID="{76B10D23-96BB-4207-AE82-5523CC45E5D6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A05BFD1B-E2E4-40A6-A56F-B1DC334527A0}" type="presOf" srcId="{80064219-E549-47CA-8432-459DA29AE8D7}" destId="{7933D733-2E12-4519-AD49-B75F2CEC73EC}" srcOrd="0" destOrd="0" presId="urn:microsoft.com/office/officeart/2005/8/layout/vList2"/>
    <dgm:cxn modelId="{0283541D-5887-4139-ACCB-08DC046DAD33}" type="presOf" srcId="{76B10D23-96BB-4207-AE82-5523CC45E5D6}" destId="{23D3CCC6-870E-4ADC-BD9A-22B11CCD7248}" srcOrd="0" destOrd="0" presId="urn:microsoft.com/office/officeart/2005/8/layout/vList2"/>
    <dgm:cxn modelId="{FEF38D20-72D4-427E-ABC5-5B3C854F0C4F}" srcId="{80064219-E549-47CA-8432-459DA29AE8D7}" destId="{C1AE875F-AE92-43A6-93BD-B759FE14BE1F}" srcOrd="0" destOrd="0" parTransId="{8315A45A-8E26-4162-834F-C50BBCEF2867}" sibTransId="{A3A76B9A-B205-47E1-A7B7-48DD537A3CCB}"/>
    <dgm:cxn modelId="{8060EB38-2957-4120-B316-E8EF15C2EEF8}" type="presOf" srcId="{C1AE875F-AE92-43A6-93BD-B759FE14BE1F}" destId="{7B085522-2C5C-45FC-B485-F3BEE7A3893B}" srcOrd="0" destOrd="0" presId="urn:microsoft.com/office/officeart/2005/8/layout/vList2"/>
    <dgm:cxn modelId="{39BE2A3A-28EF-442F-A460-641F36F714DA}" srcId="{0B93F474-D430-4A55-8B59-2BEE61E64E43}" destId="{03D42C74-3D90-4BF6-92F7-7381A94646A7}" srcOrd="0" destOrd="0" parTransId="{63823305-3873-4C1E-8389-4BC5C8B5B898}" sibTransId="{D47E7AB7-80AE-4449-A02E-76C5162FB5B7}"/>
    <dgm:cxn modelId="{B72C104B-F601-45A1-B9A0-95CB6A5C5772}" srcId="{B82667FD-3E18-44AB-959C-79FCBE9AED0C}" destId="{0B93F474-D430-4A55-8B59-2BEE61E64E43}" srcOrd="1" destOrd="0" parTransId="{07561E60-8859-4A06-82D7-0FB4092AFA2E}" sibTransId="{8A56D7AB-DCBD-4AD3-8E6D-19EC08CBB534}"/>
    <dgm:cxn modelId="{A47AEE6C-EE51-4977-996D-8DA584663D84}" srcId="{B82667FD-3E18-44AB-959C-79FCBE9AED0C}" destId="{11295721-5804-405A-A0B1-41A62D74E2AD}" srcOrd="0" destOrd="0" parTransId="{51679C77-52D6-4599-B233-2448EEC345AB}" sibTransId="{A10AFD2E-322D-461C-A121-DB55F64706B4}"/>
    <dgm:cxn modelId="{45538553-7DC7-49BB-AD6D-807629906C5A}" type="presOf" srcId="{B82667FD-3E18-44AB-959C-79FCBE9AED0C}" destId="{679695F1-E6FA-466B-9629-55C52A5C61CD}" srcOrd="0" destOrd="0" presId="urn:microsoft.com/office/officeart/2005/8/layout/vList2"/>
    <dgm:cxn modelId="{E38D087D-6E13-45A0-99AD-D10F18A3D77D}" type="presOf" srcId="{0B93F474-D430-4A55-8B59-2BEE61E64E43}" destId="{4C072BB8-25A0-4491-AD93-6370663A9706}" srcOrd="0" destOrd="0" presId="urn:microsoft.com/office/officeart/2005/8/layout/vList2"/>
    <dgm:cxn modelId="{CC1FDF87-7899-4E75-BB3F-E03ABAB17838}" type="presOf" srcId="{2AF34CF3-FF2D-4FF4-B603-FBAE9896AD00}" destId="{D31215D1-3A66-49B2-84DC-38D0DC15DDB3}" srcOrd="0" destOrd="0" presId="urn:microsoft.com/office/officeart/2005/8/layout/vList2"/>
    <dgm:cxn modelId="{E83EA18A-8BA8-4801-BC8A-26D10AB54C6D}" type="presOf" srcId="{03D42C74-3D90-4BF6-92F7-7381A94646A7}" destId="{06F8A0D8-69D2-410D-BB22-504A54E6B87D}" srcOrd="0" destOrd="0" presId="urn:microsoft.com/office/officeart/2005/8/layout/vList2"/>
    <dgm:cxn modelId="{C1C4D7AA-21F2-44C5-A9C7-95FB0FA4242A}" srcId="{39E2D918-DFA3-4E29-B481-B9EC0C566E9C}" destId="{83879A36-7D80-48B8-ABD6-728607863604}" srcOrd="0" destOrd="0" parTransId="{E5192660-8581-4ADF-BCD6-E3693871C2E3}" sibTransId="{11DB8A42-7FBB-46B8-B3E0-4DCA2C1FF6D8}"/>
    <dgm:cxn modelId="{93C663B9-5817-46D5-BF94-7BD1E3955D43}" type="presOf" srcId="{83879A36-7D80-48B8-ABD6-728607863604}" destId="{55CFE2D1-83D9-4626-864B-2DFCF105B813}" srcOrd="0" destOrd="0" presId="urn:microsoft.com/office/officeart/2005/8/layout/vList2"/>
    <dgm:cxn modelId="{241C4CB9-4114-49EF-A4A3-2C7F4F9F4CA6}" srcId="{B82667FD-3E18-44AB-959C-79FCBE9AED0C}" destId="{39E2D918-DFA3-4E29-B481-B9EC0C566E9C}" srcOrd="2" destOrd="0" parTransId="{462A98F0-7DB0-4F89-B5C5-05C11589738B}" sibTransId="{046866AA-4D7D-4968-9A32-C3EAE29AC9CF}"/>
    <dgm:cxn modelId="{3628FCCB-9836-46A7-9425-2495ED508963}" srcId="{B82667FD-3E18-44AB-959C-79FCBE9AED0C}" destId="{80064219-E549-47CA-8432-459DA29AE8D7}" srcOrd="3" destOrd="0" parTransId="{3C1FFF96-4CB4-4F86-BBF2-166A0D3101FB}" sibTransId="{C784125C-4169-4F63-9A14-21F3403BD3D7}"/>
    <dgm:cxn modelId="{06ACFFCB-5314-446C-A704-93DFB1D40FB7}" srcId="{B82667FD-3E18-44AB-959C-79FCBE9AED0C}" destId="{76B10D23-96BB-4207-AE82-5523CC45E5D6}" srcOrd="4" destOrd="0" parTransId="{074EDC28-2813-49DB-88DD-E9F3E33BB9E6}" sibTransId="{A12426A8-EF8B-4117-98FF-F9763DB944A4}"/>
    <dgm:cxn modelId="{9083A9D1-2F41-41E8-9C51-363228338599}" type="presOf" srcId="{39E2D918-DFA3-4E29-B481-B9EC0C566E9C}" destId="{F838AD1B-8D91-45C8-953E-40E8A9DAFD04}" srcOrd="0" destOrd="0" presId="urn:microsoft.com/office/officeart/2005/8/layout/vList2"/>
    <dgm:cxn modelId="{01C639ED-BAF9-4C87-B62E-445920D4D0E8}" type="presOf" srcId="{E0F1E8AA-82E3-4AF2-9D34-2CE221AEC01F}" destId="{581887DB-B6B5-4D3B-9B53-B250F6F26A0C}" srcOrd="0" destOrd="0" presId="urn:microsoft.com/office/officeart/2005/8/layout/vList2"/>
    <dgm:cxn modelId="{75D2AAF2-6102-4DFF-94E2-3F731C4D38A8}" srcId="{76B10D23-96BB-4207-AE82-5523CC45E5D6}" destId="{E0F1E8AA-82E3-4AF2-9D34-2CE221AEC01F}" srcOrd="0" destOrd="0" parTransId="{0F7784EE-5786-4707-8EBA-70B92E955DBC}" sibTransId="{1C43771F-BE22-4870-846E-DE682D61ECC3}"/>
    <dgm:cxn modelId="{B8B731F8-6D4A-443F-A44B-D2A81367C802}" type="presOf" srcId="{11295721-5804-405A-A0B1-41A62D74E2AD}" destId="{17303E78-59AD-4720-9194-A83DA8A45CAD}" srcOrd="0" destOrd="0" presId="urn:microsoft.com/office/officeart/2005/8/layout/vList2"/>
    <dgm:cxn modelId="{B879A2FB-5171-4929-A6A1-BE7B54D0230E}" srcId="{11295721-5804-405A-A0B1-41A62D74E2AD}" destId="{2AF34CF3-FF2D-4FF4-B603-FBAE9896AD00}" srcOrd="0" destOrd="0" parTransId="{6EFC6108-10D7-4E1C-8BD1-BD73A42B8980}" sibTransId="{7C3F091C-D8BD-4E33-8166-6D860ADB2203}"/>
    <dgm:cxn modelId="{808B0CC7-025C-40D5-80C8-FBC4A7EB3089}" type="presParOf" srcId="{679695F1-E6FA-466B-9629-55C52A5C61CD}" destId="{17303E78-59AD-4720-9194-A83DA8A45CAD}" srcOrd="0" destOrd="0" presId="urn:microsoft.com/office/officeart/2005/8/layout/vList2"/>
    <dgm:cxn modelId="{F84E90EB-3CA2-403D-BE97-DBC377A208EC}" type="presParOf" srcId="{679695F1-E6FA-466B-9629-55C52A5C61CD}" destId="{D31215D1-3A66-49B2-84DC-38D0DC15DDB3}" srcOrd="1" destOrd="0" presId="urn:microsoft.com/office/officeart/2005/8/layout/vList2"/>
    <dgm:cxn modelId="{97FCE2B1-38AC-45B9-BC34-E0F65EA870AA}" type="presParOf" srcId="{679695F1-E6FA-466B-9629-55C52A5C61CD}" destId="{4C072BB8-25A0-4491-AD93-6370663A9706}" srcOrd="2" destOrd="0" presId="urn:microsoft.com/office/officeart/2005/8/layout/vList2"/>
    <dgm:cxn modelId="{8CA61569-BFFA-4EDC-9DAF-E56515BCC197}" type="presParOf" srcId="{679695F1-E6FA-466B-9629-55C52A5C61CD}" destId="{06F8A0D8-69D2-410D-BB22-504A54E6B87D}" srcOrd="3" destOrd="0" presId="urn:microsoft.com/office/officeart/2005/8/layout/vList2"/>
    <dgm:cxn modelId="{82886880-BB0C-428C-A332-FDE98755B766}" type="presParOf" srcId="{679695F1-E6FA-466B-9629-55C52A5C61CD}" destId="{F838AD1B-8D91-45C8-953E-40E8A9DAFD04}" srcOrd="4" destOrd="0" presId="urn:microsoft.com/office/officeart/2005/8/layout/vList2"/>
    <dgm:cxn modelId="{9E5181DD-255D-4D7E-88A7-EDCE3D852975}" type="presParOf" srcId="{679695F1-E6FA-466B-9629-55C52A5C61CD}" destId="{55CFE2D1-83D9-4626-864B-2DFCF105B813}" srcOrd="5" destOrd="0" presId="urn:microsoft.com/office/officeart/2005/8/layout/vList2"/>
    <dgm:cxn modelId="{B2109C9E-2F00-4CD3-AE96-A623B7483258}" type="presParOf" srcId="{679695F1-E6FA-466B-9629-55C52A5C61CD}" destId="{7933D733-2E12-4519-AD49-B75F2CEC73EC}" srcOrd="6" destOrd="0" presId="urn:microsoft.com/office/officeart/2005/8/layout/vList2"/>
    <dgm:cxn modelId="{899498BF-13D6-4424-93E8-301F8EEEF595}" type="presParOf" srcId="{679695F1-E6FA-466B-9629-55C52A5C61CD}" destId="{7B085522-2C5C-45FC-B485-F3BEE7A3893B}" srcOrd="7" destOrd="0" presId="urn:microsoft.com/office/officeart/2005/8/layout/vList2"/>
    <dgm:cxn modelId="{4348225B-7C9E-485D-857B-9827D401E5A0}" type="presParOf" srcId="{679695F1-E6FA-466B-9629-55C52A5C61CD}" destId="{23D3CCC6-870E-4ADC-BD9A-22B11CCD7248}" srcOrd="8" destOrd="0" presId="urn:microsoft.com/office/officeart/2005/8/layout/vList2"/>
    <dgm:cxn modelId="{9133086B-4BD1-4AE5-AF2E-071A8360D7C1}" type="presParOf" srcId="{679695F1-E6FA-466B-9629-55C52A5C61CD}" destId="{581887DB-B6B5-4D3B-9B53-B250F6F26A0C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82667FD-3E18-44AB-959C-79FCBE9AED0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93F474-D430-4A55-8B59-2BEE61E64E43}">
      <dgm:prSet phldrT="[Текст]"/>
      <dgm:spPr/>
      <dgm:t>
        <a:bodyPr/>
        <a:lstStyle/>
        <a:p>
          <a:r>
            <a:rPr lang="ru-RU" dirty="0"/>
            <a:t>Всероссийский уровень</a:t>
          </a:r>
        </a:p>
      </dgm:t>
    </dgm:pt>
    <dgm:pt modelId="{07561E60-8859-4A06-82D7-0FB4092AFA2E}" type="parTrans" cxnId="{B72C104B-F601-45A1-B9A0-95CB6A5C5772}">
      <dgm:prSet/>
      <dgm:spPr/>
      <dgm:t>
        <a:bodyPr/>
        <a:lstStyle/>
        <a:p>
          <a:endParaRPr lang="ru-RU"/>
        </a:p>
      </dgm:t>
    </dgm:pt>
    <dgm:pt modelId="{8A56D7AB-DCBD-4AD3-8E6D-19EC08CBB534}" type="sibTrans" cxnId="{B72C104B-F601-45A1-B9A0-95CB6A5C5772}">
      <dgm:prSet/>
      <dgm:spPr/>
      <dgm:t>
        <a:bodyPr/>
        <a:lstStyle/>
        <a:p>
          <a:endParaRPr lang="ru-RU"/>
        </a:p>
      </dgm:t>
    </dgm:pt>
    <dgm:pt modelId="{03D42C74-3D90-4BF6-92F7-7381A94646A7}">
      <dgm:prSet phldrT="[Текст]"/>
      <dgm:spPr/>
      <dgm:t>
        <a:bodyPr/>
        <a:lstStyle/>
        <a:p>
          <a:r>
            <a:rPr lang="ru-RU" dirty="0"/>
            <a:t>Победители и призеры Первенства ПФО легкой атлетике, призеры чемпионата Российского студенческого спортивного союза по легкой атлетике</a:t>
          </a:r>
        </a:p>
      </dgm:t>
    </dgm:pt>
    <dgm:pt modelId="{63823305-3873-4C1E-8389-4BC5C8B5B898}" type="parTrans" cxnId="{39BE2A3A-28EF-442F-A460-641F36F714DA}">
      <dgm:prSet/>
      <dgm:spPr/>
      <dgm:t>
        <a:bodyPr/>
        <a:lstStyle/>
        <a:p>
          <a:endParaRPr lang="ru-RU"/>
        </a:p>
      </dgm:t>
    </dgm:pt>
    <dgm:pt modelId="{D47E7AB7-80AE-4449-A02E-76C5162FB5B7}" type="sibTrans" cxnId="{39BE2A3A-28EF-442F-A460-641F36F714DA}">
      <dgm:prSet/>
      <dgm:spPr/>
      <dgm:t>
        <a:bodyPr/>
        <a:lstStyle/>
        <a:p>
          <a:endParaRPr lang="ru-RU"/>
        </a:p>
      </dgm:t>
    </dgm:pt>
    <dgm:pt modelId="{E0F1E8AA-82E3-4AF2-9D34-2CE221AEC01F}">
      <dgm:prSet phldrT="[Текст]"/>
      <dgm:spPr/>
      <dgm:t>
        <a:bodyPr/>
        <a:lstStyle/>
        <a:p>
          <a:r>
            <a:rPr lang="ru-RU" dirty="0"/>
            <a:t>Победители городской Спартакиады среди ВУЗов и </a:t>
          </a:r>
          <a:r>
            <a:rPr lang="ru-RU" dirty="0" err="1"/>
            <a:t>ССУЗов</a:t>
          </a:r>
          <a:r>
            <a:rPr lang="ru-RU" dirty="0"/>
            <a:t> города</a:t>
          </a:r>
        </a:p>
      </dgm:t>
    </dgm:pt>
    <dgm:pt modelId="{0F7784EE-5786-4707-8EBA-70B92E955DBC}" type="parTrans" cxnId="{75D2AAF2-6102-4DFF-94E2-3F731C4D38A8}">
      <dgm:prSet/>
      <dgm:spPr/>
      <dgm:t>
        <a:bodyPr/>
        <a:lstStyle/>
        <a:p>
          <a:endParaRPr lang="ru-RU"/>
        </a:p>
      </dgm:t>
    </dgm:pt>
    <dgm:pt modelId="{1C43771F-BE22-4870-846E-DE682D61ECC3}" type="sibTrans" cxnId="{75D2AAF2-6102-4DFF-94E2-3F731C4D38A8}">
      <dgm:prSet/>
      <dgm:spPr/>
      <dgm:t>
        <a:bodyPr/>
        <a:lstStyle/>
        <a:p>
          <a:endParaRPr lang="ru-RU"/>
        </a:p>
      </dgm:t>
    </dgm:pt>
    <dgm:pt modelId="{80064219-E549-47CA-8432-459DA29AE8D7}">
      <dgm:prSet phldrT="[Текст]"/>
      <dgm:spPr/>
      <dgm:t>
        <a:bodyPr/>
        <a:lstStyle/>
        <a:p>
          <a:r>
            <a:rPr lang="ru-RU" dirty="0"/>
            <a:t>Университетский уровень</a:t>
          </a:r>
        </a:p>
      </dgm:t>
    </dgm:pt>
    <dgm:pt modelId="{3C1FFF96-4CB4-4F86-BBF2-166A0D3101FB}" type="parTrans" cxnId="{3628FCCB-9836-46A7-9425-2495ED508963}">
      <dgm:prSet/>
      <dgm:spPr/>
      <dgm:t>
        <a:bodyPr/>
        <a:lstStyle/>
        <a:p>
          <a:endParaRPr lang="ru-RU"/>
        </a:p>
      </dgm:t>
    </dgm:pt>
    <dgm:pt modelId="{C784125C-4169-4F63-9A14-21F3403BD3D7}" type="sibTrans" cxnId="{3628FCCB-9836-46A7-9425-2495ED508963}">
      <dgm:prSet/>
      <dgm:spPr/>
      <dgm:t>
        <a:bodyPr/>
        <a:lstStyle/>
        <a:p>
          <a:endParaRPr lang="ru-RU"/>
        </a:p>
      </dgm:t>
    </dgm:pt>
    <dgm:pt modelId="{83879A36-7D80-48B8-ABD6-728607863604}">
      <dgm:prSet phldrT="[Текст]"/>
      <dgm:spPr/>
      <dgm:t>
        <a:bodyPr/>
        <a:lstStyle/>
        <a:p>
          <a:r>
            <a:rPr lang="ru-RU" dirty="0"/>
            <a:t>Призеры и победители студенческих футбольной, волейбольной, баскетбольной лиг РТ, победители и призеры Кубка РТ по </a:t>
          </a:r>
          <a:r>
            <a:rPr lang="ru-RU"/>
            <a:t>спортивному туризму</a:t>
          </a:r>
          <a:endParaRPr lang="ru-RU" dirty="0"/>
        </a:p>
      </dgm:t>
    </dgm:pt>
    <dgm:pt modelId="{E5192660-8581-4ADF-BCD6-E3693871C2E3}" type="parTrans" cxnId="{C1C4D7AA-21F2-44C5-A9C7-95FB0FA4242A}">
      <dgm:prSet/>
      <dgm:spPr/>
      <dgm:t>
        <a:bodyPr/>
        <a:lstStyle/>
        <a:p>
          <a:endParaRPr lang="ru-RU"/>
        </a:p>
      </dgm:t>
    </dgm:pt>
    <dgm:pt modelId="{11DB8A42-7FBB-46B8-B3E0-4DCA2C1FF6D8}" type="sibTrans" cxnId="{C1C4D7AA-21F2-44C5-A9C7-95FB0FA4242A}">
      <dgm:prSet/>
      <dgm:spPr/>
      <dgm:t>
        <a:bodyPr/>
        <a:lstStyle/>
        <a:p>
          <a:endParaRPr lang="ru-RU"/>
        </a:p>
      </dgm:t>
    </dgm:pt>
    <dgm:pt modelId="{39E2D918-DFA3-4E29-B481-B9EC0C566E9C}">
      <dgm:prSet phldrT="[Текст]"/>
      <dgm:spPr/>
      <dgm:t>
        <a:bodyPr/>
        <a:lstStyle/>
        <a:p>
          <a:r>
            <a:rPr lang="ru-RU" dirty="0"/>
            <a:t>Республиканский уровень</a:t>
          </a:r>
        </a:p>
      </dgm:t>
    </dgm:pt>
    <dgm:pt modelId="{462A98F0-7DB0-4F89-B5C5-05C11589738B}" type="parTrans" cxnId="{241C4CB9-4114-49EF-A4A3-2C7F4F9F4CA6}">
      <dgm:prSet/>
      <dgm:spPr/>
      <dgm:t>
        <a:bodyPr/>
        <a:lstStyle/>
        <a:p>
          <a:endParaRPr lang="ru-RU"/>
        </a:p>
      </dgm:t>
    </dgm:pt>
    <dgm:pt modelId="{046866AA-4D7D-4968-9A32-C3EAE29AC9CF}" type="sibTrans" cxnId="{241C4CB9-4114-49EF-A4A3-2C7F4F9F4CA6}">
      <dgm:prSet/>
      <dgm:spPr/>
      <dgm:t>
        <a:bodyPr/>
        <a:lstStyle/>
        <a:p>
          <a:endParaRPr lang="ru-RU"/>
        </a:p>
      </dgm:t>
    </dgm:pt>
    <dgm:pt modelId="{C1AE875F-AE92-43A6-93BD-B759FE14BE1F}">
      <dgm:prSet phldrT="[Текст]"/>
      <dgm:spPr/>
      <dgm:t>
        <a:bodyPr/>
        <a:lstStyle/>
        <a:p>
          <a:r>
            <a:rPr lang="ru-RU" dirty="0"/>
            <a:t>Призеры Спартакиады КФУ </a:t>
          </a:r>
        </a:p>
      </dgm:t>
    </dgm:pt>
    <dgm:pt modelId="{8315A45A-8E26-4162-834F-C50BBCEF2867}" type="parTrans" cxnId="{FEF38D20-72D4-427E-ABC5-5B3C854F0C4F}">
      <dgm:prSet/>
      <dgm:spPr/>
      <dgm:t>
        <a:bodyPr/>
        <a:lstStyle/>
        <a:p>
          <a:endParaRPr lang="ru-RU"/>
        </a:p>
      </dgm:t>
    </dgm:pt>
    <dgm:pt modelId="{A3A76B9A-B205-47E1-A7B7-48DD537A3CCB}" type="sibTrans" cxnId="{FEF38D20-72D4-427E-ABC5-5B3C854F0C4F}">
      <dgm:prSet/>
      <dgm:spPr/>
      <dgm:t>
        <a:bodyPr/>
        <a:lstStyle/>
        <a:p>
          <a:endParaRPr lang="ru-RU"/>
        </a:p>
      </dgm:t>
    </dgm:pt>
    <dgm:pt modelId="{76B10D23-96BB-4207-AE82-5523CC45E5D6}">
      <dgm:prSet phldrT="[Текст]"/>
      <dgm:spPr/>
      <dgm:t>
        <a:bodyPr/>
        <a:lstStyle/>
        <a:p>
          <a:r>
            <a:rPr lang="ru-RU" dirty="0"/>
            <a:t>Городской уровень</a:t>
          </a:r>
        </a:p>
      </dgm:t>
    </dgm:pt>
    <dgm:pt modelId="{074EDC28-2813-49DB-88DD-E9F3E33BB9E6}" type="parTrans" cxnId="{06ACFFCB-5314-446C-A704-93DFB1D40FB7}">
      <dgm:prSet/>
      <dgm:spPr/>
      <dgm:t>
        <a:bodyPr/>
        <a:lstStyle/>
        <a:p>
          <a:endParaRPr lang="ru-RU"/>
        </a:p>
      </dgm:t>
    </dgm:pt>
    <dgm:pt modelId="{A12426A8-EF8B-4117-98FF-F9763DB944A4}" type="sibTrans" cxnId="{06ACFFCB-5314-446C-A704-93DFB1D40FB7}">
      <dgm:prSet/>
      <dgm:spPr/>
      <dgm:t>
        <a:bodyPr/>
        <a:lstStyle/>
        <a:p>
          <a:endParaRPr lang="ru-RU"/>
        </a:p>
      </dgm:t>
    </dgm:pt>
    <dgm:pt modelId="{679695F1-E6FA-466B-9629-55C52A5C61CD}" type="pres">
      <dgm:prSet presAssocID="{B82667FD-3E18-44AB-959C-79FCBE9AED0C}" presName="linear" presStyleCnt="0">
        <dgm:presLayoutVars>
          <dgm:animLvl val="lvl"/>
          <dgm:resizeHandles val="exact"/>
        </dgm:presLayoutVars>
      </dgm:prSet>
      <dgm:spPr/>
    </dgm:pt>
    <dgm:pt modelId="{4C072BB8-25A0-4491-AD93-6370663A9706}" type="pres">
      <dgm:prSet presAssocID="{0B93F474-D430-4A55-8B59-2BEE61E64E4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6F8A0D8-69D2-410D-BB22-504A54E6B87D}" type="pres">
      <dgm:prSet presAssocID="{0B93F474-D430-4A55-8B59-2BEE61E64E43}" presName="childText" presStyleLbl="revTx" presStyleIdx="0" presStyleCnt="4">
        <dgm:presLayoutVars>
          <dgm:bulletEnabled val="1"/>
        </dgm:presLayoutVars>
      </dgm:prSet>
      <dgm:spPr/>
    </dgm:pt>
    <dgm:pt modelId="{F838AD1B-8D91-45C8-953E-40E8A9DAFD04}" type="pres">
      <dgm:prSet presAssocID="{39E2D918-DFA3-4E29-B481-B9EC0C566E9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5CFE2D1-83D9-4626-864B-2DFCF105B813}" type="pres">
      <dgm:prSet presAssocID="{39E2D918-DFA3-4E29-B481-B9EC0C566E9C}" presName="childText" presStyleLbl="revTx" presStyleIdx="1" presStyleCnt="4">
        <dgm:presLayoutVars>
          <dgm:bulletEnabled val="1"/>
        </dgm:presLayoutVars>
      </dgm:prSet>
      <dgm:spPr/>
    </dgm:pt>
    <dgm:pt modelId="{7933D733-2E12-4519-AD49-B75F2CEC73EC}" type="pres">
      <dgm:prSet presAssocID="{80064219-E549-47CA-8432-459DA29AE8D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B085522-2C5C-45FC-B485-F3BEE7A3893B}" type="pres">
      <dgm:prSet presAssocID="{80064219-E549-47CA-8432-459DA29AE8D7}" presName="childText" presStyleLbl="revTx" presStyleIdx="2" presStyleCnt="4">
        <dgm:presLayoutVars>
          <dgm:bulletEnabled val="1"/>
        </dgm:presLayoutVars>
      </dgm:prSet>
      <dgm:spPr/>
    </dgm:pt>
    <dgm:pt modelId="{23D3CCC6-870E-4ADC-BD9A-22B11CCD7248}" type="pres">
      <dgm:prSet presAssocID="{76B10D23-96BB-4207-AE82-5523CC45E5D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581887DB-B6B5-4D3B-9B53-B250F6F26A0C}" type="pres">
      <dgm:prSet presAssocID="{76B10D23-96BB-4207-AE82-5523CC45E5D6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10293100-AA94-42A0-9477-2CEE34080D45}" type="presOf" srcId="{03D42C74-3D90-4BF6-92F7-7381A94646A7}" destId="{06F8A0D8-69D2-410D-BB22-504A54E6B87D}" srcOrd="0" destOrd="0" presId="urn:microsoft.com/office/officeart/2005/8/layout/vList2"/>
    <dgm:cxn modelId="{FEF38D20-72D4-427E-ABC5-5B3C854F0C4F}" srcId="{80064219-E549-47CA-8432-459DA29AE8D7}" destId="{C1AE875F-AE92-43A6-93BD-B759FE14BE1F}" srcOrd="0" destOrd="0" parTransId="{8315A45A-8E26-4162-834F-C50BBCEF2867}" sibTransId="{A3A76B9A-B205-47E1-A7B7-48DD537A3CCB}"/>
    <dgm:cxn modelId="{39BE2A3A-28EF-442F-A460-641F36F714DA}" srcId="{0B93F474-D430-4A55-8B59-2BEE61E64E43}" destId="{03D42C74-3D90-4BF6-92F7-7381A94646A7}" srcOrd="0" destOrd="0" parTransId="{63823305-3873-4C1E-8389-4BC5C8B5B898}" sibTransId="{D47E7AB7-80AE-4449-A02E-76C5162FB5B7}"/>
    <dgm:cxn modelId="{CFD6713E-8C93-473D-80CC-3A2FA54B002A}" type="presOf" srcId="{C1AE875F-AE92-43A6-93BD-B759FE14BE1F}" destId="{7B085522-2C5C-45FC-B485-F3BEE7A3893B}" srcOrd="0" destOrd="0" presId="urn:microsoft.com/office/officeart/2005/8/layout/vList2"/>
    <dgm:cxn modelId="{AEE0AF45-3166-4778-9706-47ACFD40211A}" type="presOf" srcId="{80064219-E549-47CA-8432-459DA29AE8D7}" destId="{7933D733-2E12-4519-AD49-B75F2CEC73EC}" srcOrd="0" destOrd="0" presId="urn:microsoft.com/office/officeart/2005/8/layout/vList2"/>
    <dgm:cxn modelId="{B72C104B-F601-45A1-B9A0-95CB6A5C5772}" srcId="{B82667FD-3E18-44AB-959C-79FCBE9AED0C}" destId="{0B93F474-D430-4A55-8B59-2BEE61E64E43}" srcOrd="0" destOrd="0" parTransId="{07561E60-8859-4A06-82D7-0FB4092AFA2E}" sibTransId="{8A56D7AB-DCBD-4AD3-8E6D-19EC08CBB534}"/>
    <dgm:cxn modelId="{BD10A258-697F-4BF0-84D7-0A82F560902D}" type="presOf" srcId="{76B10D23-96BB-4207-AE82-5523CC45E5D6}" destId="{23D3CCC6-870E-4ADC-BD9A-22B11CCD7248}" srcOrd="0" destOrd="0" presId="urn:microsoft.com/office/officeart/2005/8/layout/vList2"/>
    <dgm:cxn modelId="{D93EA486-721D-482A-B10A-1D3A09AC4BB5}" type="presOf" srcId="{0B93F474-D430-4A55-8B59-2BEE61E64E43}" destId="{4C072BB8-25A0-4491-AD93-6370663A9706}" srcOrd="0" destOrd="0" presId="urn:microsoft.com/office/officeart/2005/8/layout/vList2"/>
    <dgm:cxn modelId="{2024A6A1-C20E-43EA-B5C6-03531E33B184}" type="presOf" srcId="{E0F1E8AA-82E3-4AF2-9D34-2CE221AEC01F}" destId="{581887DB-B6B5-4D3B-9B53-B250F6F26A0C}" srcOrd="0" destOrd="0" presId="urn:microsoft.com/office/officeart/2005/8/layout/vList2"/>
    <dgm:cxn modelId="{C1C4D7AA-21F2-44C5-A9C7-95FB0FA4242A}" srcId="{39E2D918-DFA3-4E29-B481-B9EC0C566E9C}" destId="{83879A36-7D80-48B8-ABD6-728607863604}" srcOrd="0" destOrd="0" parTransId="{E5192660-8581-4ADF-BCD6-E3693871C2E3}" sibTransId="{11DB8A42-7FBB-46B8-B3E0-4DCA2C1FF6D8}"/>
    <dgm:cxn modelId="{241C4CB9-4114-49EF-A4A3-2C7F4F9F4CA6}" srcId="{B82667FD-3E18-44AB-959C-79FCBE9AED0C}" destId="{39E2D918-DFA3-4E29-B481-B9EC0C566E9C}" srcOrd="1" destOrd="0" parTransId="{462A98F0-7DB0-4F89-B5C5-05C11589738B}" sibTransId="{046866AA-4D7D-4968-9A32-C3EAE29AC9CF}"/>
    <dgm:cxn modelId="{3628FCCB-9836-46A7-9425-2495ED508963}" srcId="{B82667FD-3E18-44AB-959C-79FCBE9AED0C}" destId="{80064219-E549-47CA-8432-459DA29AE8D7}" srcOrd="2" destOrd="0" parTransId="{3C1FFF96-4CB4-4F86-BBF2-166A0D3101FB}" sibTransId="{C784125C-4169-4F63-9A14-21F3403BD3D7}"/>
    <dgm:cxn modelId="{06ACFFCB-5314-446C-A704-93DFB1D40FB7}" srcId="{B82667FD-3E18-44AB-959C-79FCBE9AED0C}" destId="{76B10D23-96BB-4207-AE82-5523CC45E5D6}" srcOrd="3" destOrd="0" parTransId="{074EDC28-2813-49DB-88DD-E9F3E33BB9E6}" sibTransId="{A12426A8-EF8B-4117-98FF-F9763DB944A4}"/>
    <dgm:cxn modelId="{0F59CADE-7D1C-4661-96E3-4F4C4807CAB7}" type="presOf" srcId="{39E2D918-DFA3-4E29-B481-B9EC0C566E9C}" destId="{F838AD1B-8D91-45C8-953E-40E8A9DAFD04}" srcOrd="0" destOrd="0" presId="urn:microsoft.com/office/officeart/2005/8/layout/vList2"/>
    <dgm:cxn modelId="{75D2AAF2-6102-4DFF-94E2-3F731C4D38A8}" srcId="{76B10D23-96BB-4207-AE82-5523CC45E5D6}" destId="{E0F1E8AA-82E3-4AF2-9D34-2CE221AEC01F}" srcOrd="0" destOrd="0" parTransId="{0F7784EE-5786-4707-8EBA-70B92E955DBC}" sibTransId="{1C43771F-BE22-4870-846E-DE682D61ECC3}"/>
    <dgm:cxn modelId="{3495C1FF-2A20-4D54-9627-37EDFC5104FD}" type="presOf" srcId="{B82667FD-3E18-44AB-959C-79FCBE9AED0C}" destId="{679695F1-E6FA-466B-9629-55C52A5C61CD}" srcOrd="0" destOrd="0" presId="urn:microsoft.com/office/officeart/2005/8/layout/vList2"/>
    <dgm:cxn modelId="{B5C3FCFF-5103-4DB9-8C77-C8EBC0A7AD3F}" type="presOf" srcId="{83879A36-7D80-48B8-ABD6-728607863604}" destId="{55CFE2D1-83D9-4626-864B-2DFCF105B813}" srcOrd="0" destOrd="0" presId="urn:microsoft.com/office/officeart/2005/8/layout/vList2"/>
    <dgm:cxn modelId="{B339685C-141E-4A33-B32E-20664B2E637F}" type="presParOf" srcId="{679695F1-E6FA-466B-9629-55C52A5C61CD}" destId="{4C072BB8-25A0-4491-AD93-6370663A9706}" srcOrd="0" destOrd="0" presId="urn:microsoft.com/office/officeart/2005/8/layout/vList2"/>
    <dgm:cxn modelId="{DE419D67-F52A-4A1E-85BC-4A8A1C773E50}" type="presParOf" srcId="{679695F1-E6FA-466B-9629-55C52A5C61CD}" destId="{06F8A0D8-69D2-410D-BB22-504A54E6B87D}" srcOrd="1" destOrd="0" presId="urn:microsoft.com/office/officeart/2005/8/layout/vList2"/>
    <dgm:cxn modelId="{0EB54CED-6C95-4858-900D-74B1DAA0A7A6}" type="presParOf" srcId="{679695F1-E6FA-466B-9629-55C52A5C61CD}" destId="{F838AD1B-8D91-45C8-953E-40E8A9DAFD04}" srcOrd="2" destOrd="0" presId="urn:microsoft.com/office/officeart/2005/8/layout/vList2"/>
    <dgm:cxn modelId="{9206D07F-E8BD-4B1D-B54D-795C561420F2}" type="presParOf" srcId="{679695F1-E6FA-466B-9629-55C52A5C61CD}" destId="{55CFE2D1-83D9-4626-864B-2DFCF105B813}" srcOrd="3" destOrd="0" presId="urn:microsoft.com/office/officeart/2005/8/layout/vList2"/>
    <dgm:cxn modelId="{67F027BF-3DDD-4A6A-A926-A0140E5577F1}" type="presParOf" srcId="{679695F1-E6FA-466B-9629-55C52A5C61CD}" destId="{7933D733-2E12-4519-AD49-B75F2CEC73EC}" srcOrd="4" destOrd="0" presId="urn:microsoft.com/office/officeart/2005/8/layout/vList2"/>
    <dgm:cxn modelId="{CC6CD45E-5FE1-4356-BF72-82AF534CC757}" type="presParOf" srcId="{679695F1-E6FA-466B-9629-55C52A5C61CD}" destId="{7B085522-2C5C-45FC-B485-F3BEE7A3893B}" srcOrd="5" destOrd="0" presId="urn:microsoft.com/office/officeart/2005/8/layout/vList2"/>
    <dgm:cxn modelId="{23D28AE1-A9BF-4BA7-BD19-F957AC10B582}" type="presParOf" srcId="{679695F1-E6FA-466B-9629-55C52A5C61CD}" destId="{23D3CCC6-870E-4ADC-BD9A-22B11CCD7248}" srcOrd="6" destOrd="0" presId="urn:microsoft.com/office/officeart/2005/8/layout/vList2"/>
    <dgm:cxn modelId="{8716C42D-2D84-4D22-B65E-B2A729F29080}" type="presParOf" srcId="{679695F1-E6FA-466B-9629-55C52A5C61CD}" destId="{581887DB-B6B5-4D3B-9B53-B250F6F26A0C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443E59E-2F9C-4AE2-8416-874C963B5043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13E9F1B-B847-43C3-90DD-222641A439BD}">
      <dgm:prSet phldrT="[Текст]"/>
      <dgm:spPr/>
      <dgm:t>
        <a:bodyPr/>
        <a:lstStyle/>
        <a:p>
          <a:r>
            <a:rPr lang="ru-RU" b="0" dirty="0">
              <a:latin typeface="PT Sans" pitchFamily="34" charset="-52"/>
              <a:ea typeface="PT Sans" pitchFamily="34" charset="-52"/>
            </a:rPr>
            <a:t>Помощь </a:t>
          </a:r>
          <a:r>
            <a:rPr lang="ru-RU" b="0" dirty="0" err="1">
              <a:latin typeface="PT Sans" pitchFamily="34" charset="-52"/>
              <a:ea typeface="PT Sans" pitchFamily="34" charset="-52"/>
            </a:rPr>
            <a:t>Набережночелнинскому</a:t>
          </a:r>
          <a:r>
            <a:rPr lang="ru-RU" b="0" dirty="0">
              <a:latin typeface="PT Sans" pitchFamily="34" charset="-52"/>
              <a:ea typeface="PT Sans" pitchFamily="34" charset="-52"/>
            </a:rPr>
            <a:t> дому-интернату для престарелых и инвалидов</a:t>
          </a:r>
        </a:p>
      </dgm:t>
    </dgm:pt>
    <dgm:pt modelId="{828AF139-0C55-4817-A6AA-C7A3220B79B2}" type="parTrans" cxnId="{CBC8DBF2-B760-4DD5-A291-565F558CF8CB}">
      <dgm:prSet/>
      <dgm:spPr/>
      <dgm:t>
        <a:bodyPr/>
        <a:lstStyle/>
        <a:p>
          <a:endParaRPr lang="ru-RU"/>
        </a:p>
      </dgm:t>
    </dgm:pt>
    <dgm:pt modelId="{3CC68695-4958-47F1-BA26-E9533010766D}" type="sibTrans" cxnId="{CBC8DBF2-B760-4DD5-A291-565F558CF8CB}">
      <dgm:prSet/>
      <dgm:spPr/>
      <dgm:t>
        <a:bodyPr/>
        <a:lstStyle/>
        <a:p>
          <a:endParaRPr lang="ru-RU"/>
        </a:p>
      </dgm:t>
    </dgm:pt>
    <dgm:pt modelId="{1F7AAD2D-D986-4670-B09C-7F96BEFA5FCD}">
      <dgm:prSet phldrT="[Текст]"/>
      <dgm:spPr/>
      <dgm:t>
        <a:bodyPr/>
        <a:lstStyle/>
        <a:p>
          <a:r>
            <a:rPr lang="ru-RU" b="0" dirty="0">
              <a:latin typeface="PT Sans" pitchFamily="34" charset="-52"/>
              <a:ea typeface="PT Sans" pitchFamily="34" charset="-52"/>
            </a:rPr>
            <a:t>Обучение по работе с инвалидами по зрению</a:t>
          </a:r>
        </a:p>
      </dgm:t>
    </dgm:pt>
    <dgm:pt modelId="{25DE8C88-6B02-4B64-BA7A-AAF6AA6BB2F9}" type="parTrans" cxnId="{EF90BCB7-935A-4954-9DA4-1F86993AC520}">
      <dgm:prSet/>
      <dgm:spPr/>
      <dgm:t>
        <a:bodyPr/>
        <a:lstStyle/>
        <a:p>
          <a:endParaRPr lang="ru-RU"/>
        </a:p>
      </dgm:t>
    </dgm:pt>
    <dgm:pt modelId="{79A66C0E-0ABF-434C-A78D-5E49AFF42948}" type="sibTrans" cxnId="{EF90BCB7-935A-4954-9DA4-1F86993AC520}">
      <dgm:prSet/>
      <dgm:spPr/>
      <dgm:t>
        <a:bodyPr/>
        <a:lstStyle/>
        <a:p>
          <a:endParaRPr lang="ru-RU"/>
        </a:p>
      </dgm:t>
    </dgm:pt>
    <dgm:pt modelId="{D5D073A4-8BA5-49C2-BA31-A0F9C44C4AB8}">
      <dgm:prSet phldrT="[Текст]"/>
      <dgm:spPr/>
      <dgm:t>
        <a:bodyPr/>
        <a:lstStyle/>
        <a:p>
          <a:r>
            <a:rPr lang="ru-RU" b="0" dirty="0">
              <a:latin typeface="PT Sans" pitchFamily="34" charset="-52"/>
              <a:ea typeface="PT Sans" pitchFamily="34" charset="-52"/>
            </a:rPr>
            <a:t>Ежегодная благотворительная акция «Помощь </a:t>
          </a:r>
          <a:r>
            <a:rPr lang="ru-RU" b="0" dirty="0" err="1">
              <a:latin typeface="PT Sans" pitchFamily="34" charset="-52"/>
              <a:ea typeface="PT Sans" pitchFamily="34" charset="-52"/>
            </a:rPr>
            <a:t>четырехлапым</a:t>
          </a:r>
          <a:r>
            <a:rPr lang="ru-RU" b="0" dirty="0">
              <a:latin typeface="PT Sans" pitchFamily="34" charset="-52"/>
              <a:ea typeface="PT Sans" pitchFamily="34" charset="-52"/>
            </a:rPr>
            <a:t>»</a:t>
          </a:r>
        </a:p>
      </dgm:t>
    </dgm:pt>
    <dgm:pt modelId="{A4B83376-DF12-4D2B-9EC1-A4FE02080105}" type="parTrans" cxnId="{6AE601B4-01F8-4603-A922-0343E159A359}">
      <dgm:prSet/>
      <dgm:spPr/>
      <dgm:t>
        <a:bodyPr/>
        <a:lstStyle/>
        <a:p>
          <a:endParaRPr lang="ru-RU"/>
        </a:p>
      </dgm:t>
    </dgm:pt>
    <dgm:pt modelId="{C277AA35-ECE7-4E51-8AAF-9D94AC971D75}" type="sibTrans" cxnId="{6AE601B4-01F8-4603-A922-0343E159A359}">
      <dgm:prSet/>
      <dgm:spPr/>
      <dgm:t>
        <a:bodyPr/>
        <a:lstStyle/>
        <a:p>
          <a:endParaRPr lang="ru-RU"/>
        </a:p>
      </dgm:t>
    </dgm:pt>
    <dgm:pt modelId="{3303CBA4-78D5-4DFE-BD7C-E44E7E37CAF8}">
      <dgm:prSet phldrT="[Текст]"/>
      <dgm:spPr/>
      <dgm:t>
        <a:bodyPr/>
        <a:lstStyle/>
        <a:p>
          <a:r>
            <a:rPr lang="ru-RU" b="0" dirty="0">
              <a:latin typeface="PT Sans" pitchFamily="34" charset="-52"/>
              <a:ea typeface="PT Sans" pitchFamily="34" charset="-52"/>
            </a:rPr>
            <a:t>Акция «Окопная свеча»</a:t>
          </a:r>
        </a:p>
      </dgm:t>
    </dgm:pt>
    <dgm:pt modelId="{554B4C9A-2A7A-4C72-953A-5B7954E2276F}" type="parTrans" cxnId="{A9452FA8-12E4-479E-93BC-8F2818201A9E}">
      <dgm:prSet/>
      <dgm:spPr/>
      <dgm:t>
        <a:bodyPr/>
        <a:lstStyle/>
        <a:p>
          <a:endParaRPr lang="ru-RU"/>
        </a:p>
      </dgm:t>
    </dgm:pt>
    <dgm:pt modelId="{C9D07DAD-78D0-4DD4-B5BA-D911844D450B}" type="sibTrans" cxnId="{A9452FA8-12E4-479E-93BC-8F2818201A9E}">
      <dgm:prSet/>
      <dgm:spPr/>
      <dgm:t>
        <a:bodyPr/>
        <a:lstStyle/>
        <a:p>
          <a:endParaRPr lang="ru-RU"/>
        </a:p>
      </dgm:t>
    </dgm:pt>
    <dgm:pt modelId="{B8D667AB-0847-4DE4-9468-702554B35D7E}">
      <dgm:prSet phldrT="[Текст]"/>
      <dgm:spPr/>
      <dgm:t>
        <a:bodyPr/>
        <a:lstStyle/>
        <a:p>
          <a:r>
            <a:rPr lang="ru-RU" b="0" dirty="0">
              <a:latin typeface="PT Sans" pitchFamily="34" charset="-52"/>
              <a:ea typeface="PT Sans" pitchFamily="34" charset="-52"/>
            </a:rPr>
            <a:t>Гуманитарная помощь военным госпиталям в ДНР и ЛНР</a:t>
          </a:r>
        </a:p>
      </dgm:t>
    </dgm:pt>
    <dgm:pt modelId="{2FB0D31B-5204-4757-BAE1-94643F691960}" type="parTrans" cxnId="{26726B6E-8F6A-4E68-96A4-1D06144B0721}">
      <dgm:prSet/>
      <dgm:spPr/>
      <dgm:t>
        <a:bodyPr/>
        <a:lstStyle/>
        <a:p>
          <a:endParaRPr lang="ru-RU"/>
        </a:p>
      </dgm:t>
    </dgm:pt>
    <dgm:pt modelId="{DF545C92-79AD-4782-A572-2549BFCD7A1D}" type="sibTrans" cxnId="{26726B6E-8F6A-4E68-96A4-1D06144B0721}">
      <dgm:prSet/>
      <dgm:spPr/>
      <dgm:t>
        <a:bodyPr/>
        <a:lstStyle/>
        <a:p>
          <a:endParaRPr lang="ru-RU"/>
        </a:p>
      </dgm:t>
    </dgm:pt>
    <dgm:pt modelId="{28519483-2B86-45D3-B136-89BFA0214FAC}" type="pres">
      <dgm:prSet presAssocID="{0443E59E-2F9C-4AE2-8416-874C963B5043}" presName="compositeShape" presStyleCnt="0">
        <dgm:presLayoutVars>
          <dgm:dir/>
          <dgm:resizeHandles/>
        </dgm:presLayoutVars>
      </dgm:prSet>
      <dgm:spPr/>
    </dgm:pt>
    <dgm:pt modelId="{8C5907A5-75A7-4972-BAD4-8D2D3BEC42AE}" type="pres">
      <dgm:prSet presAssocID="{0443E59E-2F9C-4AE2-8416-874C963B5043}" presName="pyramid" presStyleLbl="node1" presStyleIdx="0" presStyleCnt="1"/>
      <dgm:spPr/>
    </dgm:pt>
    <dgm:pt modelId="{DF9C6ECB-2887-4338-A7EB-DB05C1857547}" type="pres">
      <dgm:prSet presAssocID="{0443E59E-2F9C-4AE2-8416-874C963B5043}" presName="theList" presStyleCnt="0"/>
      <dgm:spPr/>
    </dgm:pt>
    <dgm:pt modelId="{94608234-561D-4443-A65E-823D4E21D18B}" type="pres">
      <dgm:prSet presAssocID="{613E9F1B-B847-43C3-90DD-222641A439BD}" presName="aNode" presStyleLbl="fgAcc1" presStyleIdx="0" presStyleCnt="5">
        <dgm:presLayoutVars>
          <dgm:bulletEnabled val="1"/>
        </dgm:presLayoutVars>
      </dgm:prSet>
      <dgm:spPr/>
    </dgm:pt>
    <dgm:pt modelId="{CB6CAFE1-D090-4DFE-AAA2-86181B19860F}" type="pres">
      <dgm:prSet presAssocID="{613E9F1B-B847-43C3-90DD-222641A439BD}" presName="aSpace" presStyleCnt="0"/>
      <dgm:spPr/>
    </dgm:pt>
    <dgm:pt modelId="{B366DA1F-46A6-4E90-998A-132B400FEB37}" type="pres">
      <dgm:prSet presAssocID="{1F7AAD2D-D986-4670-B09C-7F96BEFA5FCD}" presName="aNode" presStyleLbl="fgAcc1" presStyleIdx="1" presStyleCnt="5">
        <dgm:presLayoutVars>
          <dgm:bulletEnabled val="1"/>
        </dgm:presLayoutVars>
      </dgm:prSet>
      <dgm:spPr/>
    </dgm:pt>
    <dgm:pt modelId="{BE31B927-02DC-4407-A72A-988B5AB1EF32}" type="pres">
      <dgm:prSet presAssocID="{1F7AAD2D-D986-4670-B09C-7F96BEFA5FCD}" presName="aSpace" presStyleCnt="0"/>
      <dgm:spPr/>
    </dgm:pt>
    <dgm:pt modelId="{D1FCC9B5-0C13-4975-AE90-8A8F75886CC9}" type="pres">
      <dgm:prSet presAssocID="{D5D073A4-8BA5-49C2-BA31-A0F9C44C4AB8}" presName="aNode" presStyleLbl="fgAcc1" presStyleIdx="2" presStyleCnt="5">
        <dgm:presLayoutVars>
          <dgm:bulletEnabled val="1"/>
        </dgm:presLayoutVars>
      </dgm:prSet>
      <dgm:spPr/>
    </dgm:pt>
    <dgm:pt modelId="{3973566D-A787-4B1D-AF18-2DFA1172B8BB}" type="pres">
      <dgm:prSet presAssocID="{D5D073A4-8BA5-49C2-BA31-A0F9C44C4AB8}" presName="aSpace" presStyleCnt="0"/>
      <dgm:spPr/>
    </dgm:pt>
    <dgm:pt modelId="{0F326E1A-B5E3-45CB-8564-EF8BD5788372}" type="pres">
      <dgm:prSet presAssocID="{3303CBA4-78D5-4DFE-BD7C-E44E7E37CAF8}" presName="aNode" presStyleLbl="fgAcc1" presStyleIdx="3" presStyleCnt="5">
        <dgm:presLayoutVars>
          <dgm:bulletEnabled val="1"/>
        </dgm:presLayoutVars>
      </dgm:prSet>
      <dgm:spPr/>
    </dgm:pt>
    <dgm:pt modelId="{6AB804C6-E656-4322-A55C-2EE122E93070}" type="pres">
      <dgm:prSet presAssocID="{3303CBA4-78D5-4DFE-BD7C-E44E7E37CAF8}" presName="aSpace" presStyleCnt="0"/>
      <dgm:spPr/>
    </dgm:pt>
    <dgm:pt modelId="{7101ED76-813F-4D53-BAE9-FCA6802D575E}" type="pres">
      <dgm:prSet presAssocID="{B8D667AB-0847-4DE4-9468-702554B35D7E}" presName="aNode" presStyleLbl="fgAcc1" presStyleIdx="4" presStyleCnt="5">
        <dgm:presLayoutVars>
          <dgm:bulletEnabled val="1"/>
        </dgm:presLayoutVars>
      </dgm:prSet>
      <dgm:spPr/>
    </dgm:pt>
    <dgm:pt modelId="{56E3FE2A-3F4E-417B-B344-D78491FCD793}" type="pres">
      <dgm:prSet presAssocID="{B8D667AB-0847-4DE4-9468-702554B35D7E}" presName="aSpace" presStyleCnt="0"/>
      <dgm:spPr/>
    </dgm:pt>
  </dgm:ptLst>
  <dgm:cxnLst>
    <dgm:cxn modelId="{6B7D460F-84BD-4514-88BC-8238C04272C2}" type="presOf" srcId="{B8D667AB-0847-4DE4-9468-702554B35D7E}" destId="{7101ED76-813F-4D53-BAE9-FCA6802D575E}" srcOrd="0" destOrd="0" presId="urn:microsoft.com/office/officeart/2005/8/layout/pyramid2"/>
    <dgm:cxn modelId="{B175CB2C-3447-4668-8317-E135215D0A32}" type="presOf" srcId="{0443E59E-2F9C-4AE2-8416-874C963B5043}" destId="{28519483-2B86-45D3-B136-89BFA0214FAC}" srcOrd="0" destOrd="0" presId="urn:microsoft.com/office/officeart/2005/8/layout/pyramid2"/>
    <dgm:cxn modelId="{26726B6E-8F6A-4E68-96A4-1D06144B0721}" srcId="{0443E59E-2F9C-4AE2-8416-874C963B5043}" destId="{B8D667AB-0847-4DE4-9468-702554B35D7E}" srcOrd="4" destOrd="0" parTransId="{2FB0D31B-5204-4757-BAE1-94643F691960}" sibTransId="{DF545C92-79AD-4782-A572-2549BFCD7A1D}"/>
    <dgm:cxn modelId="{39457072-4D3A-47F1-A17A-E97B4AD9BD39}" type="presOf" srcId="{1F7AAD2D-D986-4670-B09C-7F96BEFA5FCD}" destId="{B366DA1F-46A6-4E90-998A-132B400FEB37}" srcOrd="0" destOrd="0" presId="urn:microsoft.com/office/officeart/2005/8/layout/pyramid2"/>
    <dgm:cxn modelId="{6A9B4881-1FAA-4FC2-B795-CCF94A83C475}" type="presOf" srcId="{D5D073A4-8BA5-49C2-BA31-A0F9C44C4AB8}" destId="{D1FCC9B5-0C13-4975-AE90-8A8F75886CC9}" srcOrd="0" destOrd="0" presId="urn:microsoft.com/office/officeart/2005/8/layout/pyramid2"/>
    <dgm:cxn modelId="{D72F8385-513E-4B35-A9DD-A1EBB2283924}" type="presOf" srcId="{3303CBA4-78D5-4DFE-BD7C-E44E7E37CAF8}" destId="{0F326E1A-B5E3-45CB-8564-EF8BD5788372}" srcOrd="0" destOrd="0" presId="urn:microsoft.com/office/officeart/2005/8/layout/pyramid2"/>
    <dgm:cxn modelId="{A9452FA8-12E4-479E-93BC-8F2818201A9E}" srcId="{0443E59E-2F9C-4AE2-8416-874C963B5043}" destId="{3303CBA4-78D5-4DFE-BD7C-E44E7E37CAF8}" srcOrd="3" destOrd="0" parTransId="{554B4C9A-2A7A-4C72-953A-5B7954E2276F}" sibTransId="{C9D07DAD-78D0-4DD4-B5BA-D911844D450B}"/>
    <dgm:cxn modelId="{6AE601B4-01F8-4603-A922-0343E159A359}" srcId="{0443E59E-2F9C-4AE2-8416-874C963B5043}" destId="{D5D073A4-8BA5-49C2-BA31-A0F9C44C4AB8}" srcOrd="2" destOrd="0" parTransId="{A4B83376-DF12-4D2B-9EC1-A4FE02080105}" sibTransId="{C277AA35-ECE7-4E51-8AAF-9D94AC971D75}"/>
    <dgm:cxn modelId="{EF90BCB7-935A-4954-9DA4-1F86993AC520}" srcId="{0443E59E-2F9C-4AE2-8416-874C963B5043}" destId="{1F7AAD2D-D986-4670-B09C-7F96BEFA5FCD}" srcOrd="1" destOrd="0" parTransId="{25DE8C88-6B02-4B64-BA7A-AAF6AA6BB2F9}" sibTransId="{79A66C0E-0ABF-434C-A78D-5E49AFF42948}"/>
    <dgm:cxn modelId="{CBC8DBF2-B760-4DD5-A291-565F558CF8CB}" srcId="{0443E59E-2F9C-4AE2-8416-874C963B5043}" destId="{613E9F1B-B847-43C3-90DD-222641A439BD}" srcOrd="0" destOrd="0" parTransId="{828AF139-0C55-4817-A6AA-C7A3220B79B2}" sibTransId="{3CC68695-4958-47F1-BA26-E9533010766D}"/>
    <dgm:cxn modelId="{30C7A5FF-2AAA-42A4-AA96-A3368FF64F6F}" type="presOf" srcId="{613E9F1B-B847-43C3-90DD-222641A439BD}" destId="{94608234-561D-4443-A65E-823D4E21D18B}" srcOrd="0" destOrd="0" presId="urn:microsoft.com/office/officeart/2005/8/layout/pyramid2"/>
    <dgm:cxn modelId="{B12FFDB0-CE70-4AEB-A0FB-EF377AABE153}" type="presParOf" srcId="{28519483-2B86-45D3-B136-89BFA0214FAC}" destId="{8C5907A5-75A7-4972-BAD4-8D2D3BEC42AE}" srcOrd="0" destOrd="0" presId="urn:microsoft.com/office/officeart/2005/8/layout/pyramid2"/>
    <dgm:cxn modelId="{831294C3-CF98-4081-8C4D-46E2AAB1A48D}" type="presParOf" srcId="{28519483-2B86-45D3-B136-89BFA0214FAC}" destId="{DF9C6ECB-2887-4338-A7EB-DB05C1857547}" srcOrd="1" destOrd="0" presId="urn:microsoft.com/office/officeart/2005/8/layout/pyramid2"/>
    <dgm:cxn modelId="{665EFB0E-6520-4CB0-973A-7A7034CB6747}" type="presParOf" srcId="{DF9C6ECB-2887-4338-A7EB-DB05C1857547}" destId="{94608234-561D-4443-A65E-823D4E21D18B}" srcOrd="0" destOrd="0" presId="urn:microsoft.com/office/officeart/2005/8/layout/pyramid2"/>
    <dgm:cxn modelId="{E830C309-651A-46F2-8930-0DD15FB3C4C8}" type="presParOf" srcId="{DF9C6ECB-2887-4338-A7EB-DB05C1857547}" destId="{CB6CAFE1-D090-4DFE-AAA2-86181B19860F}" srcOrd="1" destOrd="0" presId="urn:microsoft.com/office/officeart/2005/8/layout/pyramid2"/>
    <dgm:cxn modelId="{12D236B7-F026-4267-9F75-5B3782CCC268}" type="presParOf" srcId="{DF9C6ECB-2887-4338-A7EB-DB05C1857547}" destId="{B366DA1F-46A6-4E90-998A-132B400FEB37}" srcOrd="2" destOrd="0" presId="urn:microsoft.com/office/officeart/2005/8/layout/pyramid2"/>
    <dgm:cxn modelId="{4D3B5DF3-7966-4319-A85D-99E29956DC9A}" type="presParOf" srcId="{DF9C6ECB-2887-4338-A7EB-DB05C1857547}" destId="{BE31B927-02DC-4407-A72A-988B5AB1EF32}" srcOrd="3" destOrd="0" presId="urn:microsoft.com/office/officeart/2005/8/layout/pyramid2"/>
    <dgm:cxn modelId="{8AFDA2DF-D38D-4BC7-BCBB-DF03B5D61AE6}" type="presParOf" srcId="{DF9C6ECB-2887-4338-A7EB-DB05C1857547}" destId="{D1FCC9B5-0C13-4975-AE90-8A8F75886CC9}" srcOrd="4" destOrd="0" presId="urn:microsoft.com/office/officeart/2005/8/layout/pyramid2"/>
    <dgm:cxn modelId="{BEDAE3D5-25E0-4FE0-A4E6-62EEAACD1D0C}" type="presParOf" srcId="{DF9C6ECB-2887-4338-A7EB-DB05C1857547}" destId="{3973566D-A787-4B1D-AF18-2DFA1172B8BB}" srcOrd="5" destOrd="0" presId="urn:microsoft.com/office/officeart/2005/8/layout/pyramid2"/>
    <dgm:cxn modelId="{32E7F3AF-2F18-44D6-8B06-AA65CBC94347}" type="presParOf" srcId="{DF9C6ECB-2887-4338-A7EB-DB05C1857547}" destId="{0F326E1A-B5E3-45CB-8564-EF8BD5788372}" srcOrd="6" destOrd="0" presId="urn:microsoft.com/office/officeart/2005/8/layout/pyramid2"/>
    <dgm:cxn modelId="{BF8BB852-371D-42E6-B1EA-2916CDD7F835}" type="presParOf" srcId="{DF9C6ECB-2887-4338-A7EB-DB05C1857547}" destId="{6AB804C6-E656-4322-A55C-2EE122E93070}" srcOrd="7" destOrd="0" presId="urn:microsoft.com/office/officeart/2005/8/layout/pyramid2"/>
    <dgm:cxn modelId="{0086F9CD-C5DD-49D2-9379-5A5DF0717498}" type="presParOf" srcId="{DF9C6ECB-2887-4338-A7EB-DB05C1857547}" destId="{7101ED76-813F-4D53-BAE9-FCA6802D575E}" srcOrd="8" destOrd="0" presId="urn:microsoft.com/office/officeart/2005/8/layout/pyramid2"/>
    <dgm:cxn modelId="{3C2D57A3-1E0B-4D31-813E-B2913B923D54}" type="presParOf" srcId="{DF9C6ECB-2887-4338-A7EB-DB05C1857547}" destId="{56E3FE2A-3F4E-417B-B344-D78491FCD793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BAC1EFC-CB2A-445F-9A45-A97E73680255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38D72E-A8A7-4939-AA2D-6DA87020F75A}">
      <dgm:prSet phldrT="[Текст]"/>
      <dgm:spPr/>
      <dgm:t>
        <a:bodyPr/>
        <a:lstStyle/>
        <a:p>
          <a:r>
            <a:rPr lang="ru-RU" dirty="0"/>
            <a:t>1334</a:t>
          </a:r>
        </a:p>
        <a:p>
          <a:r>
            <a:rPr lang="ru-RU" dirty="0"/>
            <a:t>заявления</a:t>
          </a:r>
        </a:p>
      </dgm:t>
    </dgm:pt>
    <dgm:pt modelId="{1C77B0AB-A505-4797-9749-F57CC1A60E4F}" type="parTrans" cxnId="{5FDEE72B-C6DA-478A-B3C9-6F75BBE9CF4B}">
      <dgm:prSet/>
      <dgm:spPr/>
      <dgm:t>
        <a:bodyPr/>
        <a:lstStyle/>
        <a:p>
          <a:endParaRPr lang="ru-RU"/>
        </a:p>
      </dgm:t>
    </dgm:pt>
    <dgm:pt modelId="{E77D89DE-79CD-4B6C-8C7D-1966A06BF0A9}" type="sibTrans" cxnId="{5FDEE72B-C6DA-478A-B3C9-6F75BBE9CF4B}">
      <dgm:prSet/>
      <dgm:spPr/>
      <dgm:t>
        <a:bodyPr/>
        <a:lstStyle/>
        <a:p>
          <a:endParaRPr lang="ru-RU"/>
        </a:p>
      </dgm:t>
    </dgm:pt>
    <dgm:pt modelId="{9371048B-3DB9-4C20-9E61-8CBF1C60A3D3}">
      <dgm:prSet phldrT="[Текст]"/>
      <dgm:spPr/>
      <dgm:t>
        <a:bodyPr/>
        <a:lstStyle/>
        <a:p>
          <a:r>
            <a:rPr lang="ru-RU" dirty="0"/>
            <a:t>1096 ВО</a:t>
          </a:r>
        </a:p>
      </dgm:t>
    </dgm:pt>
    <dgm:pt modelId="{06A8C4FC-B61E-4FAA-863B-E92D54607DE7}" type="parTrans" cxnId="{E09CCD80-BC3C-4138-902C-0611E60A6E0A}">
      <dgm:prSet/>
      <dgm:spPr/>
      <dgm:t>
        <a:bodyPr/>
        <a:lstStyle/>
        <a:p>
          <a:endParaRPr lang="ru-RU"/>
        </a:p>
      </dgm:t>
    </dgm:pt>
    <dgm:pt modelId="{295A6798-5FD3-4964-AB0D-D91EDC3C7A4C}" type="sibTrans" cxnId="{E09CCD80-BC3C-4138-902C-0611E60A6E0A}">
      <dgm:prSet/>
      <dgm:spPr/>
      <dgm:t>
        <a:bodyPr/>
        <a:lstStyle/>
        <a:p>
          <a:endParaRPr lang="ru-RU"/>
        </a:p>
      </dgm:t>
    </dgm:pt>
    <dgm:pt modelId="{28D12A00-AF0E-44DD-A051-D92DABFAD4CB}">
      <dgm:prSet phldrT="[Текст]"/>
      <dgm:spPr/>
      <dgm:t>
        <a:bodyPr/>
        <a:lstStyle/>
        <a:p>
          <a:r>
            <a:rPr lang="ru-RU" dirty="0"/>
            <a:t>24</a:t>
          </a:r>
        </a:p>
        <a:p>
          <a:r>
            <a:rPr lang="ru-RU" dirty="0"/>
            <a:t>аспирантура</a:t>
          </a:r>
        </a:p>
      </dgm:t>
    </dgm:pt>
    <dgm:pt modelId="{65F63B82-B656-4791-BDCE-562B69AB2C48}" type="parTrans" cxnId="{9D06EF67-20F7-41F1-8340-9AF045967AF6}">
      <dgm:prSet/>
      <dgm:spPr/>
      <dgm:t>
        <a:bodyPr/>
        <a:lstStyle/>
        <a:p>
          <a:endParaRPr lang="ru-RU"/>
        </a:p>
      </dgm:t>
    </dgm:pt>
    <dgm:pt modelId="{B5AE514E-E3D6-496E-B509-4FAD0B431B5F}" type="sibTrans" cxnId="{9D06EF67-20F7-41F1-8340-9AF045967AF6}">
      <dgm:prSet/>
      <dgm:spPr/>
      <dgm:t>
        <a:bodyPr/>
        <a:lstStyle/>
        <a:p>
          <a:endParaRPr lang="ru-RU"/>
        </a:p>
      </dgm:t>
    </dgm:pt>
    <dgm:pt modelId="{4B83A80A-D5AF-4BE0-8391-E362AB6F9FC4}">
      <dgm:prSet phldrT="[Текст]"/>
      <dgm:spPr/>
      <dgm:t>
        <a:bodyPr/>
        <a:lstStyle/>
        <a:p>
          <a:r>
            <a:rPr lang="ru-RU" dirty="0"/>
            <a:t>214 СПО</a:t>
          </a:r>
        </a:p>
      </dgm:t>
    </dgm:pt>
    <dgm:pt modelId="{B050DE35-834C-42E9-B113-AAE3C9AC518E}" type="parTrans" cxnId="{9E20F111-E8B7-47FB-A35E-9EE267217F14}">
      <dgm:prSet/>
      <dgm:spPr/>
      <dgm:t>
        <a:bodyPr/>
        <a:lstStyle/>
        <a:p>
          <a:endParaRPr lang="ru-RU"/>
        </a:p>
      </dgm:t>
    </dgm:pt>
    <dgm:pt modelId="{1C2B0E65-DB31-4C93-8074-25CABE049C45}" type="sibTrans" cxnId="{9E20F111-E8B7-47FB-A35E-9EE267217F14}">
      <dgm:prSet/>
      <dgm:spPr/>
      <dgm:t>
        <a:bodyPr/>
        <a:lstStyle/>
        <a:p>
          <a:endParaRPr lang="ru-RU"/>
        </a:p>
      </dgm:t>
    </dgm:pt>
    <dgm:pt modelId="{3307EE8D-C0F1-46A5-BB69-1BD3B2BA6F6C}" type="pres">
      <dgm:prSet presAssocID="{BBAC1EFC-CB2A-445F-9A45-A97E7368025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3EB4FD6-60B3-47B1-AA35-3A2BD8063A21}" type="pres">
      <dgm:prSet presAssocID="{7138D72E-A8A7-4939-AA2D-6DA87020F75A}" presName="singleCycle" presStyleCnt="0"/>
      <dgm:spPr/>
    </dgm:pt>
    <dgm:pt modelId="{5C9869E8-3A7C-45B9-A7F1-25D5DAEB8A23}" type="pres">
      <dgm:prSet presAssocID="{7138D72E-A8A7-4939-AA2D-6DA87020F75A}" presName="singleCenter" presStyleLbl="node1" presStyleIdx="0" presStyleCnt="4">
        <dgm:presLayoutVars>
          <dgm:chMax val="7"/>
          <dgm:chPref val="7"/>
        </dgm:presLayoutVars>
      </dgm:prSet>
      <dgm:spPr/>
    </dgm:pt>
    <dgm:pt modelId="{31002F21-367C-490F-ACA7-AAAE349D0C9A}" type="pres">
      <dgm:prSet presAssocID="{06A8C4FC-B61E-4FAA-863B-E92D54607DE7}" presName="Name56" presStyleLbl="parChTrans1D2" presStyleIdx="0" presStyleCnt="3"/>
      <dgm:spPr/>
    </dgm:pt>
    <dgm:pt modelId="{19300D47-8CEC-4D63-9898-9DAE45E4468E}" type="pres">
      <dgm:prSet presAssocID="{9371048B-3DB9-4C20-9E61-8CBF1C60A3D3}" presName="text0" presStyleLbl="node1" presStyleIdx="1" presStyleCnt="4">
        <dgm:presLayoutVars>
          <dgm:bulletEnabled val="1"/>
        </dgm:presLayoutVars>
      </dgm:prSet>
      <dgm:spPr/>
    </dgm:pt>
    <dgm:pt modelId="{B25F57E1-3E2A-4EEC-9914-1ADA57AA0540}" type="pres">
      <dgm:prSet presAssocID="{65F63B82-B656-4791-BDCE-562B69AB2C48}" presName="Name56" presStyleLbl="parChTrans1D2" presStyleIdx="1" presStyleCnt="3"/>
      <dgm:spPr/>
    </dgm:pt>
    <dgm:pt modelId="{CA394932-FE8A-42A5-8ED2-C0AD1B9B8291}" type="pres">
      <dgm:prSet presAssocID="{28D12A00-AF0E-44DD-A051-D92DABFAD4CB}" presName="text0" presStyleLbl="node1" presStyleIdx="2" presStyleCnt="4">
        <dgm:presLayoutVars>
          <dgm:bulletEnabled val="1"/>
        </dgm:presLayoutVars>
      </dgm:prSet>
      <dgm:spPr/>
    </dgm:pt>
    <dgm:pt modelId="{64339A48-21DC-4508-B368-E2D3B6A1CAF4}" type="pres">
      <dgm:prSet presAssocID="{B050DE35-834C-42E9-B113-AAE3C9AC518E}" presName="Name56" presStyleLbl="parChTrans1D2" presStyleIdx="2" presStyleCnt="3"/>
      <dgm:spPr/>
    </dgm:pt>
    <dgm:pt modelId="{F84CDEC1-8105-4C67-93FA-CC4CBC5C0264}" type="pres">
      <dgm:prSet presAssocID="{4B83A80A-D5AF-4BE0-8391-E362AB6F9FC4}" presName="text0" presStyleLbl="node1" presStyleIdx="3" presStyleCnt="4">
        <dgm:presLayoutVars>
          <dgm:bulletEnabled val="1"/>
        </dgm:presLayoutVars>
      </dgm:prSet>
      <dgm:spPr/>
    </dgm:pt>
  </dgm:ptLst>
  <dgm:cxnLst>
    <dgm:cxn modelId="{9E20F111-E8B7-47FB-A35E-9EE267217F14}" srcId="{7138D72E-A8A7-4939-AA2D-6DA87020F75A}" destId="{4B83A80A-D5AF-4BE0-8391-E362AB6F9FC4}" srcOrd="2" destOrd="0" parTransId="{B050DE35-834C-42E9-B113-AAE3C9AC518E}" sibTransId="{1C2B0E65-DB31-4C93-8074-25CABE049C45}"/>
    <dgm:cxn modelId="{9F9E8226-3BF2-4F15-AD92-9890CD3C05D7}" type="presOf" srcId="{4B83A80A-D5AF-4BE0-8391-E362AB6F9FC4}" destId="{F84CDEC1-8105-4C67-93FA-CC4CBC5C0264}" srcOrd="0" destOrd="0" presId="urn:microsoft.com/office/officeart/2008/layout/RadialCluster"/>
    <dgm:cxn modelId="{5FDEE72B-C6DA-478A-B3C9-6F75BBE9CF4B}" srcId="{BBAC1EFC-CB2A-445F-9A45-A97E73680255}" destId="{7138D72E-A8A7-4939-AA2D-6DA87020F75A}" srcOrd="0" destOrd="0" parTransId="{1C77B0AB-A505-4797-9749-F57CC1A60E4F}" sibTransId="{E77D89DE-79CD-4B6C-8C7D-1966A06BF0A9}"/>
    <dgm:cxn modelId="{61734D64-4C1E-4FB6-8BD3-AB7B2DCF09E0}" type="presOf" srcId="{28D12A00-AF0E-44DD-A051-D92DABFAD4CB}" destId="{CA394932-FE8A-42A5-8ED2-C0AD1B9B8291}" srcOrd="0" destOrd="0" presId="urn:microsoft.com/office/officeart/2008/layout/RadialCluster"/>
    <dgm:cxn modelId="{9D06EF67-20F7-41F1-8340-9AF045967AF6}" srcId="{7138D72E-A8A7-4939-AA2D-6DA87020F75A}" destId="{28D12A00-AF0E-44DD-A051-D92DABFAD4CB}" srcOrd="1" destOrd="0" parTransId="{65F63B82-B656-4791-BDCE-562B69AB2C48}" sibTransId="{B5AE514E-E3D6-496E-B509-4FAD0B431B5F}"/>
    <dgm:cxn modelId="{12730A71-B96B-479B-9D58-D808F00D164D}" type="presOf" srcId="{B050DE35-834C-42E9-B113-AAE3C9AC518E}" destId="{64339A48-21DC-4508-B368-E2D3B6A1CAF4}" srcOrd="0" destOrd="0" presId="urn:microsoft.com/office/officeart/2008/layout/RadialCluster"/>
    <dgm:cxn modelId="{E55E6052-9AB6-4846-8183-6959C603E209}" type="presOf" srcId="{7138D72E-A8A7-4939-AA2D-6DA87020F75A}" destId="{5C9869E8-3A7C-45B9-A7F1-25D5DAEB8A23}" srcOrd="0" destOrd="0" presId="urn:microsoft.com/office/officeart/2008/layout/RadialCluster"/>
    <dgm:cxn modelId="{1D70D57F-E5ED-478D-BD50-7EAEC2D85AC3}" type="presOf" srcId="{BBAC1EFC-CB2A-445F-9A45-A97E73680255}" destId="{3307EE8D-C0F1-46A5-BB69-1BD3B2BA6F6C}" srcOrd="0" destOrd="0" presId="urn:microsoft.com/office/officeart/2008/layout/RadialCluster"/>
    <dgm:cxn modelId="{E09CCD80-BC3C-4138-902C-0611E60A6E0A}" srcId="{7138D72E-A8A7-4939-AA2D-6DA87020F75A}" destId="{9371048B-3DB9-4C20-9E61-8CBF1C60A3D3}" srcOrd="0" destOrd="0" parTransId="{06A8C4FC-B61E-4FAA-863B-E92D54607DE7}" sibTransId="{295A6798-5FD3-4964-AB0D-D91EDC3C7A4C}"/>
    <dgm:cxn modelId="{C6234D93-2B8C-419E-A7C1-8F0EFDC92686}" type="presOf" srcId="{06A8C4FC-B61E-4FAA-863B-E92D54607DE7}" destId="{31002F21-367C-490F-ACA7-AAAE349D0C9A}" srcOrd="0" destOrd="0" presId="urn:microsoft.com/office/officeart/2008/layout/RadialCluster"/>
    <dgm:cxn modelId="{CF79F0A3-5A6E-4741-AC18-50D7F53A5492}" type="presOf" srcId="{65F63B82-B656-4791-BDCE-562B69AB2C48}" destId="{B25F57E1-3E2A-4EEC-9914-1ADA57AA0540}" srcOrd="0" destOrd="0" presId="urn:microsoft.com/office/officeart/2008/layout/RadialCluster"/>
    <dgm:cxn modelId="{3DF60DCC-E2FF-41E1-9EBE-67B92BC40635}" type="presOf" srcId="{9371048B-3DB9-4C20-9E61-8CBF1C60A3D3}" destId="{19300D47-8CEC-4D63-9898-9DAE45E4468E}" srcOrd="0" destOrd="0" presId="urn:microsoft.com/office/officeart/2008/layout/RadialCluster"/>
    <dgm:cxn modelId="{58C312FD-050D-49B7-B7D3-D7967B3FC537}" type="presParOf" srcId="{3307EE8D-C0F1-46A5-BB69-1BD3B2BA6F6C}" destId="{93EB4FD6-60B3-47B1-AA35-3A2BD8063A21}" srcOrd="0" destOrd="0" presId="urn:microsoft.com/office/officeart/2008/layout/RadialCluster"/>
    <dgm:cxn modelId="{46DD4426-EA80-46F3-8A93-DE89ABD46E6F}" type="presParOf" srcId="{93EB4FD6-60B3-47B1-AA35-3A2BD8063A21}" destId="{5C9869E8-3A7C-45B9-A7F1-25D5DAEB8A23}" srcOrd="0" destOrd="0" presId="urn:microsoft.com/office/officeart/2008/layout/RadialCluster"/>
    <dgm:cxn modelId="{24C06F23-3794-4874-B215-0E599B87DD53}" type="presParOf" srcId="{93EB4FD6-60B3-47B1-AA35-3A2BD8063A21}" destId="{31002F21-367C-490F-ACA7-AAAE349D0C9A}" srcOrd="1" destOrd="0" presId="urn:microsoft.com/office/officeart/2008/layout/RadialCluster"/>
    <dgm:cxn modelId="{329A913B-CC5E-4044-8E1E-C03AF908BA62}" type="presParOf" srcId="{93EB4FD6-60B3-47B1-AA35-3A2BD8063A21}" destId="{19300D47-8CEC-4D63-9898-9DAE45E4468E}" srcOrd="2" destOrd="0" presId="urn:microsoft.com/office/officeart/2008/layout/RadialCluster"/>
    <dgm:cxn modelId="{81A93109-C6CD-4E1F-8327-8A7F4E0FE4DD}" type="presParOf" srcId="{93EB4FD6-60B3-47B1-AA35-3A2BD8063A21}" destId="{B25F57E1-3E2A-4EEC-9914-1ADA57AA0540}" srcOrd="3" destOrd="0" presId="urn:microsoft.com/office/officeart/2008/layout/RadialCluster"/>
    <dgm:cxn modelId="{A2E91035-DCEC-453F-8A26-C8B20C0C918D}" type="presParOf" srcId="{93EB4FD6-60B3-47B1-AA35-3A2BD8063A21}" destId="{CA394932-FE8A-42A5-8ED2-C0AD1B9B8291}" srcOrd="4" destOrd="0" presId="urn:microsoft.com/office/officeart/2008/layout/RadialCluster"/>
    <dgm:cxn modelId="{39B2031C-BAF3-4685-8F9A-1AD3A70F325D}" type="presParOf" srcId="{93EB4FD6-60B3-47B1-AA35-3A2BD8063A21}" destId="{64339A48-21DC-4508-B368-E2D3B6A1CAF4}" srcOrd="5" destOrd="0" presId="urn:microsoft.com/office/officeart/2008/layout/RadialCluster"/>
    <dgm:cxn modelId="{7A16E994-6692-4302-8E61-C03015EDE27C}" type="presParOf" srcId="{93EB4FD6-60B3-47B1-AA35-3A2BD8063A21}" destId="{F84CDEC1-8105-4C67-93FA-CC4CBC5C0264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79F6D8F-A043-4082-8C6D-13D22F2EB82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10BD3DE-3028-47D5-88A8-43F40A443082}">
      <dgm:prSet phldrT="[Текст]"/>
      <dgm:spPr/>
      <dgm:t>
        <a:bodyPr/>
        <a:lstStyle/>
        <a:p>
          <a:r>
            <a:rPr lang="ru-RU" b="1" dirty="0"/>
            <a:t>Профилактика наркотизации,  формирование позитивных социальных навыков, ЗОЖ</a:t>
          </a:r>
          <a:endParaRPr lang="ru-RU" dirty="0"/>
        </a:p>
      </dgm:t>
    </dgm:pt>
    <dgm:pt modelId="{0D9FB308-2797-4B29-9836-09123FFF063C}" type="parTrans" cxnId="{C6CB7910-4BC6-4577-85A1-8B058E51A9A0}">
      <dgm:prSet/>
      <dgm:spPr/>
      <dgm:t>
        <a:bodyPr/>
        <a:lstStyle/>
        <a:p>
          <a:endParaRPr lang="ru-RU"/>
        </a:p>
      </dgm:t>
    </dgm:pt>
    <dgm:pt modelId="{3190508D-759E-4464-9EC4-180C52478C29}" type="sibTrans" cxnId="{C6CB7910-4BC6-4577-85A1-8B058E51A9A0}">
      <dgm:prSet/>
      <dgm:spPr/>
      <dgm:t>
        <a:bodyPr/>
        <a:lstStyle/>
        <a:p>
          <a:endParaRPr lang="ru-RU"/>
        </a:p>
      </dgm:t>
    </dgm:pt>
    <dgm:pt modelId="{E2B1298E-5AFF-4BB6-AE1B-E3B9A167624E}">
      <dgm:prSet phldrT="[Текст]"/>
      <dgm:spPr/>
      <dgm:t>
        <a:bodyPr/>
        <a:lstStyle/>
        <a:p>
          <a:r>
            <a:rPr lang="ru-RU" dirty="0"/>
            <a:t> 20 мероприятий</a:t>
          </a:r>
        </a:p>
      </dgm:t>
    </dgm:pt>
    <dgm:pt modelId="{95D5E5E7-DBAF-461C-A676-0F0A1C8DCAE1}" type="parTrans" cxnId="{0A489E25-25B9-4308-B90E-86AD72EE468B}">
      <dgm:prSet/>
      <dgm:spPr/>
      <dgm:t>
        <a:bodyPr/>
        <a:lstStyle/>
        <a:p>
          <a:endParaRPr lang="ru-RU"/>
        </a:p>
      </dgm:t>
    </dgm:pt>
    <dgm:pt modelId="{96A4B357-4668-42A7-B2AB-8D70BCFE627F}" type="sibTrans" cxnId="{0A489E25-25B9-4308-B90E-86AD72EE468B}">
      <dgm:prSet/>
      <dgm:spPr/>
      <dgm:t>
        <a:bodyPr/>
        <a:lstStyle/>
        <a:p>
          <a:endParaRPr lang="ru-RU"/>
        </a:p>
      </dgm:t>
    </dgm:pt>
    <dgm:pt modelId="{3A8A47EF-CAB8-4E2F-8723-6E40201DCFE3}">
      <dgm:prSet phldrT="[Текст]"/>
      <dgm:spPr/>
      <dgm:t>
        <a:bodyPr/>
        <a:lstStyle/>
        <a:p>
          <a:r>
            <a:rPr lang="ru-RU" dirty="0"/>
            <a:t>Охват - 4900</a:t>
          </a:r>
        </a:p>
      </dgm:t>
    </dgm:pt>
    <dgm:pt modelId="{93AF7FEA-7779-4788-891F-0BD4D1C1B4FE}" type="parTrans" cxnId="{0E6C7E4D-4656-44AA-89FF-4A826423CBBD}">
      <dgm:prSet/>
      <dgm:spPr/>
      <dgm:t>
        <a:bodyPr/>
        <a:lstStyle/>
        <a:p>
          <a:endParaRPr lang="ru-RU"/>
        </a:p>
      </dgm:t>
    </dgm:pt>
    <dgm:pt modelId="{CA0F2636-5C9E-4577-AD7B-8D0E03630B5D}" type="sibTrans" cxnId="{0E6C7E4D-4656-44AA-89FF-4A826423CBBD}">
      <dgm:prSet/>
      <dgm:spPr/>
      <dgm:t>
        <a:bodyPr/>
        <a:lstStyle/>
        <a:p>
          <a:endParaRPr lang="ru-RU"/>
        </a:p>
      </dgm:t>
    </dgm:pt>
    <dgm:pt modelId="{8D355E58-9F1F-4D5F-B41B-B3E553CAECAB}">
      <dgm:prSet phldrT="[Текст]"/>
      <dgm:spPr/>
      <dgm:t>
        <a:bodyPr/>
        <a:lstStyle/>
        <a:p>
          <a:r>
            <a:rPr lang="ru-RU" b="1" dirty="0"/>
            <a:t>Профилактика экстремизма, формирование толерантности</a:t>
          </a:r>
          <a:endParaRPr lang="ru-RU" dirty="0"/>
        </a:p>
      </dgm:t>
    </dgm:pt>
    <dgm:pt modelId="{C54E7ADB-8612-4471-953E-4264B0C5429F}" type="parTrans" cxnId="{A6594313-E081-4B2E-B76D-71FC8819A7BD}">
      <dgm:prSet/>
      <dgm:spPr/>
      <dgm:t>
        <a:bodyPr/>
        <a:lstStyle/>
        <a:p>
          <a:endParaRPr lang="ru-RU"/>
        </a:p>
      </dgm:t>
    </dgm:pt>
    <dgm:pt modelId="{862CEF53-CFFE-463A-AF36-E7DBBB3323C2}" type="sibTrans" cxnId="{A6594313-E081-4B2E-B76D-71FC8819A7BD}">
      <dgm:prSet/>
      <dgm:spPr/>
      <dgm:t>
        <a:bodyPr/>
        <a:lstStyle/>
        <a:p>
          <a:endParaRPr lang="ru-RU"/>
        </a:p>
      </dgm:t>
    </dgm:pt>
    <dgm:pt modelId="{2D2B9AC6-51A6-4B20-8E4F-5C16BB0F6828}">
      <dgm:prSet phldrT="[Текст]"/>
      <dgm:spPr/>
      <dgm:t>
        <a:bodyPr/>
        <a:lstStyle/>
        <a:p>
          <a:r>
            <a:rPr lang="ru-RU" dirty="0"/>
            <a:t> 11 мероприятий</a:t>
          </a:r>
        </a:p>
      </dgm:t>
    </dgm:pt>
    <dgm:pt modelId="{826EC600-1E6E-4791-9ADB-F443C0BC9AD9}" type="parTrans" cxnId="{8C5BD396-3C41-4817-AC02-594CF3A77F13}">
      <dgm:prSet/>
      <dgm:spPr/>
      <dgm:t>
        <a:bodyPr/>
        <a:lstStyle/>
        <a:p>
          <a:endParaRPr lang="ru-RU"/>
        </a:p>
      </dgm:t>
    </dgm:pt>
    <dgm:pt modelId="{18F75082-F84E-4239-8771-4038D28701A5}" type="sibTrans" cxnId="{8C5BD396-3C41-4817-AC02-594CF3A77F13}">
      <dgm:prSet/>
      <dgm:spPr/>
      <dgm:t>
        <a:bodyPr/>
        <a:lstStyle/>
        <a:p>
          <a:endParaRPr lang="ru-RU"/>
        </a:p>
      </dgm:t>
    </dgm:pt>
    <dgm:pt modelId="{512BB3F4-5493-4ECB-BEF9-2DF75F9C6DE1}">
      <dgm:prSet phldrT="[Текст]"/>
      <dgm:spPr/>
      <dgm:t>
        <a:bodyPr/>
        <a:lstStyle/>
        <a:p>
          <a:r>
            <a:rPr lang="ru-RU" dirty="0"/>
            <a:t> Охват - 3352</a:t>
          </a:r>
        </a:p>
      </dgm:t>
    </dgm:pt>
    <dgm:pt modelId="{3AE05053-85D1-4D20-9A94-52F33760BEEF}" type="parTrans" cxnId="{6FCB4BC2-AE41-4977-A35D-5F29339BAC09}">
      <dgm:prSet/>
      <dgm:spPr/>
      <dgm:t>
        <a:bodyPr/>
        <a:lstStyle/>
        <a:p>
          <a:endParaRPr lang="ru-RU"/>
        </a:p>
      </dgm:t>
    </dgm:pt>
    <dgm:pt modelId="{6038EDAA-D14E-486F-9D47-74FC3D819B9C}" type="sibTrans" cxnId="{6FCB4BC2-AE41-4977-A35D-5F29339BAC09}">
      <dgm:prSet/>
      <dgm:spPr/>
      <dgm:t>
        <a:bodyPr/>
        <a:lstStyle/>
        <a:p>
          <a:endParaRPr lang="ru-RU"/>
        </a:p>
      </dgm:t>
    </dgm:pt>
    <dgm:pt modelId="{42A6EE1F-9B2C-4A7B-B24C-64DA35B2A113}">
      <dgm:prSet phldrT="[Текст]"/>
      <dgm:spPr/>
      <dgm:t>
        <a:bodyPr/>
        <a:lstStyle/>
        <a:p>
          <a:r>
            <a:rPr lang="ru-RU" b="1" dirty="0"/>
            <a:t>Профилактика суицидального поведения</a:t>
          </a:r>
          <a:endParaRPr lang="ru-RU" dirty="0"/>
        </a:p>
      </dgm:t>
    </dgm:pt>
    <dgm:pt modelId="{F1736E0C-24BE-4E8C-B55A-B86B66BC7D8F}" type="parTrans" cxnId="{AA07B3CF-868D-4347-A16D-9C97B7D5457E}">
      <dgm:prSet/>
      <dgm:spPr/>
      <dgm:t>
        <a:bodyPr/>
        <a:lstStyle/>
        <a:p>
          <a:endParaRPr lang="ru-RU"/>
        </a:p>
      </dgm:t>
    </dgm:pt>
    <dgm:pt modelId="{CD71D3DE-BEAC-475A-AF11-988C3CB82CEB}" type="sibTrans" cxnId="{AA07B3CF-868D-4347-A16D-9C97B7D5457E}">
      <dgm:prSet/>
      <dgm:spPr/>
      <dgm:t>
        <a:bodyPr/>
        <a:lstStyle/>
        <a:p>
          <a:endParaRPr lang="ru-RU"/>
        </a:p>
      </dgm:t>
    </dgm:pt>
    <dgm:pt modelId="{3743D063-2AA6-4DA7-AA5F-C1E0C9DADD86}">
      <dgm:prSet phldrT="[Текст]"/>
      <dgm:spPr/>
      <dgm:t>
        <a:bodyPr/>
        <a:lstStyle/>
        <a:p>
          <a:r>
            <a:rPr lang="ru-RU" dirty="0"/>
            <a:t> 25  мероприятий </a:t>
          </a:r>
        </a:p>
      </dgm:t>
    </dgm:pt>
    <dgm:pt modelId="{376698A8-4995-4E5E-83FC-7F03CDB0F905}" type="parTrans" cxnId="{0604F525-ACE2-4B40-80FD-3FDD4AB0F385}">
      <dgm:prSet/>
      <dgm:spPr/>
      <dgm:t>
        <a:bodyPr/>
        <a:lstStyle/>
        <a:p>
          <a:endParaRPr lang="ru-RU"/>
        </a:p>
      </dgm:t>
    </dgm:pt>
    <dgm:pt modelId="{FF68E41B-CAE0-4E45-B6CA-63CC3DAD8F60}" type="sibTrans" cxnId="{0604F525-ACE2-4B40-80FD-3FDD4AB0F385}">
      <dgm:prSet/>
      <dgm:spPr/>
      <dgm:t>
        <a:bodyPr/>
        <a:lstStyle/>
        <a:p>
          <a:endParaRPr lang="ru-RU"/>
        </a:p>
      </dgm:t>
    </dgm:pt>
    <dgm:pt modelId="{8CF9F561-FBE5-4808-89E3-CD83B4E43748}">
      <dgm:prSet phldrT="[Текст]"/>
      <dgm:spPr/>
      <dgm:t>
        <a:bodyPr/>
        <a:lstStyle/>
        <a:p>
          <a:r>
            <a:rPr lang="ru-RU" dirty="0"/>
            <a:t>Охват – 3000 </a:t>
          </a:r>
        </a:p>
      </dgm:t>
    </dgm:pt>
    <dgm:pt modelId="{36B409CC-1781-42DE-A2E7-5BA6BDEAB23B}" type="parTrans" cxnId="{3F28A319-459F-473D-83C9-ABD91A0D06C0}">
      <dgm:prSet/>
      <dgm:spPr/>
      <dgm:t>
        <a:bodyPr/>
        <a:lstStyle/>
        <a:p>
          <a:endParaRPr lang="ru-RU"/>
        </a:p>
      </dgm:t>
    </dgm:pt>
    <dgm:pt modelId="{12FC8740-79F5-470A-8952-C83E82E06CF5}" type="sibTrans" cxnId="{3F28A319-459F-473D-83C9-ABD91A0D06C0}">
      <dgm:prSet/>
      <dgm:spPr/>
      <dgm:t>
        <a:bodyPr/>
        <a:lstStyle/>
        <a:p>
          <a:endParaRPr lang="ru-RU"/>
        </a:p>
      </dgm:t>
    </dgm:pt>
    <dgm:pt modelId="{391BB990-FB36-4AE5-B7FD-7DA3622720F4}" type="pres">
      <dgm:prSet presAssocID="{A79F6D8F-A043-4082-8C6D-13D22F2EB82A}" presName="Name0" presStyleCnt="0">
        <dgm:presLayoutVars>
          <dgm:dir/>
          <dgm:animLvl val="lvl"/>
          <dgm:resizeHandles val="exact"/>
        </dgm:presLayoutVars>
      </dgm:prSet>
      <dgm:spPr/>
    </dgm:pt>
    <dgm:pt modelId="{020AF257-D29E-4DEE-B17A-9BA14E58BEB6}" type="pres">
      <dgm:prSet presAssocID="{B10BD3DE-3028-47D5-88A8-43F40A443082}" presName="composite" presStyleCnt="0"/>
      <dgm:spPr/>
    </dgm:pt>
    <dgm:pt modelId="{3D0EE43E-E863-406E-A4AE-B0BF37A03E43}" type="pres">
      <dgm:prSet presAssocID="{B10BD3DE-3028-47D5-88A8-43F40A44308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C649F91-80A4-44F4-BD49-E9FB6964DAB6}" type="pres">
      <dgm:prSet presAssocID="{B10BD3DE-3028-47D5-88A8-43F40A443082}" presName="desTx" presStyleLbl="alignAccFollowNode1" presStyleIdx="0" presStyleCnt="3">
        <dgm:presLayoutVars>
          <dgm:bulletEnabled val="1"/>
        </dgm:presLayoutVars>
      </dgm:prSet>
      <dgm:spPr/>
    </dgm:pt>
    <dgm:pt modelId="{D8002F5F-012F-4332-8392-F5F032A685A6}" type="pres">
      <dgm:prSet presAssocID="{3190508D-759E-4464-9EC4-180C52478C29}" presName="space" presStyleCnt="0"/>
      <dgm:spPr/>
    </dgm:pt>
    <dgm:pt modelId="{8880426D-26B2-4FA3-92DC-0A4A9D03C6E4}" type="pres">
      <dgm:prSet presAssocID="{8D355E58-9F1F-4D5F-B41B-B3E553CAECAB}" presName="composite" presStyleCnt="0"/>
      <dgm:spPr/>
    </dgm:pt>
    <dgm:pt modelId="{AE8B4677-854A-46FC-9555-161086359909}" type="pres">
      <dgm:prSet presAssocID="{8D355E58-9F1F-4D5F-B41B-B3E553CAECA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B6930DC-226A-4AD2-A224-07F7568B8BBA}" type="pres">
      <dgm:prSet presAssocID="{8D355E58-9F1F-4D5F-B41B-B3E553CAECAB}" presName="desTx" presStyleLbl="alignAccFollowNode1" presStyleIdx="1" presStyleCnt="3">
        <dgm:presLayoutVars>
          <dgm:bulletEnabled val="1"/>
        </dgm:presLayoutVars>
      </dgm:prSet>
      <dgm:spPr/>
    </dgm:pt>
    <dgm:pt modelId="{AB47757F-0C20-413E-BD16-68EF42745422}" type="pres">
      <dgm:prSet presAssocID="{862CEF53-CFFE-463A-AF36-E7DBBB3323C2}" presName="space" presStyleCnt="0"/>
      <dgm:spPr/>
    </dgm:pt>
    <dgm:pt modelId="{B33C1AB4-FFB2-48C7-9695-43074F4C2C2F}" type="pres">
      <dgm:prSet presAssocID="{42A6EE1F-9B2C-4A7B-B24C-64DA35B2A113}" presName="composite" presStyleCnt="0"/>
      <dgm:spPr/>
    </dgm:pt>
    <dgm:pt modelId="{A0F081DB-F271-42C7-965B-B167803F1AF9}" type="pres">
      <dgm:prSet presAssocID="{42A6EE1F-9B2C-4A7B-B24C-64DA35B2A11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57542CE0-20FE-4624-B818-044B11610DAB}" type="pres">
      <dgm:prSet presAssocID="{42A6EE1F-9B2C-4A7B-B24C-64DA35B2A113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6CB7910-4BC6-4577-85A1-8B058E51A9A0}" srcId="{A79F6D8F-A043-4082-8C6D-13D22F2EB82A}" destId="{B10BD3DE-3028-47D5-88A8-43F40A443082}" srcOrd="0" destOrd="0" parTransId="{0D9FB308-2797-4B29-9836-09123FFF063C}" sibTransId="{3190508D-759E-4464-9EC4-180C52478C29}"/>
    <dgm:cxn modelId="{A6594313-E081-4B2E-B76D-71FC8819A7BD}" srcId="{A79F6D8F-A043-4082-8C6D-13D22F2EB82A}" destId="{8D355E58-9F1F-4D5F-B41B-B3E553CAECAB}" srcOrd="1" destOrd="0" parTransId="{C54E7ADB-8612-4471-953E-4264B0C5429F}" sibTransId="{862CEF53-CFFE-463A-AF36-E7DBBB3323C2}"/>
    <dgm:cxn modelId="{3F28A319-459F-473D-83C9-ABD91A0D06C0}" srcId="{42A6EE1F-9B2C-4A7B-B24C-64DA35B2A113}" destId="{8CF9F561-FBE5-4808-89E3-CD83B4E43748}" srcOrd="1" destOrd="0" parTransId="{36B409CC-1781-42DE-A2E7-5BA6BDEAB23B}" sibTransId="{12FC8740-79F5-470A-8952-C83E82E06CF5}"/>
    <dgm:cxn modelId="{BDAA7020-227F-47F5-9615-4EFFD3EF7ED0}" type="presOf" srcId="{2D2B9AC6-51A6-4B20-8E4F-5C16BB0F6828}" destId="{BB6930DC-226A-4AD2-A224-07F7568B8BBA}" srcOrd="0" destOrd="0" presId="urn:microsoft.com/office/officeart/2005/8/layout/hList1"/>
    <dgm:cxn modelId="{0A489E25-25B9-4308-B90E-86AD72EE468B}" srcId="{B10BD3DE-3028-47D5-88A8-43F40A443082}" destId="{E2B1298E-5AFF-4BB6-AE1B-E3B9A167624E}" srcOrd="0" destOrd="0" parTransId="{95D5E5E7-DBAF-461C-A676-0F0A1C8DCAE1}" sibTransId="{96A4B357-4668-42A7-B2AB-8D70BCFE627F}"/>
    <dgm:cxn modelId="{0604F525-ACE2-4B40-80FD-3FDD4AB0F385}" srcId="{42A6EE1F-9B2C-4A7B-B24C-64DA35B2A113}" destId="{3743D063-2AA6-4DA7-AA5F-C1E0C9DADD86}" srcOrd="0" destOrd="0" parTransId="{376698A8-4995-4E5E-83FC-7F03CDB0F905}" sibTransId="{FF68E41B-CAE0-4E45-B6CA-63CC3DAD8F60}"/>
    <dgm:cxn modelId="{FA812D2A-B9EE-4BD8-9720-0B6D1EF86928}" type="presOf" srcId="{E2B1298E-5AFF-4BB6-AE1B-E3B9A167624E}" destId="{3C649F91-80A4-44F4-BD49-E9FB6964DAB6}" srcOrd="0" destOrd="0" presId="urn:microsoft.com/office/officeart/2005/8/layout/hList1"/>
    <dgm:cxn modelId="{0CCC775B-70D2-4CA0-98AA-A43E869BA371}" type="presOf" srcId="{A79F6D8F-A043-4082-8C6D-13D22F2EB82A}" destId="{391BB990-FB36-4AE5-B7FD-7DA3622720F4}" srcOrd="0" destOrd="0" presId="urn:microsoft.com/office/officeart/2005/8/layout/hList1"/>
    <dgm:cxn modelId="{4547A45C-337E-4DAE-BA57-8BB3BD29F523}" type="presOf" srcId="{3743D063-2AA6-4DA7-AA5F-C1E0C9DADD86}" destId="{57542CE0-20FE-4624-B818-044B11610DAB}" srcOrd="0" destOrd="0" presId="urn:microsoft.com/office/officeart/2005/8/layout/hList1"/>
    <dgm:cxn modelId="{6B56DD42-84D3-44CD-9484-410C9CAFF11D}" type="presOf" srcId="{512BB3F4-5493-4ECB-BEF9-2DF75F9C6DE1}" destId="{BB6930DC-226A-4AD2-A224-07F7568B8BBA}" srcOrd="0" destOrd="1" presId="urn:microsoft.com/office/officeart/2005/8/layout/hList1"/>
    <dgm:cxn modelId="{0B651F43-E720-4526-ACC9-D36B178AFC63}" type="presOf" srcId="{42A6EE1F-9B2C-4A7B-B24C-64DA35B2A113}" destId="{A0F081DB-F271-42C7-965B-B167803F1AF9}" srcOrd="0" destOrd="0" presId="urn:microsoft.com/office/officeart/2005/8/layout/hList1"/>
    <dgm:cxn modelId="{56703C48-218C-4D12-8B3F-3B69ACE4C625}" type="presOf" srcId="{8D355E58-9F1F-4D5F-B41B-B3E553CAECAB}" destId="{AE8B4677-854A-46FC-9555-161086359909}" srcOrd="0" destOrd="0" presId="urn:microsoft.com/office/officeart/2005/8/layout/hList1"/>
    <dgm:cxn modelId="{0E6C7E4D-4656-44AA-89FF-4A826423CBBD}" srcId="{B10BD3DE-3028-47D5-88A8-43F40A443082}" destId="{3A8A47EF-CAB8-4E2F-8723-6E40201DCFE3}" srcOrd="1" destOrd="0" parTransId="{93AF7FEA-7779-4788-891F-0BD4D1C1B4FE}" sibTransId="{CA0F2636-5C9E-4577-AD7B-8D0E03630B5D}"/>
    <dgm:cxn modelId="{7925CE92-BCE0-480E-BF59-DE23C476CC4F}" type="presOf" srcId="{B10BD3DE-3028-47D5-88A8-43F40A443082}" destId="{3D0EE43E-E863-406E-A4AE-B0BF37A03E43}" srcOrd="0" destOrd="0" presId="urn:microsoft.com/office/officeart/2005/8/layout/hList1"/>
    <dgm:cxn modelId="{8C5BD396-3C41-4817-AC02-594CF3A77F13}" srcId="{8D355E58-9F1F-4D5F-B41B-B3E553CAECAB}" destId="{2D2B9AC6-51A6-4B20-8E4F-5C16BB0F6828}" srcOrd="0" destOrd="0" parTransId="{826EC600-1E6E-4791-9ADB-F443C0BC9AD9}" sibTransId="{18F75082-F84E-4239-8771-4038D28701A5}"/>
    <dgm:cxn modelId="{51A99CBF-AC82-4FCA-A15B-63506418E0A7}" type="presOf" srcId="{3A8A47EF-CAB8-4E2F-8723-6E40201DCFE3}" destId="{3C649F91-80A4-44F4-BD49-E9FB6964DAB6}" srcOrd="0" destOrd="1" presId="urn:microsoft.com/office/officeart/2005/8/layout/hList1"/>
    <dgm:cxn modelId="{6FCB4BC2-AE41-4977-A35D-5F29339BAC09}" srcId="{8D355E58-9F1F-4D5F-B41B-B3E553CAECAB}" destId="{512BB3F4-5493-4ECB-BEF9-2DF75F9C6DE1}" srcOrd="1" destOrd="0" parTransId="{3AE05053-85D1-4D20-9A94-52F33760BEEF}" sibTransId="{6038EDAA-D14E-486F-9D47-74FC3D819B9C}"/>
    <dgm:cxn modelId="{56D64FC5-5322-4284-9A7D-B55467195664}" type="presOf" srcId="{8CF9F561-FBE5-4808-89E3-CD83B4E43748}" destId="{57542CE0-20FE-4624-B818-044B11610DAB}" srcOrd="0" destOrd="1" presId="urn:microsoft.com/office/officeart/2005/8/layout/hList1"/>
    <dgm:cxn modelId="{AA07B3CF-868D-4347-A16D-9C97B7D5457E}" srcId="{A79F6D8F-A043-4082-8C6D-13D22F2EB82A}" destId="{42A6EE1F-9B2C-4A7B-B24C-64DA35B2A113}" srcOrd="2" destOrd="0" parTransId="{F1736E0C-24BE-4E8C-B55A-B86B66BC7D8F}" sibTransId="{CD71D3DE-BEAC-475A-AF11-988C3CB82CEB}"/>
    <dgm:cxn modelId="{4A20D159-D12D-4A3C-800A-E5485930243E}" type="presParOf" srcId="{391BB990-FB36-4AE5-B7FD-7DA3622720F4}" destId="{020AF257-D29E-4DEE-B17A-9BA14E58BEB6}" srcOrd="0" destOrd="0" presId="urn:microsoft.com/office/officeart/2005/8/layout/hList1"/>
    <dgm:cxn modelId="{444D6423-07E3-49FD-9CE3-AFD6A306F991}" type="presParOf" srcId="{020AF257-D29E-4DEE-B17A-9BA14E58BEB6}" destId="{3D0EE43E-E863-406E-A4AE-B0BF37A03E43}" srcOrd="0" destOrd="0" presId="urn:microsoft.com/office/officeart/2005/8/layout/hList1"/>
    <dgm:cxn modelId="{F3E485BB-A4C0-4988-AC87-492F9CD9A7AB}" type="presParOf" srcId="{020AF257-D29E-4DEE-B17A-9BA14E58BEB6}" destId="{3C649F91-80A4-44F4-BD49-E9FB6964DAB6}" srcOrd="1" destOrd="0" presId="urn:microsoft.com/office/officeart/2005/8/layout/hList1"/>
    <dgm:cxn modelId="{BE428FBA-B4A7-4414-BE68-F11E48DC528B}" type="presParOf" srcId="{391BB990-FB36-4AE5-B7FD-7DA3622720F4}" destId="{D8002F5F-012F-4332-8392-F5F032A685A6}" srcOrd="1" destOrd="0" presId="urn:microsoft.com/office/officeart/2005/8/layout/hList1"/>
    <dgm:cxn modelId="{2924F1E6-50EC-451A-9D94-1DCF7D4A8E8E}" type="presParOf" srcId="{391BB990-FB36-4AE5-B7FD-7DA3622720F4}" destId="{8880426D-26B2-4FA3-92DC-0A4A9D03C6E4}" srcOrd="2" destOrd="0" presId="urn:microsoft.com/office/officeart/2005/8/layout/hList1"/>
    <dgm:cxn modelId="{52B85C77-04FA-4D9C-A6E2-414F1F92C2F4}" type="presParOf" srcId="{8880426D-26B2-4FA3-92DC-0A4A9D03C6E4}" destId="{AE8B4677-854A-46FC-9555-161086359909}" srcOrd="0" destOrd="0" presId="urn:microsoft.com/office/officeart/2005/8/layout/hList1"/>
    <dgm:cxn modelId="{1170FBB5-1F62-4074-AE96-C6D4F0E2C50F}" type="presParOf" srcId="{8880426D-26B2-4FA3-92DC-0A4A9D03C6E4}" destId="{BB6930DC-226A-4AD2-A224-07F7568B8BBA}" srcOrd="1" destOrd="0" presId="urn:microsoft.com/office/officeart/2005/8/layout/hList1"/>
    <dgm:cxn modelId="{8FCFCB91-B6D1-42AA-8BE5-5F52628A59E3}" type="presParOf" srcId="{391BB990-FB36-4AE5-B7FD-7DA3622720F4}" destId="{AB47757F-0C20-413E-BD16-68EF42745422}" srcOrd="3" destOrd="0" presId="urn:microsoft.com/office/officeart/2005/8/layout/hList1"/>
    <dgm:cxn modelId="{7696B773-BD00-4A00-B702-A80C3C33ECF0}" type="presParOf" srcId="{391BB990-FB36-4AE5-B7FD-7DA3622720F4}" destId="{B33C1AB4-FFB2-48C7-9695-43074F4C2C2F}" srcOrd="4" destOrd="0" presId="urn:microsoft.com/office/officeart/2005/8/layout/hList1"/>
    <dgm:cxn modelId="{F5073B96-8A8D-4CEB-9CB7-1D7D0978454C}" type="presParOf" srcId="{B33C1AB4-FFB2-48C7-9695-43074F4C2C2F}" destId="{A0F081DB-F271-42C7-965B-B167803F1AF9}" srcOrd="0" destOrd="0" presId="urn:microsoft.com/office/officeart/2005/8/layout/hList1"/>
    <dgm:cxn modelId="{745C7C99-D8C8-439A-8497-9996356A21D1}" type="presParOf" srcId="{B33C1AB4-FFB2-48C7-9695-43074F4C2C2F}" destId="{57542CE0-20FE-4624-B818-044B11610DA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2039B87-1949-4BF3-A968-0C0148D4BFF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2CCF85-BA32-4DF8-8D06-A293B45E48CC}">
      <dgm:prSet phldrT="[Текст]"/>
      <dgm:spPr/>
      <dgm:t>
        <a:bodyPr/>
        <a:lstStyle/>
        <a:p>
          <a:r>
            <a:rPr lang="ru-RU" dirty="0"/>
            <a:t>47</a:t>
          </a:r>
        </a:p>
      </dgm:t>
    </dgm:pt>
    <dgm:pt modelId="{07FEDE8B-25DB-45E6-888A-32C35E7D7A58}" type="parTrans" cxnId="{E23AC35B-5091-4C22-9285-91B4B490A895}">
      <dgm:prSet/>
      <dgm:spPr/>
      <dgm:t>
        <a:bodyPr/>
        <a:lstStyle/>
        <a:p>
          <a:endParaRPr lang="ru-RU"/>
        </a:p>
      </dgm:t>
    </dgm:pt>
    <dgm:pt modelId="{B4EE909F-CF2B-421E-9244-86284BD1894C}" type="sibTrans" cxnId="{E23AC35B-5091-4C22-9285-91B4B490A895}">
      <dgm:prSet/>
      <dgm:spPr/>
      <dgm:t>
        <a:bodyPr/>
        <a:lstStyle/>
        <a:p>
          <a:endParaRPr lang="ru-RU"/>
        </a:p>
      </dgm:t>
    </dgm:pt>
    <dgm:pt modelId="{72C8DF34-677C-4513-B4A7-56A596DA0D52}">
      <dgm:prSet phldrT="[Текст]"/>
      <dgm:spPr/>
      <dgm:t>
        <a:bodyPr/>
        <a:lstStyle/>
        <a:p>
          <a:r>
            <a:rPr lang="ru-RU" dirty="0"/>
            <a:t>Гражданское</a:t>
          </a:r>
        </a:p>
      </dgm:t>
    </dgm:pt>
    <dgm:pt modelId="{6CF0C8BA-89DC-4AA7-AA82-187C8159DFB1}" type="parTrans" cxnId="{C0BD9C8F-B6E2-4471-953E-B81963A01660}">
      <dgm:prSet/>
      <dgm:spPr/>
      <dgm:t>
        <a:bodyPr/>
        <a:lstStyle/>
        <a:p>
          <a:endParaRPr lang="ru-RU"/>
        </a:p>
      </dgm:t>
    </dgm:pt>
    <dgm:pt modelId="{491AA100-1CCA-46ED-9129-9C2150ECB64D}" type="sibTrans" cxnId="{C0BD9C8F-B6E2-4471-953E-B81963A01660}">
      <dgm:prSet/>
      <dgm:spPr/>
      <dgm:t>
        <a:bodyPr/>
        <a:lstStyle/>
        <a:p>
          <a:endParaRPr lang="ru-RU"/>
        </a:p>
      </dgm:t>
    </dgm:pt>
    <dgm:pt modelId="{1EABA56E-DF45-4D04-B9C1-AE53EC7099C5}">
      <dgm:prSet phldrT="[Текст]"/>
      <dgm:spPr/>
      <dgm:t>
        <a:bodyPr/>
        <a:lstStyle/>
        <a:p>
          <a:r>
            <a:rPr lang="ru-RU" dirty="0"/>
            <a:t>21</a:t>
          </a:r>
        </a:p>
      </dgm:t>
    </dgm:pt>
    <dgm:pt modelId="{4E097A21-836D-4AA2-80A5-44CF85E6A17E}" type="parTrans" cxnId="{047E3FFD-591F-497D-8A52-51E271C30E75}">
      <dgm:prSet/>
      <dgm:spPr/>
      <dgm:t>
        <a:bodyPr/>
        <a:lstStyle/>
        <a:p>
          <a:endParaRPr lang="ru-RU"/>
        </a:p>
      </dgm:t>
    </dgm:pt>
    <dgm:pt modelId="{173FED9F-5E74-4CDE-80B8-0994F43A9C21}" type="sibTrans" cxnId="{047E3FFD-591F-497D-8A52-51E271C30E75}">
      <dgm:prSet/>
      <dgm:spPr/>
      <dgm:t>
        <a:bodyPr/>
        <a:lstStyle/>
        <a:p>
          <a:endParaRPr lang="ru-RU"/>
        </a:p>
      </dgm:t>
    </dgm:pt>
    <dgm:pt modelId="{65ECB301-B367-4920-8262-0081210D3FC4}">
      <dgm:prSet phldrT="[Текст]"/>
      <dgm:spPr/>
      <dgm:t>
        <a:bodyPr/>
        <a:lstStyle/>
        <a:p>
          <a:r>
            <a:rPr lang="ru-RU" dirty="0"/>
            <a:t>Патриотическое</a:t>
          </a:r>
        </a:p>
      </dgm:t>
    </dgm:pt>
    <dgm:pt modelId="{7F7417BC-8281-4221-96BF-FDF6EE3D68F1}" type="parTrans" cxnId="{6CC53961-8434-4ECA-8A55-3F98D8C29D89}">
      <dgm:prSet/>
      <dgm:spPr/>
      <dgm:t>
        <a:bodyPr/>
        <a:lstStyle/>
        <a:p>
          <a:endParaRPr lang="ru-RU"/>
        </a:p>
      </dgm:t>
    </dgm:pt>
    <dgm:pt modelId="{EED5F675-9784-4246-AD7E-C8DA7096D386}" type="sibTrans" cxnId="{6CC53961-8434-4ECA-8A55-3F98D8C29D89}">
      <dgm:prSet/>
      <dgm:spPr/>
      <dgm:t>
        <a:bodyPr/>
        <a:lstStyle/>
        <a:p>
          <a:endParaRPr lang="ru-RU"/>
        </a:p>
      </dgm:t>
    </dgm:pt>
    <dgm:pt modelId="{27BC754C-2B35-45F0-89E8-50CED9DF4295}">
      <dgm:prSet phldrT="[Текст]"/>
      <dgm:spPr/>
      <dgm:t>
        <a:bodyPr/>
        <a:lstStyle/>
        <a:p>
          <a:r>
            <a:rPr lang="ru-RU" dirty="0"/>
            <a:t>25</a:t>
          </a:r>
        </a:p>
      </dgm:t>
    </dgm:pt>
    <dgm:pt modelId="{165622E7-D110-4F98-A316-04BE3DD71613}" type="parTrans" cxnId="{329BE195-ED39-425F-B2F3-CF6AAF52E1ED}">
      <dgm:prSet/>
      <dgm:spPr/>
      <dgm:t>
        <a:bodyPr/>
        <a:lstStyle/>
        <a:p>
          <a:endParaRPr lang="ru-RU"/>
        </a:p>
      </dgm:t>
    </dgm:pt>
    <dgm:pt modelId="{E2B826F0-108C-4ED6-93DF-F83BA895DEAF}" type="sibTrans" cxnId="{329BE195-ED39-425F-B2F3-CF6AAF52E1ED}">
      <dgm:prSet/>
      <dgm:spPr/>
      <dgm:t>
        <a:bodyPr/>
        <a:lstStyle/>
        <a:p>
          <a:endParaRPr lang="ru-RU"/>
        </a:p>
      </dgm:t>
    </dgm:pt>
    <dgm:pt modelId="{632BB953-5B03-4E20-8D93-9C240AF0D75E}">
      <dgm:prSet phldrT="[Текст]"/>
      <dgm:spPr/>
      <dgm:t>
        <a:bodyPr/>
        <a:lstStyle/>
        <a:p>
          <a:r>
            <a:rPr lang="ru-RU" dirty="0"/>
            <a:t>Духовно-нравственное</a:t>
          </a:r>
        </a:p>
      </dgm:t>
    </dgm:pt>
    <dgm:pt modelId="{B847A355-A146-4A39-AA7B-4165128E425F}" type="parTrans" cxnId="{D77E5C4E-DC21-43B0-85A6-70DC72C362B1}">
      <dgm:prSet/>
      <dgm:spPr/>
      <dgm:t>
        <a:bodyPr/>
        <a:lstStyle/>
        <a:p>
          <a:endParaRPr lang="ru-RU"/>
        </a:p>
      </dgm:t>
    </dgm:pt>
    <dgm:pt modelId="{DED10D23-F1BB-40BE-9AA3-9C44C32AEA30}" type="sibTrans" cxnId="{D77E5C4E-DC21-43B0-85A6-70DC72C362B1}">
      <dgm:prSet/>
      <dgm:spPr/>
      <dgm:t>
        <a:bodyPr/>
        <a:lstStyle/>
        <a:p>
          <a:endParaRPr lang="ru-RU"/>
        </a:p>
      </dgm:t>
    </dgm:pt>
    <dgm:pt modelId="{354DA2D7-5CA5-4D17-8944-EF65FD868434}">
      <dgm:prSet phldrT="[Текст]"/>
      <dgm:spPr/>
      <dgm:t>
        <a:bodyPr/>
        <a:lstStyle/>
        <a:p>
          <a:r>
            <a:rPr lang="ru-RU" dirty="0"/>
            <a:t>Физическое</a:t>
          </a:r>
        </a:p>
      </dgm:t>
    </dgm:pt>
    <dgm:pt modelId="{6F8980AE-492E-4CBA-90BA-2A75E02F3FB4}" type="parTrans" cxnId="{125E38BC-C8B7-47C5-B386-51CD4C7A3A52}">
      <dgm:prSet/>
      <dgm:spPr/>
      <dgm:t>
        <a:bodyPr/>
        <a:lstStyle/>
        <a:p>
          <a:endParaRPr lang="ru-RU"/>
        </a:p>
      </dgm:t>
    </dgm:pt>
    <dgm:pt modelId="{4DBB671A-7A8E-43B5-BD01-C03AE1145638}" type="sibTrans" cxnId="{125E38BC-C8B7-47C5-B386-51CD4C7A3A52}">
      <dgm:prSet/>
      <dgm:spPr/>
      <dgm:t>
        <a:bodyPr/>
        <a:lstStyle/>
        <a:p>
          <a:endParaRPr lang="ru-RU"/>
        </a:p>
      </dgm:t>
    </dgm:pt>
    <dgm:pt modelId="{6AB9189F-E786-47B2-A506-190AD0F4260C}">
      <dgm:prSet phldrT="[Текст]"/>
      <dgm:spPr/>
      <dgm:t>
        <a:bodyPr/>
        <a:lstStyle/>
        <a:p>
          <a:r>
            <a:rPr lang="ru-RU" dirty="0"/>
            <a:t>42</a:t>
          </a:r>
        </a:p>
      </dgm:t>
    </dgm:pt>
    <dgm:pt modelId="{BFCEC8B2-C057-4CA5-A291-978438A8DC77}" type="parTrans" cxnId="{71ADDF33-04CA-4904-BB7A-97A938D8199A}">
      <dgm:prSet/>
      <dgm:spPr/>
      <dgm:t>
        <a:bodyPr/>
        <a:lstStyle/>
        <a:p>
          <a:endParaRPr lang="ru-RU"/>
        </a:p>
      </dgm:t>
    </dgm:pt>
    <dgm:pt modelId="{BA5D4C40-6D02-4867-A441-01150A60CBF7}" type="sibTrans" cxnId="{71ADDF33-04CA-4904-BB7A-97A938D8199A}">
      <dgm:prSet/>
      <dgm:spPr/>
      <dgm:t>
        <a:bodyPr/>
        <a:lstStyle/>
        <a:p>
          <a:endParaRPr lang="ru-RU"/>
        </a:p>
      </dgm:t>
    </dgm:pt>
    <dgm:pt modelId="{22E3AB2E-4D41-4D54-AE54-70FBB2065FD3}" type="pres">
      <dgm:prSet presAssocID="{D2039B87-1949-4BF3-A968-0C0148D4BFF7}" presName="linearFlow" presStyleCnt="0">
        <dgm:presLayoutVars>
          <dgm:dir/>
          <dgm:animLvl val="lvl"/>
          <dgm:resizeHandles val="exact"/>
        </dgm:presLayoutVars>
      </dgm:prSet>
      <dgm:spPr/>
    </dgm:pt>
    <dgm:pt modelId="{BC969DAE-6A05-4B77-8AEC-3C10292E3922}" type="pres">
      <dgm:prSet presAssocID="{6B2CCF85-BA32-4DF8-8D06-A293B45E48CC}" presName="composite" presStyleCnt="0"/>
      <dgm:spPr/>
    </dgm:pt>
    <dgm:pt modelId="{A9D8D40A-1007-4DDD-B003-9161072B50E2}" type="pres">
      <dgm:prSet presAssocID="{6B2CCF85-BA32-4DF8-8D06-A293B45E48CC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1F51A118-E951-4140-AFB6-70834AFCFB36}" type="pres">
      <dgm:prSet presAssocID="{6B2CCF85-BA32-4DF8-8D06-A293B45E48CC}" presName="descendantText" presStyleLbl="alignAcc1" presStyleIdx="0" presStyleCnt="4" custLinFactNeighborX="504" custLinFactNeighborY="1215">
        <dgm:presLayoutVars>
          <dgm:bulletEnabled val="1"/>
        </dgm:presLayoutVars>
      </dgm:prSet>
      <dgm:spPr/>
    </dgm:pt>
    <dgm:pt modelId="{F6C32628-95B6-4DFA-9B96-E59A69F58A3E}" type="pres">
      <dgm:prSet presAssocID="{B4EE909F-CF2B-421E-9244-86284BD1894C}" presName="sp" presStyleCnt="0"/>
      <dgm:spPr/>
    </dgm:pt>
    <dgm:pt modelId="{3F000F06-711E-4D9A-ACA2-AA67CF6238C5}" type="pres">
      <dgm:prSet presAssocID="{1EABA56E-DF45-4D04-B9C1-AE53EC7099C5}" presName="composite" presStyleCnt="0"/>
      <dgm:spPr/>
    </dgm:pt>
    <dgm:pt modelId="{D0B3BD65-9D66-4017-A44F-348D631664BB}" type="pres">
      <dgm:prSet presAssocID="{1EABA56E-DF45-4D04-B9C1-AE53EC7099C5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D2563743-5E38-4D19-8BFC-40DD18C69A4E}" type="pres">
      <dgm:prSet presAssocID="{1EABA56E-DF45-4D04-B9C1-AE53EC7099C5}" presName="descendantText" presStyleLbl="alignAcc1" presStyleIdx="1" presStyleCnt="4">
        <dgm:presLayoutVars>
          <dgm:bulletEnabled val="1"/>
        </dgm:presLayoutVars>
      </dgm:prSet>
      <dgm:spPr/>
    </dgm:pt>
    <dgm:pt modelId="{ADB74E36-135D-4AFD-B506-928AA55A7D74}" type="pres">
      <dgm:prSet presAssocID="{173FED9F-5E74-4CDE-80B8-0994F43A9C21}" presName="sp" presStyleCnt="0"/>
      <dgm:spPr/>
    </dgm:pt>
    <dgm:pt modelId="{27063A7C-F0E6-423A-A48A-0E67E37CD7F9}" type="pres">
      <dgm:prSet presAssocID="{27BC754C-2B35-45F0-89E8-50CED9DF4295}" presName="composite" presStyleCnt="0"/>
      <dgm:spPr/>
    </dgm:pt>
    <dgm:pt modelId="{F02D55A5-886C-4000-8C2F-964B12363E11}" type="pres">
      <dgm:prSet presAssocID="{27BC754C-2B35-45F0-89E8-50CED9DF4295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69E84E7-A73F-4B7E-9739-A1B343956894}" type="pres">
      <dgm:prSet presAssocID="{27BC754C-2B35-45F0-89E8-50CED9DF4295}" presName="descendantText" presStyleLbl="alignAcc1" presStyleIdx="2" presStyleCnt="4">
        <dgm:presLayoutVars>
          <dgm:bulletEnabled val="1"/>
        </dgm:presLayoutVars>
      </dgm:prSet>
      <dgm:spPr/>
    </dgm:pt>
    <dgm:pt modelId="{C98098FF-27AC-411F-B877-08D1D68B1E12}" type="pres">
      <dgm:prSet presAssocID="{E2B826F0-108C-4ED6-93DF-F83BA895DEAF}" presName="sp" presStyleCnt="0"/>
      <dgm:spPr/>
    </dgm:pt>
    <dgm:pt modelId="{B5A66180-918B-46DF-95A0-DB91E9A94823}" type="pres">
      <dgm:prSet presAssocID="{6AB9189F-E786-47B2-A506-190AD0F4260C}" presName="composite" presStyleCnt="0"/>
      <dgm:spPr/>
    </dgm:pt>
    <dgm:pt modelId="{3FAAF278-9E65-436F-89F9-36DFCC8B547D}" type="pres">
      <dgm:prSet presAssocID="{6AB9189F-E786-47B2-A506-190AD0F4260C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4F945C46-E09F-4345-8F07-66351948C128}" type="pres">
      <dgm:prSet presAssocID="{6AB9189F-E786-47B2-A506-190AD0F4260C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E04ADF09-73A8-495C-9991-7F1234E70251}" type="presOf" srcId="{632BB953-5B03-4E20-8D93-9C240AF0D75E}" destId="{369E84E7-A73F-4B7E-9739-A1B343956894}" srcOrd="0" destOrd="0" presId="urn:microsoft.com/office/officeart/2005/8/layout/chevron2"/>
    <dgm:cxn modelId="{ED36CC0D-EE0D-469F-A6E6-610F8905CA43}" type="presOf" srcId="{6B2CCF85-BA32-4DF8-8D06-A293B45E48CC}" destId="{A9D8D40A-1007-4DDD-B003-9161072B50E2}" srcOrd="0" destOrd="0" presId="urn:microsoft.com/office/officeart/2005/8/layout/chevron2"/>
    <dgm:cxn modelId="{71ADDF33-04CA-4904-BB7A-97A938D8199A}" srcId="{D2039B87-1949-4BF3-A968-0C0148D4BFF7}" destId="{6AB9189F-E786-47B2-A506-190AD0F4260C}" srcOrd="3" destOrd="0" parTransId="{BFCEC8B2-C057-4CA5-A291-978438A8DC77}" sibTransId="{BA5D4C40-6D02-4867-A441-01150A60CBF7}"/>
    <dgm:cxn modelId="{E23AC35B-5091-4C22-9285-91B4B490A895}" srcId="{D2039B87-1949-4BF3-A968-0C0148D4BFF7}" destId="{6B2CCF85-BA32-4DF8-8D06-A293B45E48CC}" srcOrd="0" destOrd="0" parTransId="{07FEDE8B-25DB-45E6-888A-32C35E7D7A58}" sibTransId="{B4EE909F-CF2B-421E-9244-86284BD1894C}"/>
    <dgm:cxn modelId="{6CC53961-8434-4ECA-8A55-3F98D8C29D89}" srcId="{1EABA56E-DF45-4D04-B9C1-AE53EC7099C5}" destId="{65ECB301-B367-4920-8262-0081210D3FC4}" srcOrd="0" destOrd="0" parTransId="{7F7417BC-8281-4221-96BF-FDF6EE3D68F1}" sibTransId="{EED5F675-9784-4246-AD7E-C8DA7096D386}"/>
    <dgm:cxn modelId="{249E0943-7D9D-44BF-9B3B-3FA799AEAFB3}" type="presOf" srcId="{27BC754C-2B35-45F0-89E8-50CED9DF4295}" destId="{F02D55A5-886C-4000-8C2F-964B12363E11}" srcOrd="0" destOrd="0" presId="urn:microsoft.com/office/officeart/2005/8/layout/chevron2"/>
    <dgm:cxn modelId="{B6955045-CDE5-4317-8D82-74E7821CE122}" type="presOf" srcId="{1EABA56E-DF45-4D04-B9C1-AE53EC7099C5}" destId="{D0B3BD65-9D66-4017-A44F-348D631664BB}" srcOrd="0" destOrd="0" presId="urn:microsoft.com/office/officeart/2005/8/layout/chevron2"/>
    <dgm:cxn modelId="{3F756146-7046-4827-B73C-76E7E88757B5}" type="presOf" srcId="{72C8DF34-677C-4513-B4A7-56A596DA0D52}" destId="{1F51A118-E951-4140-AFB6-70834AFCFB36}" srcOrd="0" destOrd="0" presId="urn:microsoft.com/office/officeart/2005/8/layout/chevron2"/>
    <dgm:cxn modelId="{D77E5C4E-DC21-43B0-85A6-70DC72C362B1}" srcId="{27BC754C-2B35-45F0-89E8-50CED9DF4295}" destId="{632BB953-5B03-4E20-8D93-9C240AF0D75E}" srcOrd="0" destOrd="0" parTransId="{B847A355-A146-4A39-AA7B-4165128E425F}" sibTransId="{DED10D23-F1BB-40BE-9AA3-9C44C32AEA30}"/>
    <dgm:cxn modelId="{E9670889-C167-4D38-B4DD-C5D6A8EA7492}" type="presOf" srcId="{354DA2D7-5CA5-4D17-8944-EF65FD868434}" destId="{4F945C46-E09F-4345-8F07-66351948C128}" srcOrd="0" destOrd="0" presId="urn:microsoft.com/office/officeart/2005/8/layout/chevron2"/>
    <dgm:cxn modelId="{C0BD9C8F-B6E2-4471-953E-B81963A01660}" srcId="{6B2CCF85-BA32-4DF8-8D06-A293B45E48CC}" destId="{72C8DF34-677C-4513-B4A7-56A596DA0D52}" srcOrd="0" destOrd="0" parTransId="{6CF0C8BA-89DC-4AA7-AA82-187C8159DFB1}" sibTransId="{491AA100-1CCA-46ED-9129-9C2150ECB64D}"/>
    <dgm:cxn modelId="{329BE195-ED39-425F-B2F3-CF6AAF52E1ED}" srcId="{D2039B87-1949-4BF3-A968-0C0148D4BFF7}" destId="{27BC754C-2B35-45F0-89E8-50CED9DF4295}" srcOrd="2" destOrd="0" parTransId="{165622E7-D110-4F98-A316-04BE3DD71613}" sibTransId="{E2B826F0-108C-4ED6-93DF-F83BA895DEAF}"/>
    <dgm:cxn modelId="{125E38BC-C8B7-47C5-B386-51CD4C7A3A52}" srcId="{6AB9189F-E786-47B2-A506-190AD0F4260C}" destId="{354DA2D7-5CA5-4D17-8944-EF65FD868434}" srcOrd="0" destOrd="0" parTransId="{6F8980AE-492E-4CBA-90BA-2A75E02F3FB4}" sibTransId="{4DBB671A-7A8E-43B5-BD01-C03AE1145638}"/>
    <dgm:cxn modelId="{939ACBC1-5C59-4A7F-825F-DBC896C8BB2A}" type="presOf" srcId="{D2039B87-1949-4BF3-A968-0C0148D4BFF7}" destId="{22E3AB2E-4D41-4D54-AE54-70FBB2065FD3}" srcOrd="0" destOrd="0" presId="urn:microsoft.com/office/officeart/2005/8/layout/chevron2"/>
    <dgm:cxn modelId="{0C158BCC-3BD0-469A-BB76-264F5F3E3D03}" type="presOf" srcId="{6AB9189F-E786-47B2-A506-190AD0F4260C}" destId="{3FAAF278-9E65-436F-89F9-36DFCC8B547D}" srcOrd="0" destOrd="0" presId="urn:microsoft.com/office/officeart/2005/8/layout/chevron2"/>
    <dgm:cxn modelId="{E293EBD2-2C4F-482B-8618-CE93203C4DA4}" type="presOf" srcId="{65ECB301-B367-4920-8262-0081210D3FC4}" destId="{D2563743-5E38-4D19-8BFC-40DD18C69A4E}" srcOrd="0" destOrd="0" presId="urn:microsoft.com/office/officeart/2005/8/layout/chevron2"/>
    <dgm:cxn modelId="{047E3FFD-591F-497D-8A52-51E271C30E75}" srcId="{D2039B87-1949-4BF3-A968-0C0148D4BFF7}" destId="{1EABA56E-DF45-4D04-B9C1-AE53EC7099C5}" srcOrd="1" destOrd="0" parTransId="{4E097A21-836D-4AA2-80A5-44CF85E6A17E}" sibTransId="{173FED9F-5E74-4CDE-80B8-0994F43A9C21}"/>
    <dgm:cxn modelId="{EFDB8297-5BA3-45E8-8852-6D75F0EF14C0}" type="presParOf" srcId="{22E3AB2E-4D41-4D54-AE54-70FBB2065FD3}" destId="{BC969DAE-6A05-4B77-8AEC-3C10292E3922}" srcOrd="0" destOrd="0" presId="urn:microsoft.com/office/officeart/2005/8/layout/chevron2"/>
    <dgm:cxn modelId="{F24CAEC8-F98E-4939-B81B-9184D2F83945}" type="presParOf" srcId="{BC969DAE-6A05-4B77-8AEC-3C10292E3922}" destId="{A9D8D40A-1007-4DDD-B003-9161072B50E2}" srcOrd="0" destOrd="0" presId="urn:microsoft.com/office/officeart/2005/8/layout/chevron2"/>
    <dgm:cxn modelId="{E90798B4-CADD-4CDF-B458-6F39E29F26EE}" type="presParOf" srcId="{BC969DAE-6A05-4B77-8AEC-3C10292E3922}" destId="{1F51A118-E951-4140-AFB6-70834AFCFB36}" srcOrd="1" destOrd="0" presId="urn:microsoft.com/office/officeart/2005/8/layout/chevron2"/>
    <dgm:cxn modelId="{609A0A78-4195-4644-A0C8-81E256E1C725}" type="presParOf" srcId="{22E3AB2E-4D41-4D54-AE54-70FBB2065FD3}" destId="{F6C32628-95B6-4DFA-9B96-E59A69F58A3E}" srcOrd="1" destOrd="0" presId="urn:microsoft.com/office/officeart/2005/8/layout/chevron2"/>
    <dgm:cxn modelId="{35C857C7-6A7B-451F-B7E1-F3AF9AAFB137}" type="presParOf" srcId="{22E3AB2E-4D41-4D54-AE54-70FBB2065FD3}" destId="{3F000F06-711E-4D9A-ACA2-AA67CF6238C5}" srcOrd="2" destOrd="0" presId="urn:microsoft.com/office/officeart/2005/8/layout/chevron2"/>
    <dgm:cxn modelId="{5B6F2E34-1568-4A88-81CD-3D7211BF51BB}" type="presParOf" srcId="{3F000F06-711E-4D9A-ACA2-AA67CF6238C5}" destId="{D0B3BD65-9D66-4017-A44F-348D631664BB}" srcOrd="0" destOrd="0" presId="urn:microsoft.com/office/officeart/2005/8/layout/chevron2"/>
    <dgm:cxn modelId="{263F9071-3C5B-416D-8D81-91263A7C1B2B}" type="presParOf" srcId="{3F000F06-711E-4D9A-ACA2-AA67CF6238C5}" destId="{D2563743-5E38-4D19-8BFC-40DD18C69A4E}" srcOrd="1" destOrd="0" presId="urn:microsoft.com/office/officeart/2005/8/layout/chevron2"/>
    <dgm:cxn modelId="{0920DB8C-9739-45A0-8F42-F653F30200D6}" type="presParOf" srcId="{22E3AB2E-4D41-4D54-AE54-70FBB2065FD3}" destId="{ADB74E36-135D-4AFD-B506-928AA55A7D74}" srcOrd="3" destOrd="0" presId="urn:microsoft.com/office/officeart/2005/8/layout/chevron2"/>
    <dgm:cxn modelId="{B9CF2795-0FD1-44C7-9465-202AC79278E3}" type="presParOf" srcId="{22E3AB2E-4D41-4D54-AE54-70FBB2065FD3}" destId="{27063A7C-F0E6-423A-A48A-0E67E37CD7F9}" srcOrd="4" destOrd="0" presId="urn:microsoft.com/office/officeart/2005/8/layout/chevron2"/>
    <dgm:cxn modelId="{8AD943A8-9BC6-4936-B8BD-E1E5F0F19C6F}" type="presParOf" srcId="{27063A7C-F0E6-423A-A48A-0E67E37CD7F9}" destId="{F02D55A5-886C-4000-8C2F-964B12363E11}" srcOrd="0" destOrd="0" presId="urn:microsoft.com/office/officeart/2005/8/layout/chevron2"/>
    <dgm:cxn modelId="{0C97F8CD-1AAB-4688-A352-376E4BD01C16}" type="presParOf" srcId="{27063A7C-F0E6-423A-A48A-0E67E37CD7F9}" destId="{369E84E7-A73F-4B7E-9739-A1B343956894}" srcOrd="1" destOrd="0" presId="urn:microsoft.com/office/officeart/2005/8/layout/chevron2"/>
    <dgm:cxn modelId="{F3514DCF-9E9B-4241-A6B1-C484943F3B65}" type="presParOf" srcId="{22E3AB2E-4D41-4D54-AE54-70FBB2065FD3}" destId="{C98098FF-27AC-411F-B877-08D1D68B1E12}" srcOrd="5" destOrd="0" presId="urn:microsoft.com/office/officeart/2005/8/layout/chevron2"/>
    <dgm:cxn modelId="{1903B860-076E-4B4C-8A84-47BFDC3FCCA4}" type="presParOf" srcId="{22E3AB2E-4D41-4D54-AE54-70FBB2065FD3}" destId="{B5A66180-918B-46DF-95A0-DB91E9A94823}" srcOrd="6" destOrd="0" presId="urn:microsoft.com/office/officeart/2005/8/layout/chevron2"/>
    <dgm:cxn modelId="{CB587B07-4F0D-4E6C-BEC8-6018530A6090}" type="presParOf" srcId="{B5A66180-918B-46DF-95A0-DB91E9A94823}" destId="{3FAAF278-9E65-436F-89F9-36DFCC8B547D}" srcOrd="0" destOrd="0" presId="urn:microsoft.com/office/officeart/2005/8/layout/chevron2"/>
    <dgm:cxn modelId="{90FB0756-4A75-43A1-A658-4144EC8ED23F}" type="presParOf" srcId="{B5A66180-918B-46DF-95A0-DB91E9A94823}" destId="{4F945C46-E09F-4345-8F07-66351948C12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99AA06B-343E-4DC2-BA02-5AF1C98F194D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8C0E3D1D-7BD3-4259-A4D6-D695B2E80B59}">
      <dgm:prSet phldrT="[Текст]"/>
      <dgm:spPr/>
      <dgm:t>
        <a:bodyPr/>
        <a:lstStyle/>
        <a:p>
          <a:r>
            <a:rPr lang="ru-RU" dirty="0"/>
            <a:t>4 общежития</a:t>
          </a:r>
        </a:p>
      </dgm:t>
    </dgm:pt>
    <dgm:pt modelId="{B0D364A4-5FAB-447E-8C3A-3D9B8CEAA4E2}" type="parTrans" cxnId="{688547E3-42C3-44A3-B5F4-78E4522F4831}">
      <dgm:prSet/>
      <dgm:spPr/>
      <dgm:t>
        <a:bodyPr/>
        <a:lstStyle/>
        <a:p>
          <a:endParaRPr lang="ru-RU"/>
        </a:p>
      </dgm:t>
    </dgm:pt>
    <dgm:pt modelId="{3DDA5441-EEBE-4C5B-A4C1-A4C3EF1E575C}" type="sibTrans" cxnId="{688547E3-42C3-44A3-B5F4-78E4522F4831}">
      <dgm:prSet/>
      <dgm:spPr/>
      <dgm:t>
        <a:bodyPr/>
        <a:lstStyle/>
        <a:p>
          <a:endParaRPr lang="ru-RU"/>
        </a:p>
      </dgm:t>
    </dgm:pt>
    <dgm:pt modelId="{38515AC6-DED6-4CE1-9CB0-665241CACAB1}">
      <dgm:prSet phldrT="[Текст]"/>
      <dgm:spPr/>
      <dgm:t>
        <a:bodyPr/>
        <a:lstStyle/>
        <a:p>
          <a:r>
            <a:rPr lang="ru-RU" dirty="0"/>
            <a:t>1510 студентов</a:t>
          </a:r>
        </a:p>
      </dgm:t>
    </dgm:pt>
    <dgm:pt modelId="{6890A6BD-8225-4226-8C06-34648EA3F570}" type="parTrans" cxnId="{EB4A6C74-8B74-4BA7-BDC4-9AA542274FBC}">
      <dgm:prSet/>
      <dgm:spPr/>
      <dgm:t>
        <a:bodyPr/>
        <a:lstStyle/>
        <a:p>
          <a:endParaRPr lang="ru-RU"/>
        </a:p>
      </dgm:t>
    </dgm:pt>
    <dgm:pt modelId="{113B0EA7-DB27-4D2B-A862-2F156F66F520}" type="sibTrans" cxnId="{EB4A6C74-8B74-4BA7-BDC4-9AA542274FBC}">
      <dgm:prSet/>
      <dgm:spPr/>
      <dgm:t>
        <a:bodyPr/>
        <a:lstStyle/>
        <a:p>
          <a:endParaRPr lang="ru-RU"/>
        </a:p>
      </dgm:t>
    </dgm:pt>
    <dgm:pt modelId="{3850A4A9-8D69-4073-97B7-F5D71F2BEA4F}">
      <dgm:prSet phldrT="[Текст]"/>
      <dgm:spPr/>
      <dgm:t>
        <a:bodyPr/>
        <a:lstStyle/>
        <a:p>
          <a:r>
            <a:rPr lang="ru-RU" dirty="0"/>
            <a:t>151 мероприятие</a:t>
          </a:r>
        </a:p>
      </dgm:t>
    </dgm:pt>
    <dgm:pt modelId="{94E1810E-8F12-4B6A-B09C-55D8549CB3B5}" type="parTrans" cxnId="{B743D6C4-0CBF-4A7C-AD7B-D24E9BE8B5C0}">
      <dgm:prSet/>
      <dgm:spPr/>
      <dgm:t>
        <a:bodyPr/>
        <a:lstStyle/>
        <a:p>
          <a:endParaRPr lang="ru-RU"/>
        </a:p>
      </dgm:t>
    </dgm:pt>
    <dgm:pt modelId="{C81C0C12-ECB6-4E6E-BFF3-2B1D6E146ED7}" type="sibTrans" cxnId="{B743D6C4-0CBF-4A7C-AD7B-D24E9BE8B5C0}">
      <dgm:prSet/>
      <dgm:spPr/>
      <dgm:t>
        <a:bodyPr/>
        <a:lstStyle/>
        <a:p>
          <a:endParaRPr lang="ru-RU"/>
        </a:p>
      </dgm:t>
    </dgm:pt>
    <dgm:pt modelId="{AABADFB6-DC18-4157-8A19-6662817ED0E0}" type="pres">
      <dgm:prSet presAssocID="{D99AA06B-343E-4DC2-BA02-5AF1C98F194D}" presName="Name0" presStyleCnt="0">
        <dgm:presLayoutVars>
          <dgm:dir/>
          <dgm:resizeHandles val="exact"/>
        </dgm:presLayoutVars>
      </dgm:prSet>
      <dgm:spPr/>
    </dgm:pt>
    <dgm:pt modelId="{6C0AC8AC-5510-4DFF-9739-F733E33A2704}" type="pres">
      <dgm:prSet presAssocID="{D99AA06B-343E-4DC2-BA02-5AF1C98F194D}" presName="arrow" presStyleLbl="bgShp" presStyleIdx="0" presStyleCnt="1"/>
      <dgm:spPr/>
    </dgm:pt>
    <dgm:pt modelId="{A46C9490-F840-4747-A5EA-570DEF1BE6D3}" type="pres">
      <dgm:prSet presAssocID="{D99AA06B-343E-4DC2-BA02-5AF1C98F194D}" presName="points" presStyleCnt="0"/>
      <dgm:spPr/>
    </dgm:pt>
    <dgm:pt modelId="{ECD1CE13-ACA0-4DAE-8F05-FFE3C6B25CA3}" type="pres">
      <dgm:prSet presAssocID="{8C0E3D1D-7BD3-4259-A4D6-D695B2E80B59}" presName="compositeA" presStyleCnt="0"/>
      <dgm:spPr/>
    </dgm:pt>
    <dgm:pt modelId="{36470D58-B016-428B-A31B-C70A591CB8EE}" type="pres">
      <dgm:prSet presAssocID="{8C0E3D1D-7BD3-4259-A4D6-D695B2E80B59}" presName="textA" presStyleLbl="revTx" presStyleIdx="0" presStyleCnt="3">
        <dgm:presLayoutVars>
          <dgm:bulletEnabled val="1"/>
        </dgm:presLayoutVars>
      </dgm:prSet>
      <dgm:spPr/>
    </dgm:pt>
    <dgm:pt modelId="{DACCC3A3-288E-446D-ACB2-6FEC431CB0D7}" type="pres">
      <dgm:prSet presAssocID="{8C0E3D1D-7BD3-4259-A4D6-D695B2E80B59}" presName="circleA" presStyleLbl="node1" presStyleIdx="0" presStyleCnt="3"/>
      <dgm:spPr/>
    </dgm:pt>
    <dgm:pt modelId="{96B6390E-311C-4372-A1A0-213B2190CA81}" type="pres">
      <dgm:prSet presAssocID="{8C0E3D1D-7BD3-4259-A4D6-D695B2E80B59}" presName="spaceA" presStyleCnt="0"/>
      <dgm:spPr/>
    </dgm:pt>
    <dgm:pt modelId="{3AE626DE-1B09-4E2B-8B1D-03B69757C14B}" type="pres">
      <dgm:prSet presAssocID="{3DDA5441-EEBE-4C5B-A4C1-A4C3EF1E575C}" presName="space" presStyleCnt="0"/>
      <dgm:spPr/>
    </dgm:pt>
    <dgm:pt modelId="{10746E81-D7D4-44EA-88EB-0069E406CD04}" type="pres">
      <dgm:prSet presAssocID="{38515AC6-DED6-4CE1-9CB0-665241CACAB1}" presName="compositeB" presStyleCnt="0"/>
      <dgm:spPr/>
    </dgm:pt>
    <dgm:pt modelId="{DA9F2E0A-774B-489E-9D6D-D79297D05AEC}" type="pres">
      <dgm:prSet presAssocID="{38515AC6-DED6-4CE1-9CB0-665241CACAB1}" presName="textB" presStyleLbl="revTx" presStyleIdx="1" presStyleCnt="3">
        <dgm:presLayoutVars>
          <dgm:bulletEnabled val="1"/>
        </dgm:presLayoutVars>
      </dgm:prSet>
      <dgm:spPr/>
    </dgm:pt>
    <dgm:pt modelId="{D4CE2F91-341B-4DE0-B28C-67B3AEB0EC2E}" type="pres">
      <dgm:prSet presAssocID="{38515AC6-DED6-4CE1-9CB0-665241CACAB1}" presName="circleB" presStyleLbl="node1" presStyleIdx="1" presStyleCnt="3"/>
      <dgm:spPr/>
    </dgm:pt>
    <dgm:pt modelId="{B416CF22-B5F3-4231-8315-E79314D72FCA}" type="pres">
      <dgm:prSet presAssocID="{38515AC6-DED6-4CE1-9CB0-665241CACAB1}" presName="spaceB" presStyleCnt="0"/>
      <dgm:spPr/>
    </dgm:pt>
    <dgm:pt modelId="{546BC0E8-7E4E-44BE-BD8E-F4DB936E884D}" type="pres">
      <dgm:prSet presAssocID="{113B0EA7-DB27-4D2B-A862-2F156F66F520}" presName="space" presStyleCnt="0"/>
      <dgm:spPr/>
    </dgm:pt>
    <dgm:pt modelId="{99E05D6F-0F62-474D-8AF9-3E2FEBE2E323}" type="pres">
      <dgm:prSet presAssocID="{3850A4A9-8D69-4073-97B7-F5D71F2BEA4F}" presName="compositeA" presStyleCnt="0"/>
      <dgm:spPr/>
    </dgm:pt>
    <dgm:pt modelId="{87E2EE51-2B16-401B-A4F5-808ECE62A1AF}" type="pres">
      <dgm:prSet presAssocID="{3850A4A9-8D69-4073-97B7-F5D71F2BEA4F}" presName="textA" presStyleLbl="revTx" presStyleIdx="2" presStyleCnt="3">
        <dgm:presLayoutVars>
          <dgm:bulletEnabled val="1"/>
        </dgm:presLayoutVars>
      </dgm:prSet>
      <dgm:spPr/>
    </dgm:pt>
    <dgm:pt modelId="{963BAA85-91B5-4F23-B4E8-065811CCB032}" type="pres">
      <dgm:prSet presAssocID="{3850A4A9-8D69-4073-97B7-F5D71F2BEA4F}" presName="circleA" presStyleLbl="node1" presStyleIdx="2" presStyleCnt="3"/>
      <dgm:spPr/>
    </dgm:pt>
    <dgm:pt modelId="{8BDB65B2-8EBB-409D-B3C0-26E872CA299C}" type="pres">
      <dgm:prSet presAssocID="{3850A4A9-8D69-4073-97B7-F5D71F2BEA4F}" presName="spaceA" presStyleCnt="0"/>
      <dgm:spPr/>
    </dgm:pt>
  </dgm:ptLst>
  <dgm:cxnLst>
    <dgm:cxn modelId="{73876531-C161-4953-ACAF-28A7C87BFDD3}" type="presOf" srcId="{3850A4A9-8D69-4073-97B7-F5D71F2BEA4F}" destId="{87E2EE51-2B16-401B-A4F5-808ECE62A1AF}" srcOrd="0" destOrd="0" presId="urn:microsoft.com/office/officeart/2005/8/layout/hProcess11"/>
    <dgm:cxn modelId="{B6532439-D520-4F59-899F-B5A68CF93B59}" type="presOf" srcId="{38515AC6-DED6-4CE1-9CB0-665241CACAB1}" destId="{DA9F2E0A-774B-489E-9D6D-D79297D05AEC}" srcOrd="0" destOrd="0" presId="urn:microsoft.com/office/officeart/2005/8/layout/hProcess11"/>
    <dgm:cxn modelId="{EB4A6C74-8B74-4BA7-BDC4-9AA542274FBC}" srcId="{D99AA06B-343E-4DC2-BA02-5AF1C98F194D}" destId="{38515AC6-DED6-4CE1-9CB0-665241CACAB1}" srcOrd="1" destOrd="0" parTransId="{6890A6BD-8225-4226-8C06-34648EA3F570}" sibTransId="{113B0EA7-DB27-4D2B-A862-2F156F66F520}"/>
    <dgm:cxn modelId="{6617B498-53E3-492B-A638-DE5DF8C937F8}" type="presOf" srcId="{8C0E3D1D-7BD3-4259-A4D6-D695B2E80B59}" destId="{36470D58-B016-428B-A31B-C70A591CB8EE}" srcOrd="0" destOrd="0" presId="urn:microsoft.com/office/officeart/2005/8/layout/hProcess11"/>
    <dgm:cxn modelId="{B743D6C4-0CBF-4A7C-AD7B-D24E9BE8B5C0}" srcId="{D99AA06B-343E-4DC2-BA02-5AF1C98F194D}" destId="{3850A4A9-8D69-4073-97B7-F5D71F2BEA4F}" srcOrd="2" destOrd="0" parTransId="{94E1810E-8F12-4B6A-B09C-55D8549CB3B5}" sibTransId="{C81C0C12-ECB6-4E6E-BFF3-2B1D6E146ED7}"/>
    <dgm:cxn modelId="{679737C9-0C31-44E3-ADEE-C20118EB748F}" type="presOf" srcId="{D99AA06B-343E-4DC2-BA02-5AF1C98F194D}" destId="{AABADFB6-DC18-4157-8A19-6662817ED0E0}" srcOrd="0" destOrd="0" presId="urn:microsoft.com/office/officeart/2005/8/layout/hProcess11"/>
    <dgm:cxn modelId="{688547E3-42C3-44A3-B5F4-78E4522F4831}" srcId="{D99AA06B-343E-4DC2-BA02-5AF1C98F194D}" destId="{8C0E3D1D-7BD3-4259-A4D6-D695B2E80B59}" srcOrd="0" destOrd="0" parTransId="{B0D364A4-5FAB-447E-8C3A-3D9B8CEAA4E2}" sibTransId="{3DDA5441-EEBE-4C5B-A4C1-A4C3EF1E575C}"/>
    <dgm:cxn modelId="{759582D0-662B-4FCD-B0C9-BA9E8E33BA94}" type="presParOf" srcId="{AABADFB6-DC18-4157-8A19-6662817ED0E0}" destId="{6C0AC8AC-5510-4DFF-9739-F733E33A2704}" srcOrd="0" destOrd="0" presId="urn:microsoft.com/office/officeart/2005/8/layout/hProcess11"/>
    <dgm:cxn modelId="{0D58C639-0F55-479F-8E0D-7950FBC2D940}" type="presParOf" srcId="{AABADFB6-DC18-4157-8A19-6662817ED0E0}" destId="{A46C9490-F840-4747-A5EA-570DEF1BE6D3}" srcOrd="1" destOrd="0" presId="urn:microsoft.com/office/officeart/2005/8/layout/hProcess11"/>
    <dgm:cxn modelId="{C67B15B7-A2E4-45AB-838F-D84CF0AEEB67}" type="presParOf" srcId="{A46C9490-F840-4747-A5EA-570DEF1BE6D3}" destId="{ECD1CE13-ACA0-4DAE-8F05-FFE3C6B25CA3}" srcOrd="0" destOrd="0" presId="urn:microsoft.com/office/officeart/2005/8/layout/hProcess11"/>
    <dgm:cxn modelId="{744BDAB0-0EDA-4080-918F-F1EC18D4CF9C}" type="presParOf" srcId="{ECD1CE13-ACA0-4DAE-8F05-FFE3C6B25CA3}" destId="{36470D58-B016-428B-A31B-C70A591CB8EE}" srcOrd="0" destOrd="0" presId="urn:microsoft.com/office/officeart/2005/8/layout/hProcess11"/>
    <dgm:cxn modelId="{1ACD1B98-B5A0-497B-99F2-98C18B6B0290}" type="presParOf" srcId="{ECD1CE13-ACA0-4DAE-8F05-FFE3C6B25CA3}" destId="{DACCC3A3-288E-446D-ACB2-6FEC431CB0D7}" srcOrd="1" destOrd="0" presId="urn:microsoft.com/office/officeart/2005/8/layout/hProcess11"/>
    <dgm:cxn modelId="{4D6D69A1-A7AD-4F71-BCDA-89289F5A1417}" type="presParOf" srcId="{ECD1CE13-ACA0-4DAE-8F05-FFE3C6B25CA3}" destId="{96B6390E-311C-4372-A1A0-213B2190CA81}" srcOrd="2" destOrd="0" presId="urn:microsoft.com/office/officeart/2005/8/layout/hProcess11"/>
    <dgm:cxn modelId="{AC9E01F4-7FD1-4444-A3F3-7599D8AB4F7E}" type="presParOf" srcId="{A46C9490-F840-4747-A5EA-570DEF1BE6D3}" destId="{3AE626DE-1B09-4E2B-8B1D-03B69757C14B}" srcOrd="1" destOrd="0" presId="urn:microsoft.com/office/officeart/2005/8/layout/hProcess11"/>
    <dgm:cxn modelId="{075BFFA3-A116-4375-9D19-A4C4A06BD2EF}" type="presParOf" srcId="{A46C9490-F840-4747-A5EA-570DEF1BE6D3}" destId="{10746E81-D7D4-44EA-88EB-0069E406CD04}" srcOrd="2" destOrd="0" presId="urn:microsoft.com/office/officeart/2005/8/layout/hProcess11"/>
    <dgm:cxn modelId="{02F1DBA8-E00C-41F7-8573-20B2CA6FB0B0}" type="presParOf" srcId="{10746E81-D7D4-44EA-88EB-0069E406CD04}" destId="{DA9F2E0A-774B-489E-9D6D-D79297D05AEC}" srcOrd="0" destOrd="0" presId="urn:microsoft.com/office/officeart/2005/8/layout/hProcess11"/>
    <dgm:cxn modelId="{8366672D-8465-47B9-917A-DC3954446A7D}" type="presParOf" srcId="{10746E81-D7D4-44EA-88EB-0069E406CD04}" destId="{D4CE2F91-341B-4DE0-B28C-67B3AEB0EC2E}" srcOrd="1" destOrd="0" presId="urn:microsoft.com/office/officeart/2005/8/layout/hProcess11"/>
    <dgm:cxn modelId="{E98CD77E-CEF2-4CF8-A1E8-E58C5FFFCA01}" type="presParOf" srcId="{10746E81-D7D4-44EA-88EB-0069E406CD04}" destId="{B416CF22-B5F3-4231-8315-E79314D72FCA}" srcOrd="2" destOrd="0" presId="urn:microsoft.com/office/officeart/2005/8/layout/hProcess11"/>
    <dgm:cxn modelId="{D5C84B25-292C-4486-9ECD-5E66E91DAE0D}" type="presParOf" srcId="{A46C9490-F840-4747-A5EA-570DEF1BE6D3}" destId="{546BC0E8-7E4E-44BE-BD8E-F4DB936E884D}" srcOrd="3" destOrd="0" presId="urn:microsoft.com/office/officeart/2005/8/layout/hProcess11"/>
    <dgm:cxn modelId="{9D6C6964-1014-4AEC-B6A7-78DC360BD968}" type="presParOf" srcId="{A46C9490-F840-4747-A5EA-570DEF1BE6D3}" destId="{99E05D6F-0F62-474D-8AF9-3E2FEBE2E323}" srcOrd="4" destOrd="0" presId="urn:microsoft.com/office/officeart/2005/8/layout/hProcess11"/>
    <dgm:cxn modelId="{0D105DFB-C6C3-46B5-BD52-24EFEE73F9FA}" type="presParOf" srcId="{99E05D6F-0F62-474D-8AF9-3E2FEBE2E323}" destId="{87E2EE51-2B16-401B-A4F5-808ECE62A1AF}" srcOrd="0" destOrd="0" presId="urn:microsoft.com/office/officeart/2005/8/layout/hProcess11"/>
    <dgm:cxn modelId="{92A4B6BB-F379-4929-B7DE-B4E51267DBDE}" type="presParOf" srcId="{99E05D6F-0F62-474D-8AF9-3E2FEBE2E323}" destId="{963BAA85-91B5-4F23-B4E8-065811CCB032}" srcOrd="1" destOrd="0" presId="urn:microsoft.com/office/officeart/2005/8/layout/hProcess11"/>
    <dgm:cxn modelId="{564FFB7D-15FC-4625-AE65-8A4DA068120D}" type="presParOf" srcId="{99E05D6F-0F62-474D-8AF9-3E2FEBE2E323}" destId="{8BDB65B2-8EBB-409D-B3C0-26E872CA299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328AA15-5519-4B3C-B269-D93489897ACC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E05198-8DCA-40F4-8CBE-F14B2F2EBADE}">
      <dgm:prSet phldrT="[Текст]"/>
      <dgm:spPr/>
      <dgm:t>
        <a:bodyPr/>
        <a:lstStyle/>
        <a:p>
          <a:r>
            <a:rPr lang="ru-RU" dirty="0"/>
            <a:t>Весна 2024</a:t>
          </a:r>
        </a:p>
      </dgm:t>
    </dgm:pt>
    <dgm:pt modelId="{BB3CB179-E060-42C7-AD66-5AADE176D507}" type="parTrans" cxnId="{2CF56826-DC9D-4CEB-8D51-36AB26D9587A}">
      <dgm:prSet/>
      <dgm:spPr/>
      <dgm:t>
        <a:bodyPr/>
        <a:lstStyle/>
        <a:p>
          <a:endParaRPr lang="ru-RU"/>
        </a:p>
      </dgm:t>
    </dgm:pt>
    <dgm:pt modelId="{E2248B86-3B0C-4416-8354-1BBAB9B5C6C6}" type="sibTrans" cxnId="{2CF56826-DC9D-4CEB-8D51-36AB26D9587A}">
      <dgm:prSet/>
      <dgm:spPr/>
      <dgm:t>
        <a:bodyPr/>
        <a:lstStyle/>
        <a:p>
          <a:endParaRPr lang="ru-RU"/>
        </a:p>
      </dgm:t>
    </dgm:pt>
    <dgm:pt modelId="{97D09380-5008-4077-8CAB-D56CE52540F1}">
      <dgm:prSet phldrT="[Текст]"/>
      <dgm:spPr/>
      <dgm:t>
        <a:bodyPr/>
        <a:lstStyle/>
        <a:p>
          <a:r>
            <a:rPr lang="ru-RU" dirty="0"/>
            <a:t>3 школы актива, ССОК «Дубравушка»</a:t>
          </a:r>
        </a:p>
      </dgm:t>
    </dgm:pt>
    <dgm:pt modelId="{77790148-40F0-40FD-A49D-900094F728EF}" type="parTrans" cxnId="{B5C6E9CD-C45F-49DF-A994-2FBD3E46CEB5}">
      <dgm:prSet/>
      <dgm:spPr/>
      <dgm:t>
        <a:bodyPr/>
        <a:lstStyle/>
        <a:p>
          <a:endParaRPr lang="ru-RU"/>
        </a:p>
      </dgm:t>
    </dgm:pt>
    <dgm:pt modelId="{69C32505-37B7-40B4-B0C0-DD6407AEF319}" type="sibTrans" cxnId="{B5C6E9CD-C45F-49DF-A994-2FBD3E46CEB5}">
      <dgm:prSet/>
      <dgm:spPr/>
      <dgm:t>
        <a:bodyPr/>
        <a:lstStyle/>
        <a:p>
          <a:endParaRPr lang="ru-RU"/>
        </a:p>
      </dgm:t>
    </dgm:pt>
    <dgm:pt modelId="{273E76D9-4C7F-4A49-9973-736B653332C1}">
      <dgm:prSet phldrT="[Текст]"/>
      <dgm:spPr/>
      <dgm:t>
        <a:bodyPr/>
        <a:lstStyle/>
        <a:p>
          <a:r>
            <a:rPr lang="ru-RU" dirty="0"/>
            <a:t>200 студентов</a:t>
          </a:r>
        </a:p>
      </dgm:t>
    </dgm:pt>
    <dgm:pt modelId="{E28AEF95-B83F-4CAE-96A3-0A371E218A9D}" type="parTrans" cxnId="{F5A1650E-49A0-456D-8F10-53F7AA0F7C05}">
      <dgm:prSet/>
      <dgm:spPr/>
      <dgm:t>
        <a:bodyPr/>
        <a:lstStyle/>
        <a:p>
          <a:endParaRPr lang="ru-RU"/>
        </a:p>
      </dgm:t>
    </dgm:pt>
    <dgm:pt modelId="{E3982CBE-515D-4120-8203-E2F916AC16A4}" type="sibTrans" cxnId="{F5A1650E-49A0-456D-8F10-53F7AA0F7C05}">
      <dgm:prSet/>
      <dgm:spPr/>
      <dgm:t>
        <a:bodyPr/>
        <a:lstStyle/>
        <a:p>
          <a:endParaRPr lang="ru-RU"/>
        </a:p>
      </dgm:t>
    </dgm:pt>
    <dgm:pt modelId="{CA011081-BCD9-4735-813F-0959332EB02E}">
      <dgm:prSet phldrT="[Текст]"/>
      <dgm:spPr/>
      <dgm:t>
        <a:bodyPr/>
        <a:lstStyle/>
        <a:p>
          <a:r>
            <a:rPr lang="ru-RU" dirty="0"/>
            <a:t>Лето 2024</a:t>
          </a:r>
        </a:p>
      </dgm:t>
    </dgm:pt>
    <dgm:pt modelId="{092F586A-CE13-4798-9AE9-523D561E27DA}" type="parTrans" cxnId="{24B2C324-095D-4361-92D0-8CA62E6B1CED}">
      <dgm:prSet/>
      <dgm:spPr/>
      <dgm:t>
        <a:bodyPr/>
        <a:lstStyle/>
        <a:p>
          <a:endParaRPr lang="ru-RU"/>
        </a:p>
      </dgm:t>
    </dgm:pt>
    <dgm:pt modelId="{035F8937-611C-4BBF-9011-48BC2FCB602C}" type="sibTrans" cxnId="{24B2C324-095D-4361-92D0-8CA62E6B1CED}">
      <dgm:prSet/>
      <dgm:spPr/>
      <dgm:t>
        <a:bodyPr/>
        <a:lstStyle/>
        <a:p>
          <a:endParaRPr lang="ru-RU"/>
        </a:p>
      </dgm:t>
    </dgm:pt>
    <dgm:pt modelId="{102DE068-DEC3-4655-811C-25ACBC742AEB}">
      <dgm:prSet phldrT="[Текст]"/>
      <dgm:spPr/>
      <dgm:t>
        <a:bodyPr/>
        <a:lstStyle/>
        <a:p>
          <a:r>
            <a:rPr lang="ru-RU" dirty="0"/>
            <a:t>Школа профсоюзного актива, </a:t>
          </a:r>
          <a:r>
            <a:rPr lang="ru-RU" dirty="0" err="1"/>
            <a:t>г.Анапа</a:t>
          </a:r>
          <a:endParaRPr lang="ru-RU" dirty="0"/>
        </a:p>
      </dgm:t>
    </dgm:pt>
    <dgm:pt modelId="{91FE9CF4-D670-41B0-AF6F-DAB39943D03D}" type="parTrans" cxnId="{ADD95862-74E7-4C1B-A31A-6FC01687F2DC}">
      <dgm:prSet/>
      <dgm:spPr/>
      <dgm:t>
        <a:bodyPr/>
        <a:lstStyle/>
        <a:p>
          <a:endParaRPr lang="ru-RU"/>
        </a:p>
      </dgm:t>
    </dgm:pt>
    <dgm:pt modelId="{08CF2003-ABE2-4983-8A0E-A81A7761359F}" type="sibTrans" cxnId="{ADD95862-74E7-4C1B-A31A-6FC01687F2DC}">
      <dgm:prSet/>
      <dgm:spPr/>
      <dgm:t>
        <a:bodyPr/>
        <a:lstStyle/>
        <a:p>
          <a:endParaRPr lang="ru-RU"/>
        </a:p>
      </dgm:t>
    </dgm:pt>
    <dgm:pt modelId="{8F85C6EA-72B9-4B6F-B816-B96FA20A3B36}">
      <dgm:prSet phldrT="[Текст]"/>
      <dgm:spPr/>
      <dgm:t>
        <a:bodyPr/>
        <a:lstStyle/>
        <a:p>
          <a:r>
            <a:rPr lang="ru-RU" dirty="0"/>
            <a:t>30 студентов</a:t>
          </a:r>
        </a:p>
      </dgm:t>
    </dgm:pt>
    <dgm:pt modelId="{2BA0ACE4-E44E-4B79-8DFB-580E3330164A}" type="parTrans" cxnId="{5D9F2CEA-4A0A-420A-906F-AF0FCF7B76E8}">
      <dgm:prSet/>
      <dgm:spPr/>
      <dgm:t>
        <a:bodyPr/>
        <a:lstStyle/>
        <a:p>
          <a:endParaRPr lang="ru-RU"/>
        </a:p>
      </dgm:t>
    </dgm:pt>
    <dgm:pt modelId="{290C6C4D-E258-4859-83E9-E3D25FEC60C2}" type="sibTrans" cxnId="{5D9F2CEA-4A0A-420A-906F-AF0FCF7B76E8}">
      <dgm:prSet/>
      <dgm:spPr/>
      <dgm:t>
        <a:bodyPr/>
        <a:lstStyle/>
        <a:p>
          <a:endParaRPr lang="ru-RU"/>
        </a:p>
      </dgm:t>
    </dgm:pt>
    <dgm:pt modelId="{FFDA9F90-08FE-4486-87F0-0278C32D7482}">
      <dgm:prSet phldrT="[Текст]"/>
      <dgm:spPr/>
      <dgm:t>
        <a:bodyPr/>
        <a:lstStyle/>
        <a:p>
          <a:r>
            <a:rPr lang="ru-RU" dirty="0"/>
            <a:t>3 смены актива, Школа старост и профоргов</a:t>
          </a:r>
        </a:p>
      </dgm:t>
    </dgm:pt>
    <dgm:pt modelId="{A1999E83-DE26-4072-9FF1-CC429B0B1BE2}" type="parTrans" cxnId="{02A18D90-3145-4581-985A-686699CF8F1A}">
      <dgm:prSet/>
      <dgm:spPr/>
      <dgm:t>
        <a:bodyPr/>
        <a:lstStyle/>
        <a:p>
          <a:endParaRPr lang="ru-RU"/>
        </a:p>
      </dgm:t>
    </dgm:pt>
    <dgm:pt modelId="{8E5C0CF1-FF15-4055-94C7-37387C4F8F50}" type="sibTrans" cxnId="{02A18D90-3145-4581-985A-686699CF8F1A}">
      <dgm:prSet/>
      <dgm:spPr/>
      <dgm:t>
        <a:bodyPr/>
        <a:lstStyle/>
        <a:p>
          <a:endParaRPr lang="ru-RU"/>
        </a:p>
      </dgm:t>
    </dgm:pt>
    <dgm:pt modelId="{5D8C22C1-AB48-4D39-A97D-6FA9A2F05A1D}">
      <dgm:prSet phldrT="[Текст]"/>
      <dgm:spPr/>
      <dgm:t>
        <a:bodyPr/>
        <a:lstStyle/>
        <a:p>
          <a:r>
            <a:rPr lang="ru-RU" dirty="0"/>
            <a:t>Осень 2024</a:t>
          </a:r>
        </a:p>
      </dgm:t>
    </dgm:pt>
    <dgm:pt modelId="{48504D86-8A5A-446B-9A39-7A451CFB8B07}" type="parTrans" cxnId="{699791A9-65A7-4AFC-9019-76F03CDA91CF}">
      <dgm:prSet/>
      <dgm:spPr/>
      <dgm:t>
        <a:bodyPr/>
        <a:lstStyle/>
        <a:p>
          <a:endParaRPr lang="ru-RU"/>
        </a:p>
      </dgm:t>
    </dgm:pt>
    <dgm:pt modelId="{FB426BB1-951B-47F7-B23A-36F0CAF1CF18}" type="sibTrans" cxnId="{699791A9-65A7-4AFC-9019-76F03CDA91CF}">
      <dgm:prSet/>
      <dgm:spPr/>
      <dgm:t>
        <a:bodyPr/>
        <a:lstStyle/>
        <a:p>
          <a:endParaRPr lang="ru-RU"/>
        </a:p>
      </dgm:t>
    </dgm:pt>
    <dgm:pt modelId="{27D8D5B1-3BEC-4CAB-A92B-653497A6E073}">
      <dgm:prSet phldrT="[Текст]"/>
      <dgm:spPr/>
      <dgm:t>
        <a:bodyPr/>
        <a:lstStyle/>
        <a:p>
          <a:r>
            <a:rPr lang="ru-RU" dirty="0"/>
            <a:t>200 студентов</a:t>
          </a:r>
        </a:p>
      </dgm:t>
    </dgm:pt>
    <dgm:pt modelId="{86B9D09D-8FB4-414D-873B-220967CF5305}" type="parTrans" cxnId="{B925195C-77B9-4590-B8A7-00CD340758D6}">
      <dgm:prSet/>
      <dgm:spPr/>
      <dgm:t>
        <a:bodyPr/>
        <a:lstStyle/>
        <a:p>
          <a:endParaRPr lang="ru-RU"/>
        </a:p>
      </dgm:t>
    </dgm:pt>
    <dgm:pt modelId="{FA444CCA-3C24-495B-A74C-A29D339F577C}" type="sibTrans" cxnId="{B925195C-77B9-4590-B8A7-00CD340758D6}">
      <dgm:prSet/>
      <dgm:spPr/>
      <dgm:t>
        <a:bodyPr/>
        <a:lstStyle/>
        <a:p>
          <a:endParaRPr lang="ru-RU"/>
        </a:p>
      </dgm:t>
    </dgm:pt>
    <dgm:pt modelId="{D3CE7825-0E79-4F50-920D-B400C93B87DB}" type="pres">
      <dgm:prSet presAssocID="{1328AA15-5519-4B3C-B269-D93489897AC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1ADB39C-97B2-4E15-A4E0-7CB667DDCB99}" type="pres">
      <dgm:prSet presAssocID="{CEE05198-8DCA-40F4-8CBE-F14B2F2EBADE}" presName="root" presStyleCnt="0"/>
      <dgm:spPr/>
    </dgm:pt>
    <dgm:pt modelId="{97DDDFFE-6F61-44B1-9AD1-EC60EB157AE5}" type="pres">
      <dgm:prSet presAssocID="{CEE05198-8DCA-40F4-8CBE-F14B2F2EBADE}" presName="rootComposite" presStyleCnt="0"/>
      <dgm:spPr/>
    </dgm:pt>
    <dgm:pt modelId="{5EEB27E8-1A03-4E04-917E-F27FFB5032F0}" type="pres">
      <dgm:prSet presAssocID="{CEE05198-8DCA-40F4-8CBE-F14B2F2EBADE}" presName="rootText" presStyleLbl="node1" presStyleIdx="0" presStyleCnt="3"/>
      <dgm:spPr/>
    </dgm:pt>
    <dgm:pt modelId="{F9D771C7-11B8-400F-A855-9894538AAC5C}" type="pres">
      <dgm:prSet presAssocID="{CEE05198-8DCA-40F4-8CBE-F14B2F2EBADE}" presName="rootConnector" presStyleLbl="node1" presStyleIdx="0" presStyleCnt="3"/>
      <dgm:spPr/>
    </dgm:pt>
    <dgm:pt modelId="{4C6FFE09-F62F-4847-BAA3-A118D4793D41}" type="pres">
      <dgm:prSet presAssocID="{CEE05198-8DCA-40F4-8CBE-F14B2F2EBADE}" presName="childShape" presStyleCnt="0"/>
      <dgm:spPr/>
    </dgm:pt>
    <dgm:pt modelId="{FF750127-5E32-4B80-ADD1-06C95EB2B15B}" type="pres">
      <dgm:prSet presAssocID="{77790148-40F0-40FD-A49D-900094F728EF}" presName="Name13" presStyleLbl="parChTrans1D2" presStyleIdx="0" presStyleCnt="6"/>
      <dgm:spPr/>
    </dgm:pt>
    <dgm:pt modelId="{1ABAF60B-26BD-4BA4-A3B5-B93F7A8FDEE0}" type="pres">
      <dgm:prSet presAssocID="{97D09380-5008-4077-8CAB-D56CE52540F1}" presName="childText" presStyleLbl="bgAcc1" presStyleIdx="0" presStyleCnt="6">
        <dgm:presLayoutVars>
          <dgm:bulletEnabled val="1"/>
        </dgm:presLayoutVars>
      </dgm:prSet>
      <dgm:spPr/>
    </dgm:pt>
    <dgm:pt modelId="{6B433D31-8A88-4462-B7E9-A90E4E226643}" type="pres">
      <dgm:prSet presAssocID="{E28AEF95-B83F-4CAE-96A3-0A371E218A9D}" presName="Name13" presStyleLbl="parChTrans1D2" presStyleIdx="1" presStyleCnt="6"/>
      <dgm:spPr/>
    </dgm:pt>
    <dgm:pt modelId="{F3E291BC-2602-4359-8658-A35B4CB9D24F}" type="pres">
      <dgm:prSet presAssocID="{273E76D9-4C7F-4A49-9973-736B653332C1}" presName="childText" presStyleLbl="bgAcc1" presStyleIdx="1" presStyleCnt="6">
        <dgm:presLayoutVars>
          <dgm:bulletEnabled val="1"/>
        </dgm:presLayoutVars>
      </dgm:prSet>
      <dgm:spPr/>
    </dgm:pt>
    <dgm:pt modelId="{D01EAB24-B2D8-4E6E-8386-34D3B713843A}" type="pres">
      <dgm:prSet presAssocID="{CA011081-BCD9-4735-813F-0959332EB02E}" presName="root" presStyleCnt="0"/>
      <dgm:spPr/>
    </dgm:pt>
    <dgm:pt modelId="{D16275DA-46B8-4A3F-8427-187C9230F546}" type="pres">
      <dgm:prSet presAssocID="{CA011081-BCD9-4735-813F-0959332EB02E}" presName="rootComposite" presStyleCnt="0"/>
      <dgm:spPr/>
    </dgm:pt>
    <dgm:pt modelId="{4BE250F0-45B2-48C4-B0AA-85941B496D17}" type="pres">
      <dgm:prSet presAssocID="{CA011081-BCD9-4735-813F-0959332EB02E}" presName="rootText" presStyleLbl="node1" presStyleIdx="1" presStyleCnt="3"/>
      <dgm:spPr/>
    </dgm:pt>
    <dgm:pt modelId="{BC2392C1-C035-449F-9327-2CDB6BBC57F1}" type="pres">
      <dgm:prSet presAssocID="{CA011081-BCD9-4735-813F-0959332EB02E}" presName="rootConnector" presStyleLbl="node1" presStyleIdx="1" presStyleCnt="3"/>
      <dgm:spPr/>
    </dgm:pt>
    <dgm:pt modelId="{EB91F8E6-5F9C-4CCF-A9CE-0DA64F413544}" type="pres">
      <dgm:prSet presAssocID="{CA011081-BCD9-4735-813F-0959332EB02E}" presName="childShape" presStyleCnt="0"/>
      <dgm:spPr/>
    </dgm:pt>
    <dgm:pt modelId="{760C5989-0F83-484C-B3D1-83F52B5EA8B4}" type="pres">
      <dgm:prSet presAssocID="{91FE9CF4-D670-41B0-AF6F-DAB39943D03D}" presName="Name13" presStyleLbl="parChTrans1D2" presStyleIdx="2" presStyleCnt="6"/>
      <dgm:spPr/>
    </dgm:pt>
    <dgm:pt modelId="{DEC6BFBD-5E3C-41C0-BE77-DA6B0B442F78}" type="pres">
      <dgm:prSet presAssocID="{102DE068-DEC3-4655-811C-25ACBC742AEB}" presName="childText" presStyleLbl="bgAcc1" presStyleIdx="2" presStyleCnt="6">
        <dgm:presLayoutVars>
          <dgm:bulletEnabled val="1"/>
        </dgm:presLayoutVars>
      </dgm:prSet>
      <dgm:spPr/>
    </dgm:pt>
    <dgm:pt modelId="{F37F33AD-F150-47C0-ABF7-EDE32659BA0D}" type="pres">
      <dgm:prSet presAssocID="{2BA0ACE4-E44E-4B79-8DFB-580E3330164A}" presName="Name13" presStyleLbl="parChTrans1D2" presStyleIdx="3" presStyleCnt="6"/>
      <dgm:spPr/>
    </dgm:pt>
    <dgm:pt modelId="{11266936-8E13-4435-A7EF-7D6ADE91DC2E}" type="pres">
      <dgm:prSet presAssocID="{8F85C6EA-72B9-4B6F-B816-B96FA20A3B36}" presName="childText" presStyleLbl="bgAcc1" presStyleIdx="3" presStyleCnt="6">
        <dgm:presLayoutVars>
          <dgm:bulletEnabled val="1"/>
        </dgm:presLayoutVars>
      </dgm:prSet>
      <dgm:spPr/>
    </dgm:pt>
    <dgm:pt modelId="{860EF5AE-04C5-4D18-8301-B90E8C3EA17D}" type="pres">
      <dgm:prSet presAssocID="{5D8C22C1-AB48-4D39-A97D-6FA9A2F05A1D}" presName="root" presStyleCnt="0"/>
      <dgm:spPr/>
    </dgm:pt>
    <dgm:pt modelId="{4C16183F-E212-4BE5-AE0A-B6C7F1702BBF}" type="pres">
      <dgm:prSet presAssocID="{5D8C22C1-AB48-4D39-A97D-6FA9A2F05A1D}" presName="rootComposite" presStyleCnt="0"/>
      <dgm:spPr/>
    </dgm:pt>
    <dgm:pt modelId="{E0FF1570-8285-4D20-A56F-226C693842E8}" type="pres">
      <dgm:prSet presAssocID="{5D8C22C1-AB48-4D39-A97D-6FA9A2F05A1D}" presName="rootText" presStyleLbl="node1" presStyleIdx="2" presStyleCnt="3" custLinFactNeighborX="-564" custLinFactNeighborY="1316"/>
      <dgm:spPr/>
    </dgm:pt>
    <dgm:pt modelId="{F136E0FF-8187-4847-A22F-F6518B8CB729}" type="pres">
      <dgm:prSet presAssocID="{5D8C22C1-AB48-4D39-A97D-6FA9A2F05A1D}" presName="rootConnector" presStyleLbl="node1" presStyleIdx="2" presStyleCnt="3"/>
      <dgm:spPr/>
    </dgm:pt>
    <dgm:pt modelId="{4B8A2C72-B2A2-43D7-A72E-A703D962DC91}" type="pres">
      <dgm:prSet presAssocID="{5D8C22C1-AB48-4D39-A97D-6FA9A2F05A1D}" presName="childShape" presStyleCnt="0"/>
      <dgm:spPr/>
    </dgm:pt>
    <dgm:pt modelId="{182BCD07-27D4-4F91-B70F-64896BC6CFC5}" type="pres">
      <dgm:prSet presAssocID="{A1999E83-DE26-4072-9FF1-CC429B0B1BE2}" presName="Name13" presStyleLbl="parChTrans1D2" presStyleIdx="4" presStyleCnt="6"/>
      <dgm:spPr/>
    </dgm:pt>
    <dgm:pt modelId="{11C8F31B-1D64-4CB9-9320-42647267247C}" type="pres">
      <dgm:prSet presAssocID="{FFDA9F90-08FE-4486-87F0-0278C32D7482}" presName="childText" presStyleLbl="bgAcc1" presStyleIdx="4" presStyleCnt="6">
        <dgm:presLayoutVars>
          <dgm:bulletEnabled val="1"/>
        </dgm:presLayoutVars>
      </dgm:prSet>
      <dgm:spPr/>
    </dgm:pt>
    <dgm:pt modelId="{2F38D6CD-2A85-4AAD-A92F-B2259708EF3F}" type="pres">
      <dgm:prSet presAssocID="{86B9D09D-8FB4-414D-873B-220967CF5305}" presName="Name13" presStyleLbl="parChTrans1D2" presStyleIdx="5" presStyleCnt="6"/>
      <dgm:spPr/>
    </dgm:pt>
    <dgm:pt modelId="{83A4052A-AAF1-4B04-B78B-FFDA9C1BC5ED}" type="pres">
      <dgm:prSet presAssocID="{27D8D5B1-3BEC-4CAB-A92B-653497A6E073}" presName="childText" presStyleLbl="bgAcc1" presStyleIdx="5" presStyleCnt="6">
        <dgm:presLayoutVars>
          <dgm:bulletEnabled val="1"/>
        </dgm:presLayoutVars>
      </dgm:prSet>
      <dgm:spPr/>
    </dgm:pt>
  </dgm:ptLst>
  <dgm:cxnLst>
    <dgm:cxn modelId="{F5A1650E-49A0-456D-8F10-53F7AA0F7C05}" srcId="{CEE05198-8DCA-40F4-8CBE-F14B2F2EBADE}" destId="{273E76D9-4C7F-4A49-9973-736B653332C1}" srcOrd="1" destOrd="0" parTransId="{E28AEF95-B83F-4CAE-96A3-0A371E218A9D}" sibTransId="{E3982CBE-515D-4120-8203-E2F916AC16A4}"/>
    <dgm:cxn modelId="{3F2BD623-65BE-42A2-A329-9B86AB989623}" type="presOf" srcId="{CA011081-BCD9-4735-813F-0959332EB02E}" destId="{4BE250F0-45B2-48C4-B0AA-85941B496D17}" srcOrd="0" destOrd="0" presId="urn:microsoft.com/office/officeart/2005/8/layout/hierarchy3"/>
    <dgm:cxn modelId="{24B2C324-095D-4361-92D0-8CA62E6B1CED}" srcId="{1328AA15-5519-4B3C-B269-D93489897ACC}" destId="{CA011081-BCD9-4735-813F-0959332EB02E}" srcOrd="1" destOrd="0" parTransId="{092F586A-CE13-4798-9AE9-523D561E27DA}" sibTransId="{035F8937-611C-4BBF-9011-48BC2FCB602C}"/>
    <dgm:cxn modelId="{2CF56826-DC9D-4CEB-8D51-36AB26D9587A}" srcId="{1328AA15-5519-4B3C-B269-D93489897ACC}" destId="{CEE05198-8DCA-40F4-8CBE-F14B2F2EBADE}" srcOrd="0" destOrd="0" parTransId="{BB3CB179-E060-42C7-AD66-5AADE176D507}" sibTransId="{E2248B86-3B0C-4416-8354-1BBAB9B5C6C6}"/>
    <dgm:cxn modelId="{91CF1431-C522-4C1B-8357-56BBF51C9048}" type="presOf" srcId="{5D8C22C1-AB48-4D39-A97D-6FA9A2F05A1D}" destId="{F136E0FF-8187-4847-A22F-F6518B8CB729}" srcOrd="1" destOrd="0" presId="urn:microsoft.com/office/officeart/2005/8/layout/hierarchy3"/>
    <dgm:cxn modelId="{B925195C-77B9-4590-B8A7-00CD340758D6}" srcId="{5D8C22C1-AB48-4D39-A97D-6FA9A2F05A1D}" destId="{27D8D5B1-3BEC-4CAB-A92B-653497A6E073}" srcOrd="1" destOrd="0" parTransId="{86B9D09D-8FB4-414D-873B-220967CF5305}" sibTransId="{FA444CCA-3C24-495B-A74C-A29D339F577C}"/>
    <dgm:cxn modelId="{ADD95862-74E7-4C1B-A31A-6FC01687F2DC}" srcId="{CA011081-BCD9-4735-813F-0959332EB02E}" destId="{102DE068-DEC3-4655-811C-25ACBC742AEB}" srcOrd="0" destOrd="0" parTransId="{91FE9CF4-D670-41B0-AF6F-DAB39943D03D}" sibTransId="{08CF2003-ABE2-4983-8A0E-A81A7761359F}"/>
    <dgm:cxn modelId="{F9A71544-C068-492A-8102-884A0A8B3922}" type="presOf" srcId="{5D8C22C1-AB48-4D39-A97D-6FA9A2F05A1D}" destId="{E0FF1570-8285-4D20-A56F-226C693842E8}" srcOrd="0" destOrd="0" presId="urn:microsoft.com/office/officeart/2005/8/layout/hierarchy3"/>
    <dgm:cxn modelId="{77BD696D-693F-4C27-A32A-02958432CD8E}" type="presOf" srcId="{CEE05198-8DCA-40F4-8CBE-F14B2F2EBADE}" destId="{5EEB27E8-1A03-4E04-917E-F27FFB5032F0}" srcOrd="0" destOrd="0" presId="urn:microsoft.com/office/officeart/2005/8/layout/hierarchy3"/>
    <dgm:cxn modelId="{C29B7074-0FC3-479C-805F-B2D7671EC50D}" type="presOf" srcId="{27D8D5B1-3BEC-4CAB-A92B-653497A6E073}" destId="{83A4052A-AAF1-4B04-B78B-FFDA9C1BC5ED}" srcOrd="0" destOrd="0" presId="urn:microsoft.com/office/officeart/2005/8/layout/hierarchy3"/>
    <dgm:cxn modelId="{6C832D5A-DAC9-4CB2-80C6-C517F3BC98D7}" type="presOf" srcId="{273E76D9-4C7F-4A49-9973-736B653332C1}" destId="{F3E291BC-2602-4359-8658-A35B4CB9D24F}" srcOrd="0" destOrd="0" presId="urn:microsoft.com/office/officeart/2005/8/layout/hierarchy3"/>
    <dgm:cxn modelId="{02A18D90-3145-4581-985A-686699CF8F1A}" srcId="{5D8C22C1-AB48-4D39-A97D-6FA9A2F05A1D}" destId="{FFDA9F90-08FE-4486-87F0-0278C32D7482}" srcOrd="0" destOrd="0" parTransId="{A1999E83-DE26-4072-9FF1-CC429B0B1BE2}" sibTransId="{8E5C0CF1-FF15-4055-94C7-37387C4F8F50}"/>
    <dgm:cxn modelId="{25B4AD91-E4E5-4A97-9B17-357E7B518AF8}" type="presOf" srcId="{CEE05198-8DCA-40F4-8CBE-F14B2F2EBADE}" destId="{F9D771C7-11B8-400F-A855-9894538AAC5C}" srcOrd="1" destOrd="0" presId="urn:microsoft.com/office/officeart/2005/8/layout/hierarchy3"/>
    <dgm:cxn modelId="{67EEE09C-C872-436A-B538-6C7DAD0F0654}" type="presOf" srcId="{2BA0ACE4-E44E-4B79-8DFB-580E3330164A}" destId="{F37F33AD-F150-47C0-ABF7-EDE32659BA0D}" srcOrd="0" destOrd="0" presId="urn:microsoft.com/office/officeart/2005/8/layout/hierarchy3"/>
    <dgm:cxn modelId="{7D3A3AA2-DF03-432A-AFA1-7C5773138C3D}" type="presOf" srcId="{86B9D09D-8FB4-414D-873B-220967CF5305}" destId="{2F38D6CD-2A85-4AAD-A92F-B2259708EF3F}" srcOrd="0" destOrd="0" presId="urn:microsoft.com/office/officeart/2005/8/layout/hierarchy3"/>
    <dgm:cxn modelId="{699791A9-65A7-4AFC-9019-76F03CDA91CF}" srcId="{1328AA15-5519-4B3C-B269-D93489897ACC}" destId="{5D8C22C1-AB48-4D39-A97D-6FA9A2F05A1D}" srcOrd="2" destOrd="0" parTransId="{48504D86-8A5A-446B-9A39-7A451CFB8B07}" sibTransId="{FB426BB1-951B-47F7-B23A-36F0CAF1CF18}"/>
    <dgm:cxn modelId="{2FC575AF-FDBF-4AE9-BB81-82E044DC7321}" type="presOf" srcId="{102DE068-DEC3-4655-811C-25ACBC742AEB}" destId="{DEC6BFBD-5E3C-41C0-BE77-DA6B0B442F78}" srcOrd="0" destOrd="0" presId="urn:microsoft.com/office/officeart/2005/8/layout/hierarchy3"/>
    <dgm:cxn modelId="{0F0224C0-DBCF-4082-8B41-B41E342C8D09}" type="presOf" srcId="{91FE9CF4-D670-41B0-AF6F-DAB39943D03D}" destId="{760C5989-0F83-484C-B3D1-83F52B5EA8B4}" srcOrd="0" destOrd="0" presId="urn:microsoft.com/office/officeart/2005/8/layout/hierarchy3"/>
    <dgm:cxn modelId="{85F278C8-4E48-400A-BA1B-8060D070A562}" type="presOf" srcId="{E28AEF95-B83F-4CAE-96A3-0A371E218A9D}" destId="{6B433D31-8A88-4462-B7E9-A90E4E226643}" srcOrd="0" destOrd="0" presId="urn:microsoft.com/office/officeart/2005/8/layout/hierarchy3"/>
    <dgm:cxn modelId="{B5C6E9CD-C45F-49DF-A994-2FBD3E46CEB5}" srcId="{CEE05198-8DCA-40F4-8CBE-F14B2F2EBADE}" destId="{97D09380-5008-4077-8CAB-D56CE52540F1}" srcOrd="0" destOrd="0" parTransId="{77790148-40F0-40FD-A49D-900094F728EF}" sibTransId="{69C32505-37B7-40B4-B0C0-DD6407AEF319}"/>
    <dgm:cxn modelId="{9FCA41D8-6AAD-4048-AB86-3DAD6080EC37}" type="presOf" srcId="{FFDA9F90-08FE-4486-87F0-0278C32D7482}" destId="{11C8F31B-1D64-4CB9-9320-42647267247C}" srcOrd="0" destOrd="0" presId="urn:microsoft.com/office/officeart/2005/8/layout/hierarchy3"/>
    <dgm:cxn modelId="{5121BEE2-4252-4D22-A177-9096E8B2D5D5}" type="presOf" srcId="{97D09380-5008-4077-8CAB-D56CE52540F1}" destId="{1ABAF60B-26BD-4BA4-A3B5-B93F7A8FDEE0}" srcOrd="0" destOrd="0" presId="urn:microsoft.com/office/officeart/2005/8/layout/hierarchy3"/>
    <dgm:cxn modelId="{5D9F2CEA-4A0A-420A-906F-AF0FCF7B76E8}" srcId="{CA011081-BCD9-4735-813F-0959332EB02E}" destId="{8F85C6EA-72B9-4B6F-B816-B96FA20A3B36}" srcOrd="1" destOrd="0" parTransId="{2BA0ACE4-E44E-4B79-8DFB-580E3330164A}" sibTransId="{290C6C4D-E258-4859-83E9-E3D25FEC60C2}"/>
    <dgm:cxn modelId="{5A4609ED-120E-431E-9716-1ABCD80C5D4B}" type="presOf" srcId="{A1999E83-DE26-4072-9FF1-CC429B0B1BE2}" destId="{182BCD07-27D4-4F91-B70F-64896BC6CFC5}" srcOrd="0" destOrd="0" presId="urn:microsoft.com/office/officeart/2005/8/layout/hierarchy3"/>
    <dgm:cxn modelId="{C82FE2EE-AEDB-4A76-8BAF-FD578E7B5001}" type="presOf" srcId="{77790148-40F0-40FD-A49D-900094F728EF}" destId="{FF750127-5E32-4B80-ADD1-06C95EB2B15B}" srcOrd="0" destOrd="0" presId="urn:microsoft.com/office/officeart/2005/8/layout/hierarchy3"/>
    <dgm:cxn modelId="{3C381CEF-EB9B-47C7-9770-1C72DEA92537}" type="presOf" srcId="{8F85C6EA-72B9-4B6F-B816-B96FA20A3B36}" destId="{11266936-8E13-4435-A7EF-7D6ADE91DC2E}" srcOrd="0" destOrd="0" presId="urn:microsoft.com/office/officeart/2005/8/layout/hierarchy3"/>
    <dgm:cxn modelId="{0E6390FC-C46C-4D3E-8B18-5067EE22EC67}" type="presOf" srcId="{CA011081-BCD9-4735-813F-0959332EB02E}" destId="{BC2392C1-C035-449F-9327-2CDB6BBC57F1}" srcOrd="1" destOrd="0" presId="urn:microsoft.com/office/officeart/2005/8/layout/hierarchy3"/>
    <dgm:cxn modelId="{E9B403FD-C88C-4AD6-B424-4F28C95D6CC5}" type="presOf" srcId="{1328AA15-5519-4B3C-B269-D93489897ACC}" destId="{D3CE7825-0E79-4F50-920D-B400C93B87DB}" srcOrd="0" destOrd="0" presId="urn:microsoft.com/office/officeart/2005/8/layout/hierarchy3"/>
    <dgm:cxn modelId="{8C9B8139-03BF-465D-BBF4-1C8FAA06DD14}" type="presParOf" srcId="{D3CE7825-0E79-4F50-920D-B400C93B87DB}" destId="{71ADB39C-97B2-4E15-A4E0-7CB667DDCB99}" srcOrd="0" destOrd="0" presId="urn:microsoft.com/office/officeart/2005/8/layout/hierarchy3"/>
    <dgm:cxn modelId="{6BEBC6AE-8D01-425B-BB33-79CCF49A22E0}" type="presParOf" srcId="{71ADB39C-97B2-4E15-A4E0-7CB667DDCB99}" destId="{97DDDFFE-6F61-44B1-9AD1-EC60EB157AE5}" srcOrd="0" destOrd="0" presId="urn:microsoft.com/office/officeart/2005/8/layout/hierarchy3"/>
    <dgm:cxn modelId="{A097063B-1BEB-4B0B-9891-560D083A834D}" type="presParOf" srcId="{97DDDFFE-6F61-44B1-9AD1-EC60EB157AE5}" destId="{5EEB27E8-1A03-4E04-917E-F27FFB5032F0}" srcOrd="0" destOrd="0" presId="urn:microsoft.com/office/officeart/2005/8/layout/hierarchy3"/>
    <dgm:cxn modelId="{E7F97669-F82E-4BCD-A4AA-7F9307E7B3CF}" type="presParOf" srcId="{97DDDFFE-6F61-44B1-9AD1-EC60EB157AE5}" destId="{F9D771C7-11B8-400F-A855-9894538AAC5C}" srcOrd="1" destOrd="0" presId="urn:microsoft.com/office/officeart/2005/8/layout/hierarchy3"/>
    <dgm:cxn modelId="{CE3FDDBF-BC01-44E4-B9A5-A25E7FBD4808}" type="presParOf" srcId="{71ADB39C-97B2-4E15-A4E0-7CB667DDCB99}" destId="{4C6FFE09-F62F-4847-BAA3-A118D4793D41}" srcOrd="1" destOrd="0" presId="urn:microsoft.com/office/officeart/2005/8/layout/hierarchy3"/>
    <dgm:cxn modelId="{7ADBFAFD-6330-46BD-BA73-81A1A4AE4965}" type="presParOf" srcId="{4C6FFE09-F62F-4847-BAA3-A118D4793D41}" destId="{FF750127-5E32-4B80-ADD1-06C95EB2B15B}" srcOrd="0" destOrd="0" presId="urn:microsoft.com/office/officeart/2005/8/layout/hierarchy3"/>
    <dgm:cxn modelId="{794E647C-B31C-4812-A6D4-D5C2EEB98081}" type="presParOf" srcId="{4C6FFE09-F62F-4847-BAA3-A118D4793D41}" destId="{1ABAF60B-26BD-4BA4-A3B5-B93F7A8FDEE0}" srcOrd="1" destOrd="0" presId="urn:microsoft.com/office/officeart/2005/8/layout/hierarchy3"/>
    <dgm:cxn modelId="{2B49CA21-E33A-4949-BFBD-2952A9638626}" type="presParOf" srcId="{4C6FFE09-F62F-4847-BAA3-A118D4793D41}" destId="{6B433D31-8A88-4462-B7E9-A90E4E226643}" srcOrd="2" destOrd="0" presId="urn:microsoft.com/office/officeart/2005/8/layout/hierarchy3"/>
    <dgm:cxn modelId="{F7365910-0326-4AF0-A426-A2D417ADE8F2}" type="presParOf" srcId="{4C6FFE09-F62F-4847-BAA3-A118D4793D41}" destId="{F3E291BC-2602-4359-8658-A35B4CB9D24F}" srcOrd="3" destOrd="0" presId="urn:microsoft.com/office/officeart/2005/8/layout/hierarchy3"/>
    <dgm:cxn modelId="{C7DD1891-4D24-459C-978D-60C84100334B}" type="presParOf" srcId="{D3CE7825-0E79-4F50-920D-B400C93B87DB}" destId="{D01EAB24-B2D8-4E6E-8386-34D3B713843A}" srcOrd="1" destOrd="0" presId="urn:microsoft.com/office/officeart/2005/8/layout/hierarchy3"/>
    <dgm:cxn modelId="{C2665152-1184-4418-A09B-C7896B2718BF}" type="presParOf" srcId="{D01EAB24-B2D8-4E6E-8386-34D3B713843A}" destId="{D16275DA-46B8-4A3F-8427-187C9230F546}" srcOrd="0" destOrd="0" presId="urn:microsoft.com/office/officeart/2005/8/layout/hierarchy3"/>
    <dgm:cxn modelId="{BA9CA80E-DFBB-4C34-9C05-9504E7B06F0C}" type="presParOf" srcId="{D16275DA-46B8-4A3F-8427-187C9230F546}" destId="{4BE250F0-45B2-48C4-B0AA-85941B496D17}" srcOrd="0" destOrd="0" presId="urn:microsoft.com/office/officeart/2005/8/layout/hierarchy3"/>
    <dgm:cxn modelId="{EE8AD5F8-5D8F-48A0-9BAC-FBE15213BCB2}" type="presParOf" srcId="{D16275DA-46B8-4A3F-8427-187C9230F546}" destId="{BC2392C1-C035-449F-9327-2CDB6BBC57F1}" srcOrd="1" destOrd="0" presId="urn:microsoft.com/office/officeart/2005/8/layout/hierarchy3"/>
    <dgm:cxn modelId="{630394E9-3C7A-4FA4-B9E0-2D84D5FA938A}" type="presParOf" srcId="{D01EAB24-B2D8-4E6E-8386-34D3B713843A}" destId="{EB91F8E6-5F9C-4CCF-A9CE-0DA64F413544}" srcOrd="1" destOrd="0" presId="urn:microsoft.com/office/officeart/2005/8/layout/hierarchy3"/>
    <dgm:cxn modelId="{998E14BB-1F4F-4CF3-82DE-F109B9907043}" type="presParOf" srcId="{EB91F8E6-5F9C-4CCF-A9CE-0DA64F413544}" destId="{760C5989-0F83-484C-B3D1-83F52B5EA8B4}" srcOrd="0" destOrd="0" presId="urn:microsoft.com/office/officeart/2005/8/layout/hierarchy3"/>
    <dgm:cxn modelId="{76C772CB-3868-4F78-92B6-D9ED58E12656}" type="presParOf" srcId="{EB91F8E6-5F9C-4CCF-A9CE-0DA64F413544}" destId="{DEC6BFBD-5E3C-41C0-BE77-DA6B0B442F78}" srcOrd="1" destOrd="0" presId="urn:microsoft.com/office/officeart/2005/8/layout/hierarchy3"/>
    <dgm:cxn modelId="{D5A530BF-D14B-48EA-BCF4-F8CC605E4488}" type="presParOf" srcId="{EB91F8E6-5F9C-4CCF-A9CE-0DA64F413544}" destId="{F37F33AD-F150-47C0-ABF7-EDE32659BA0D}" srcOrd="2" destOrd="0" presId="urn:microsoft.com/office/officeart/2005/8/layout/hierarchy3"/>
    <dgm:cxn modelId="{C00781F2-7956-4B73-85DF-1F9CC9147E2D}" type="presParOf" srcId="{EB91F8E6-5F9C-4CCF-A9CE-0DA64F413544}" destId="{11266936-8E13-4435-A7EF-7D6ADE91DC2E}" srcOrd="3" destOrd="0" presId="urn:microsoft.com/office/officeart/2005/8/layout/hierarchy3"/>
    <dgm:cxn modelId="{2EE42DF6-A51E-46E7-875C-16489230D2DB}" type="presParOf" srcId="{D3CE7825-0E79-4F50-920D-B400C93B87DB}" destId="{860EF5AE-04C5-4D18-8301-B90E8C3EA17D}" srcOrd="2" destOrd="0" presId="urn:microsoft.com/office/officeart/2005/8/layout/hierarchy3"/>
    <dgm:cxn modelId="{899776E3-37F3-4AD5-ACE1-F06528D209D8}" type="presParOf" srcId="{860EF5AE-04C5-4D18-8301-B90E8C3EA17D}" destId="{4C16183F-E212-4BE5-AE0A-B6C7F1702BBF}" srcOrd="0" destOrd="0" presId="urn:microsoft.com/office/officeart/2005/8/layout/hierarchy3"/>
    <dgm:cxn modelId="{9F1630A5-EDCA-430D-8C73-F124EC02B713}" type="presParOf" srcId="{4C16183F-E212-4BE5-AE0A-B6C7F1702BBF}" destId="{E0FF1570-8285-4D20-A56F-226C693842E8}" srcOrd="0" destOrd="0" presId="urn:microsoft.com/office/officeart/2005/8/layout/hierarchy3"/>
    <dgm:cxn modelId="{F4C55CCF-6A77-4982-86BD-42606806CC01}" type="presParOf" srcId="{4C16183F-E212-4BE5-AE0A-B6C7F1702BBF}" destId="{F136E0FF-8187-4847-A22F-F6518B8CB729}" srcOrd="1" destOrd="0" presId="urn:microsoft.com/office/officeart/2005/8/layout/hierarchy3"/>
    <dgm:cxn modelId="{7C412B8E-B823-4FF8-B62F-341807891A33}" type="presParOf" srcId="{860EF5AE-04C5-4D18-8301-B90E8C3EA17D}" destId="{4B8A2C72-B2A2-43D7-A72E-A703D962DC91}" srcOrd="1" destOrd="0" presId="urn:microsoft.com/office/officeart/2005/8/layout/hierarchy3"/>
    <dgm:cxn modelId="{DC8F9F83-7464-4A00-AD7C-95B17E422F52}" type="presParOf" srcId="{4B8A2C72-B2A2-43D7-A72E-A703D962DC91}" destId="{182BCD07-27D4-4F91-B70F-64896BC6CFC5}" srcOrd="0" destOrd="0" presId="urn:microsoft.com/office/officeart/2005/8/layout/hierarchy3"/>
    <dgm:cxn modelId="{1E7F1E2E-6CBB-4B20-96CF-BF87AD03FBA7}" type="presParOf" srcId="{4B8A2C72-B2A2-43D7-A72E-A703D962DC91}" destId="{11C8F31B-1D64-4CB9-9320-42647267247C}" srcOrd="1" destOrd="0" presId="urn:microsoft.com/office/officeart/2005/8/layout/hierarchy3"/>
    <dgm:cxn modelId="{AE2E7CAF-1D29-4432-887E-165B81F00E25}" type="presParOf" srcId="{4B8A2C72-B2A2-43D7-A72E-A703D962DC91}" destId="{2F38D6CD-2A85-4AAD-A92F-B2259708EF3F}" srcOrd="2" destOrd="0" presId="urn:microsoft.com/office/officeart/2005/8/layout/hierarchy3"/>
    <dgm:cxn modelId="{E9216C93-5390-40A4-B708-20ED91774F88}" type="presParOf" srcId="{4B8A2C72-B2A2-43D7-A72E-A703D962DC91}" destId="{83A4052A-AAF1-4B04-B78B-FFDA9C1BC5ED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53D921E-7AEF-47FC-9802-DE2181E6B38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CBB013-DC02-4168-BF59-90DD7029B474}">
      <dgm:prSet phldrT="[Текст]"/>
      <dgm:spPr/>
      <dgm:t>
        <a:bodyPr/>
        <a:lstStyle/>
        <a:p>
          <a:r>
            <a:rPr lang="ru-RU" dirty="0"/>
            <a:t>РФ</a:t>
          </a:r>
        </a:p>
      </dgm:t>
    </dgm:pt>
    <dgm:pt modelId="{4A57FE1B-CBCF-4A7F-8A9A-FEF5E48EDBB9}" type="parTrans" cxnId="{765E326C-ED22-40E6-A826-0D116B90BDA6}">
      <dgm:prSet/>
      <dgm:spPr/>
      <dgm:t>
        <a:bodyPr/>
        <a:lstStyle/>
        <a:p>
          <a:endParaRPr lang="ru-RU"/>
        </a:p>
      </dgm:t>
    </dgm:pt>
    <dgm:pt modelId="{0F219DC3-817A-46D3-B262-07F8DA4C9AD2}" type="sibTrans" cxnId="{765E326C-ED22-40E6-A826-0D116B90BDA6}">
      <dgm:prSet/>
      <dgm:spPr/>
      <dgm:t>
        <a:bodyPr/>
        <a:lstStyle/>
        <a:p>
          <a:endParaRPr lang="ru-RU"/>
        </a:p>
      </dgm:t>
    </dgm:pt>
    <dgm:pt modelId="{3DF0EF1C-E973-4D56-A21B-E52C54B7BF5B}">
      <dgm:prSet phldrT="[Текст]"/>
      <dgm:spPr/>
      <dgm:t>
        <a:bodyPr/>
        <a:lstStyle/>
        <a:p>
          <a:r>
            <a:rPr lang="ru-RU" dirty="0"/>
            <a:t>Магистрант НЧИ КФУ </a:t>
          </a:r>
          <a:r>
            <a:rPr lang="ru-RU" dirty="0" err="1"/>
            <a:t>Матурин</a:t>
          </a:r>
          <a:r>
            <a:rPr lang="ru-RU" dirty="0"/>
            <a:t> Руслан - </a:t>
          </a:r>
          <a:r>
            <a:rPr lang="ru-RU" dirty="0" err="1"/>
            <a:t>амбассадор</a:t>
          </a:r>
          <a:r>
            <a:rPr lang="ru-RU" dirty="0"/>
            <a:t> федерального </a:t>
          </a:r>
          <a:r>
            <a:rPr lang="ru-RU" dirty="0" err="1"/>
            <a:t>грантового</a:t>
          </a:r>
          <a:r>
            <a:rPr lang="ru-RU" dirty="0"/>
            <a:t> конкурса </a:t>
          </a:r>
          <a:r>
            <a:rPr lang="ru-RU" dirty="0" err="1"/>
            <a:t>Росмолодежи</a:t>
          </a:r>
          <a:endParaRPr lang="ru-RU" dirty="0"/>
        </a:p>
      </dgm:t>
    </dgm:pt>
    <dgm:pt modelId="{76B6D2E6-A603-4164-B94B-1C5D487FED96}" type="parTrans" cxnId="{F420E494-F0FA-4F8A-9298-DD053D9642BE}">
      <dgm:prSet/>
      <dgm:spPr/>
      <dgm:t>
        <a:bodyPr/>
        <a:lstStyle/>
        <a:p>
          <a:endParaRPr lang="ru-RU"/>
        </a:p>
      </dgm:t>
    </dgm:pt>
    <dgm:pt modelId="{ED5EABB3-CD44-4CFB-8073-2EA772DF6488}" type="sibTrans" cxnId="{F420E494-F0FA-4F8A-9298-DD053D9642BE}">
      <dgm:prSet/>
      <dgm:spPr/>
      <dgm:t>
        <a:bodyPr/>
        <a:lstStyle/>
        <a:p>
          <a:endParaRPr lang="ru-RU"/>
        </a:p>
      </dgm:t>
    </dgm:pt>
    <dgm:pt modelId="{4916E15C-45CE-4D3F-A929-7E9D3CAB34A2}">
      <dgm:prSet phldrT="[Текст]"/>
      <dgm:spPr/>
      <dgm:t>
        <a:bodyPr/>
        <a:lstStyle/>
        <a:p>
          <a:r>
            <a:rPr lang="ru-RU" dirty="0"/>
            <a:t>РФ</a:t>
          </a:r>
        </a:p>
      </dgm:t>
    </dgm:pt>
    <dgm:pt modelId="{F0FDF1E0-7C4D-49AB-8DB8-E2857DBEA382}" type="parTrans" cxnId="{855BFFA2-C590-44E6-830B-F92D0A8BE656}">
      <dgm:prSet/>
      <dgm:spPr/>
      <dgm:t>
        <a:bodyPr/>
        <a:lstStyle/>
        <a:p>
          <a:endParaRPr lang="ru-RU"/>
        </a:p>
      </dgm:t>
    </dgm:pt>
    <dgm:pt modelId="{346E4D11-704D-4B6D-BE45-D458A765EDD8}" type="sibTrans" cxnId="{855BFFA2-C590-44E6-830B-F92D0A8BE656}">
      <dgm:prSet/>
      <dgm:spPr/>
      <dgm:t>
        <a:bodyPr/>
        <a:lstStyle/>
        <a:p>
          <a:endParaRPr lang="ru-RU"/>
        </a:p>
      </dgm:t>
    </dgm:pt>
    <dgm:pt modelId="{D2541D2F-DDDF-4A61-9A55-67DAF9D43C26}">
      <dgm:prSet phldrT="[Текст]"/>
      <dgm:spPr/>
      <dgm:t>
        <a:bodyPr/>
        <a:lstStyle/>
        <a:p>
          <a:r>
            <a:rPr lang="ru-RU" dirty="0"/>
            <a:t>Студенты института стали участниками Ф</a:t>
          </a:r>
          <a:r>
            <a:rPr lang="ru-RU" b="0" i="0" dirty="0"/>
            <a:t>орума студенческих советов общежитий РФ</a:t>
          </a:r>
          <a:endParaRPr lang="ru-RU" dirty="0"/>
        </a:p>
      </dgm:t>
    </dgm:pt>
    <dgm:pt modelId="{4A21DD4E-F0B7-4F16-9D50-1640CD2B2132}" type="parTrans" cxnId="{7F3E2C04-74BC-479C-8E35-A093D40E09E0}">
      <dgm:prSet/>
      <dgm:spPr/>
      <dgm:t>
        <a:bodyPr/>
        <a:lstStyle/>
        <a:p>
          <a:endParaRPr lang="ru-RU"/>
        </a:p>
      </dgm:t>
    </dgm:pt>
    <dgm:pt modelId="{2D78DDA4-C870-4797-A135-A6A2EA69730C}" type="sibTrans" cxnId="{7F3E2C04-74BC-479C-8E35-A093D40E09E0}">
      <dgm:prSet/>
      <dgm:spPr/>
      <dgm:t>
        <a:bodyPr/>
        <a:lstStyle/>
        <a:p>
          <a:endParaRPr lang="ru-RU"/>
        </a:p>
      </dgm:t>
    </dgm:pt>
    <dgm:pt modelId="{2F2DB915-9376-44C5-B7CF-98FC65D427DF}">
      <dgm:prSet phldrT="[Текст]"/>
      <dgm:spPr/>
      <dgm:t>
        <a:bodyPr/>
        <a:lstStyle/>
        <a:p>
          <a:r>
            <a:rPr lang="ru-RU" dirty="0"/>
            <a:t>ПФО</a:t>
          </a:r>
        </a:p>
      </dgm:t>
    </dgm:pt>
    <dgm:pt modelId="{8A9A352E-12F8-492B-B3EB-777A59F786D3}" type="parTrans" cxnId="{8E9D3632-DE65-478D-9FCC-4E09C94804A2}">
      <dgm:prSet/>
      <dgm:spPr/>
      <dgm:t>
        <a:bodyPr/>
        <a:lstStyle/>
        <a:p>
          <a:endParaRPr lang="ru-RU"/>
        </a:p>
      </dgm:t>
    </dgm:pt>
    <dgm:pt modelId="{58CF2B85-7D86-406D-88CC-AF8EAB55EF87}" type="sibTrans" cxnId="{8E9D3632-DE65-478D-9FCC-4E09C94804A2}">
      <dgm:prSet/>
      <dgm:spPr/>
      <dgm:t>
        <a:bodyPr/>
        <a:lstStyle/>
        <a:p>
          <a:endParaRPr lang="ru-RU"/>
        </a:p>
      </dgm:t>
    </dgm:pt>
    <dgm:pt modelId="{06B8F1B9-1A10-461C-8F67-44B145CA6510}">
      <dgm:prSet phldrT="[Текст]"/>
      <dgm:spPr/>
      <dgm:t>
        <a:bodyPr/>
        <a:lstStyle/>
        <a:p>
          <a:r>
            <a:rPr lang="ru-RU" b="0" i="0" dirty="0"/>
            <a:t>Студенты института </a:t>
          </a:r>
          <a:r>
            <a:rPr lang="ru-RU" b="0" i="0" dirty="0" err="1"/>
            <a:t>участики</a:t>
          </a:r>
          <a:r>
            <a:rPr lang="ru-RU" b="0" i="0" dirty="0"/>
            <a:t>  в открытой школе-семинаре «Законодательные аспекты стипендиального обеспечения обучающихся образовательных организаций высшего образования «СТИПКОМ - 2024»  и </a:t>
          </a:r>
          <a:r>
            <a:rPr lang="ru-RU" b="0" i="0" dirty="0" err="1"/>
            <a:t>Гаязова</a:t>
          </a:r>
          <a:r>
            <a:rPr lang="ru-RU" b="0" i="0" dirty="0"/>
            <a:t> </a:t>
          </a:r>
          <a:r>
            <a:rPr lang="ru-RU" b="0" i="0" dirty="0" err="1"/>
            <a:t>Камиля</a:t>
          </a:r>
          <a:r>
            <a:rPr lang="ru-RU" b="0" i="0" dirty="0"/>
            <a:t> стала обладателем серебряного значка СТИПКОМ</a:t>
          </a:r>
          <a:endParaRPr lang="ru-RU" dirty="0"/>
        </a:p>
      </dgm:t>
    </dgm:pt>
    <dgm:pt modelId="{F757F88F-63AB-4820-9B0B-425C05E49D00}" type="parTrans" cxnId="{18E6065D-3007-4D38-8084-CF22855B1AF3}">
      <dgm:prSet/>
      <dgm:spPr/>
      <dgm:t>
        <a:bodyPr/>
        <a:lstStyle/>
        <a:p>
          <a:endParaRPr lang="ru-RU"/>
        </a:p>
      </dgm:t>
    </dgm:pt>
    <dgm:pt modelId="{C72B8E8A-35BC-45FD-B3C5-22C209AF2444}" type="sibTrans" cxnId="{18E6065D-3007-4D38-8084-CF22855B1AF3}">
      <dgm:prSet/>
      <dgm:spPr/>
      <dgm:t>
        <a:bodyPr/>
        <a:lstStyle/>
        <a:p>
          <a:endParaRPr lang="ru-RU"/>
        </a:p>
      </dgm:t>
    </dgm:pt>
    <dgm:pt modelId="{641C5B22-71B6-48D2-9FEA-1701E285B22E}">
      <dgm:prSet phldrT="[Текст]"/>
      <dgm:spPr/>
      <dgm:t>
        <a:bodyPr/>
        <a:lstStyle/>
        <a:p>
          <a:r>
            <a:rPr lang="ru-RU" dirty="0"/>
            <a:t>Патриотический клуб «МСОП НЧИ КФУ» стал победителем конкурса «Студент года КФУ 2024»  </a:t>
          </a:r>
        </a:p>
      </dgm:t>
    </dgm:pt>
    <dgm:pt modelId="{BDF270C4-4045-441A-B97E-4D5125558CEC}" type="parTrans" cxnId="{65EB7948-F667-4D84-BE4B-1FAB4D7A5046}">
      <dgm:prSet/>
      <dgm:spPr/>
      <dgm:t>
        <a:bodyPr/>
        <a:lstStyle/>
        <a:p>
          <a:endParaRPr lang="ru-RU"/>
        </a:p>
      </dgm:t>
    </dgm:pt>
    <dgm:pt modelId="{72E7A5A0-AD7F-442C-9B0D-AC1DB27ED7E7}" type="sibTrans" cxnId="{65EB7948-F667-4D84-BE4B-1FAB4D7A5046}">
      <dgm:prSet/>
      <dgm:spPr/>
      <dgm:t>
        <a:bodyPr/>
        <a:lstStyle/>
        <a:p>
          <a:endParaRPr lang="ru-RU"/>
        </a:p>
      </dgm:t>
    </dgm:pt>
    <dgm:pt modelId="{368E8A67-523B-4CFC-9FE4-C1C11B574CB9}">
      <dgm:prSet phldrT="[Текст]"/>
      <dgm:spPr/>
      <dgm:t>
        <a:bodyPr/>
        <a:lstStyle/>
        <a:p>
          <a:r>
            <a:rPr lang="ru-RU" dirty="0"/>
            <a:t>Студенты института стали лауреатами и победителями республиканской студенческой премии «Студент года Республики Татарстан»: МСОП – спец приз конкурса, как лучшее патриотическое объединение РТ, </a:t>
          </a:r>
          <a:r>
            <a:rPr lang="ru-RU" dirty="0" err="1"/>
            <a:t>Давлетшин</a:t>
          </a:r>
          <a:r>
            <a:rPr lang="ru-RU" dirty="0"/>
            <a:t> Данил – победитель премии в 2024 году в номинации «Спортсмен года РТ 2024»</a:t>
          </a:r>
        </a:p>
      </dgm:t>
    </dgm:pt>
    <dgm:pt modelId="{01FAE444-9B0D-443F-90A6-F2708EFA513B}" type="parTrans" cxnId="{16592256-1F2B-434E-A01D-DBB56DB538CF}">
      <dgm:prSet/>
      <dgm:spPr/>
      <dgm:t>
        <a:bodyPr/>
        <a:lstStyle/>
        <a:p>
          <a:endParaRPr lang="ru-RU"/>
        </a:p>
      </dgm:t>
    </dgm:pt>
    <dgm:pt modelId="{3AED3963-D94E-4FE1-A61E-F6DD627924CD}" type="sibTrans" cxnId="{16592256-1F2B-434E-A01D-DBB56DB538CF}">
      <dgm:prSet/>
      <dgm:spPr/>
      <dgm:t>
        <a:bodyPr/>
        <a:lstStyle/>
        <a:p>
          <a:endParaRPr lang="ru-RU"/>
        </a:p>
      </dgm:t>
    </dgm:pt>
    <dgm:pt modelId="{3A8F62EC-7FE3-411B-A911-EB53430A1E43}">
      <dgm:prSet phldrT="[Текст]"/>
      <dgm:spPr/>
      <dgm:t>
        <a:bodyPr/>
        <a:lstStyle/>
        <a:p>
          <a:r>
            <a:rPr lang="ru-RU" dirty="0"/>
            <a:t>КФУ</a:t>
          </a:r>
        </a:p>
      </dgm:t>
    </dgm:pt>
    <dgm:pt modelId="{9D8123CC-64F1-4A02-9753-E77A92A96E28}" type="parTrans" cxnId="{1A50F74F-9130-413F-87CC-CEC1EA273394}">
      <dgm:prSet/>
      <dgm:spPr/>
      <dgm:t>
        <a:bodyPr/>
        <a:lstStyle/>
        <a:p>
          <a:endParaRPr lang="ru-RU"/>
        </a:p>
      </dgm:t>
    </dgm:pt>
    <dgm:pt modelId="{E5B79C0B-E5D0-4B50-A97D-5B5FE79A9A2D}" type="sibTrans" cxnId="{1A50F74F-9130-413F-87CC-CEC1EA273394}">
      <dgm:prSet/>
      <dgm:spPr/>
      <dgm:t>
        <a:bodyPr/>
        <a:lstStyle/>
        <a:p>
          <a:endParaRPr lang="ru-RU"/>
        </a:p>
      </dgm:t>
    </dgm:pt>
    <dgm:pt modelId="{B5C0E6AD-17C9-468F-97EA-7236AF0ECFF0}">
      <dgm:prSet phldrT="[Текст]"/>
      <dgm:spPr/>
      <dgm:t>
        <a:bodyPr/>
        <a:lstStyle/>
        <a:p>
          <a:r>
            <a:rPr lang="ru-RU" dirty="0"/>
            <a:t>РТ</a:t>
          </a:r>
        </a:p>
      </dgm:t>
    </dgm:pt>
    <dgm:pt modelId="{DFA6B438-8B7F-4CDA-840F-AD1C5276209F}" type="parTrans" cxnId="{D8E512C2-6287-49B6-AE12-22DBEABACD25}">
      <dgm:prSet/>
      <dgm:spPr/>
      <dgm:t>
        <a:bodyPr/>
        <a:lstStyle/>
        <a:p>
          <a:endParaRPr lang="ru-RU"/>
        </a:p>
      </dgm:t>
    </dgm:pt>
    <dgm:pt modelId="{F4140877-4B36-49D4-BA24-61D8167B89F2}" type="sibTrans" cxnId="{D8E512C2-6287-49B6-AE12-22DBEABACD25}">
      <dgm:prSet/>
      <dgm:spPr/>
      <dgm:t>
        <a:bodyPr/>
        <a:lstStyle/>
        <a:p>
          <a:endParaRPr lang="ru-RU"/>
        </a:p>
      </dgm:t>
    </dgm:pt>
    <dgm:pt modelId="{75C491E1-3636-472B-93F6-BB28E0FBBD3F}" type="pres">
      <dgm:prSet presAssocID="{453D921E-7AEF-47FC-9802-DE2181E6B38B}" presName="linearFlow" presStyleCnt="0">
        <dgm:presLayoutVars>
          <dgm:dir/>
          <dgm:animLvl val="lvl"/>
          <dgm:resizeHandles val="exact"/>
        </dgm:presLayoutVars>
      </dgm:prSet>
      <dgm:spPr/>
    </dgm:pt>
    <dgm:pt modelId="{B72B4992-9FBC-4B00-B5BF-380A3C6BCC86}" type="pres">
      <dgm:prSet presAssocID="{77CBB013-DC02-4168-BF59-90DD7029B474}" presName="composite" presStyleCnt="0"/>
      <dgm:spPr/>
    </dgm:pt>
    <dgm:pt modelId="{ED63CDF3-E795-4FDA-B466-622D201EED77}" type="pres">
      <dgm:prSet presAssocID="{77CBB013-DC02-4168-BF59-90DD7029B474}" presName="parentText" presStyleLbl="alignNode1" presStyleIdx="0" presStyleCnt="5" custLinFactNeighborX="0" custLinFactNeighborY="14320">
        <dgm:presLayoutVars>
          <dgm:chMax val="1"/>
          <dgm:bulletEnabled val="1"/>
        </dgm:presLayoutVars>
      </dgm:prSet>
      <dgm:spPr/>
    </dgm:pt>
    <dgm:pt modelId="{E4CADFF6-62E3-41F8-AA1B-9D47F6A8A307}" type="pres">
      <dgm:prSet presAssocID="{77CBB013-DC02-4168-BF59-90DD7029B474}" presName="descendantText" presStyleLbl="alignAcc1" presStyleIdx="0" presStyleCnt="5" custLinFactNeighborX="230" custLinFactNeighborY="22030">
        <dgm:presLayoutVars>
          <dgm:bulletEnabled val="1"/>
        </dgm:presLayoutVars>
      </dgm:prSet>
      <dgm:spPr/>
    </dgm:pt>
    <dgm:pt modelId="{FE7E6765-AEC9-4E06-8D51-B2A92B6632DB}" type="pres">
      <dgm:prSet presAssocID="{0F219DC3-817A-46D3-B262-07F8DA4C9AD2}" presName="sp" presStyleCnt="0"/>
      <dgm:spPr/>
    </dgm:pt>
    <dgm:pt modelId="{3A5F0670-8983-467C-A3A7-E819EF10EA0A}" type="pres">
      <dgm:prSet presAssocID="{4916E15C-45CE-4D3F-A929-7E9D3CAB34A2}" presName="composite" presStyleCnt="0"/>
      <dgm:spPr/>
    </dgm:pt>
    <dgm:pt modelId="{6DC62A8B-F8BB-4C92-A75F-782FEEDF2A6D}" type="pres">
      <dgm:prSet presAssocID="{4916E15C-45CE-4D3F-A929-7E9D3CAB34A2}" presName="parentText" presStyleLbl="alignNode1" presStyleIdx="1" presStyleCnt="5" custLinFactNeighborX="0" custLinFactNeighborY="6818">
        <dgm:presLayoutVars>
          <dgm:chMax val="1"/>
          <dgm:bulletEnabled val="1"/>
        </dgm:presLayoutVars>
      </dgm:prSet>
      <dgm:spPr/>
    </dgm:pt>
    <dgm:pt modelId="{F429A37A-9BC0-41BF-8435-B2C78611198E}" type="pres">
      <dgm:prSet presAssocID="{4916E15C-45CE-4D3F-A929-7E9D3CAB34A2}" presName="descendantText" presStyleLbl="alignAcc1" presStyleIdx="1" presStyleCnt="5" custLinFactNeighborX="230" custLinFactNeighborY="555">
        <dgm:presLayoutVars>
          <dgm:bulletEnabled val="1"/>
        </dgm:presLayoutVars>
      </dgm:prSet>
      <dgm:spPr/>
    </dgm:pt>
    <dgm:pt modelId="{2C4353E6-1AEC-4236-8D85-6833F4DBB311}" type="pres">
      <dgm:prSet presAssocID="{346E4D11-704D-4B6D-BE45-D458A765EDD8}" presName="sp" presStyleCnt="0"/>
      <dgm:spPr/>
    </dgm:pt>
    <dgm:pt modelId="{D3B4E36B-73C2-4A38-A131-E2AC52F7BB49}" type="pres">
      <dgm:prSet presAssocID="{2F2DB915-9376-44C5-B7CF-98FC65D427DF}" presName="composite" presStyleCnt="0"/>
      <dgm:spPr/>
    </dgm:pt>
    <dgm:pt modelId="{E9322866-3E82-4F94-9AF1-0BABF1364CF3}" type="pres">
      <dgm:prSet presAssocID="{2F2DB915-9376-44C5-B7CF-98FC65D427DF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EC9480AB-4CF3-47A9-9B06-58620C5AC434}" type="pres">
      <dgm:prSet presAssocID="{2F2DB915-9376-44C5-B7CF-98FC65D427DF}" presName="descendantText" presStyleLbl="alignAcc1" presStyleIdx="2" presStyleCnt="5">
        <dgm:presLayoutVars>
          <dgm:bulletEnabled val="1"/>
        </dgm:presLayoutVars>
      </dgm:prSet>
      <dgm:spPr/>
    </dgm:pt>
    <dgm:pt modelId="{9BEDC381-5806-4683-B41C-B3AE73E4C180}" type="pres">
      <dgm:prSet presAssocID="{58CF2B85-7D86-406D-88CC-AF8EAB55EF87}" presName="sp" presStyleCnt="0"/>
      <dgm:spPr/>
    </dgm:pt>
    <dgm:pt modelId="{B307A3BC-4931-44DC-92B6-D3F0D40A1A61}" type="pres">
      <dgm:prSet presAssocID="{B5C0E6AD-17C9-468F-97EA-7236AF0ECFF0}" presName="composite" presStyleCnt="0"/>
      <dgm:spPr/>
    </dgm:pt>
    <dgm:pt modelId="{4281A49D-D9BE-431D-9B90-B4C03362E885}" type="pres">
      <dgm:prSet presAssocID="{B5C0E6AD-17C9-468F-97EA-7236AF0ECFF0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7944CA4E-B1A4-4C3D-A7CA-A912B584D1A6}" type="pres">
      <dgm:prSet presAssocID="{B5C0E6AD-17C9-468F-97EA-7236AF0ECFF0}" presName="descendantText" presStyleLbl="alignAcc1" presStyleIdx="3" presStyleCnt="5">
        <dgm:presLayoutVars>
          <dgm:bulletEnabled val="1"/>
        </dgm:presLayoutVars>
      </dgm:prSet>
      <dgm:spPr/>
    </dgm:pt>
    <dgm:pt modelId="{8915840F-7F38-4A26-9162-74F07F9E58D1}" type="pres">
      <dgm:prSet presAssocID="{F4140877-4B36-49D4-BA24-61D8167B89F2}" presName="sp" presStyleCnt="0"/>
      <dgm:spPr/>
    </dgm:pt>
    <dgm:pt modelId="{6FCC2734-8614-411A-95C2-A967B6E59333}" type="pres">
      <dgm:prSet presAssocID="{3A8F62EC-7FE3-411B-A911-EB53430A1E43}" presName="composite" presStyleCnt="0"/>
      <dgm:spPr/>
    </dgm:pt>
    <dgm:pt modelId="{C8A6CE15-8697-4F85-A967-014FF0DBB748}" type="pres">
      <dgm:prSet presAssocID="{3A8F62EC-7FE3-411B-A911-EB53430A1E43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BB2CB776-FE95-4C7E-B6D0-EE003C5C8BE9}" type="pres">
      <dgm:prSet presAssocID="{3A8F62EC-7FE3-411B-A911-EB53430A1E43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7F3E2C04-74BC-479C-8E35-A093D40E09E0}" srcId="{4916E15C-45CE-4D3F-A929-7E9D3CAB34A2}" destId="{D2541D2F-DDDF-4A61-9A55-67DAF9D43C26}" srcOrd="0" destOrd="0" parTransId="{4A21DD4E-F0B7-4F16-9D50-1640CD2B2132}" sibTransId="{2D78DDA4-C870-4797-A135-A6A2EA69730C}"/>
    <dgm:cxn modelId="{F6BBE30E-CDEA-4EB6-82E8-2D972BD89797}" type="presOf" srcId="{641C5B22-71B6-48D2-9FEA-1701E285B22E}" destId="{BB2CB776-FE95-4C7E-B6D0-EE003C5C8BE9}" srcOrd="0" destOrd="0" presId="urn:microsoft.com/office/officeart/2005/8/layout/chevron2"/>
    <dgm:cxn modelId="{33EC431F-7DA3-4DFF-A027-6E5F95F205F2}" type="presOf" srcId="{3A8F62EC-7FE3-411B-A911-EB53430A1E43}" destId="{C8A6CE15-8697-4F85-A967-014FF0DBB748}" srcOrd="0" destOrd="0" presId="urn:microsoft.com/office/officeart/2005/8/layout/chevron2"/>
    <dgm:cxn modelId="{8E9D3632-DE65-478D-9FCC-4E09C94804A2}" srcId="{453D921E-7AEF-47FC-9802-DE2181E6B38B}" destId="{2F2DB915-9376-44C5-B7CF-98FC65D427DF}" srcOrd="2" destOrd="0" parTransId="{8A9A352E-12F8-492B-B3EB-777A59F786D3}" sibTransId="{58CF2B85-7D86-406D-88CC-AF8EAB55EF87}"/>
    <dgm:cxn modelId="{2526E933-7535-485F-A0BB-6D264FF6EE2A}" type="presOf" srcId="{368E8A67-523B-4CFC-9FE4-C1C11B574CB9}" destId="{7944CA4E-B1A4-4C3D-A7CA-A912B584D1A6}" srcOrd="0" destOrd="0" presId="urn:microsoft.com/office/officeart/2005/8/layout/chevron2"/>
    <dgm:cxn modelId="{18E6065D-3007-4D38-8084-CF22855B1AF3}" srcId="{2F2DB915-9376-44C5-B7CF-98FC65D427DF}" destId="{06B8F1B9-1A10-461C-8F67-44B145CA6510}" srcOrd="0" destOrd="0" parTransId="{F757F88F-63AB-4820-9B0B-425C05E49D00}" sibTransId="{C72B8E8A-35BC-45FD-B3C5-22C209AF2444}"/>
    <dgm:cxn modelId="{DA48515D-26E1-44A6-B5CD-4F1F51D8B771}" type="presOf" srcId="{D2541D2F-DDDF-4A61-9A55-67DAF9D43C26}" destId="{F429A37A-9BC0-41BF-8435-B2C78611198E}" srcOrd="0" destOrd="0" presId="urn:microsoft.com/office/officeart/2005/8/layout/chevron2"/>
    <dgm:cxn modelId="{65EB7948-F667-4D84-BE4B-1FAB4D7A5046}" srcId="{3A8F62EC-7FE3-411B-A911-EB53430A1E43}" destId="{641C5B22-71B6-48D2-9FEA-1701E285B22E}" srcOrd="0" destOrd="0" parTransId="{BDF270C4-4045-441A-B97E-4D5125558CEC}" sibTransId="{72E7A5A0-AD7F-442C-9B0D-AC1DB27ED7E7}"/>
    <dgm:cxn modelId="{765E326C-ED22-40E6-A826-0D116B90BDA6}" srcId="{453D921E-7AEF-47FC-9802-DE2181E6B38B}" destId="{77CBB013-DC02-4168-BF59-90DD7029B474}" srcOrd="0" destOrd="0" parTransId="{4A57FE1B-CBCF-4A7F-8A9A-FEF5E48EDBB9}" sibTransId="{0F219DC3-817A-46D3-B262-07F8DA4C9AD2}"/>
    <dgm:cxn modelId="{1A50F74F-9130-413F-87CC-CEC1EA273394}" srcId="{453D921E-7AEF-47FC-9802-DE2181E6B38B}" destId="{3A8F62EC-7FE3-411B-A911-EB53430A1E43}" srcOrd="4" destOrd="0" parTransId="{9D8123CC-64F1-4A02-9753-E77A92A96E28}" sibTransId="{E5B79C0B-E5D0-4B50-A97D-5B5FE79A9A2D}"/>
    <dgm:cxn modelId="{16592256-1F2B-434E-A01D-DBB56DB538CF}" srcId="{B5C0E6AD-17C9-468F-97EA-7236AF0ECFF0}" destId="{368E8A67-523B-4CFC-9FE4-C1C11B574CB9}" srcOrd="0" destOrd="0" parTransId="{01FAE444-9B0D-443F-90A6-F2708EFA513B}" sibTransId="{3AED3963-D94E-4FE1-A61E-F6DD627924CD}"/>
    <dgm:cxn modelId="{0843D67B-5848-4DFA-B81E-CC597CB3220F}" type="presOf" srcId="{4916E15C-45CE-4D3F-A929-7E9D3CAB34A2}" destId="{6DC62A8B-F8BB-4C92-A75F-782FEEDF2A6D}" srcOrd="0" destOrd="0" presId="urn:microsoft.com/office/officeart/2005/8/layout/chevron2"/>
    <dgm:cxn modelId="{CAA40780-C9BB-4530-9EF1-1D52F20F20A4}" type="presOf" srcId="{B5C0E6AD-17C9-468F-97EA-7236AF0ECFF0}" destId="{4281A49D-D9BE-431D-9B90-B4C03362E885}" srcOrd="0" destOrd="0" presId="urn:microsoft.com/office/officeart/2005/8/layout/chevron2"/>
    <dgm:cxn modelId="{EF098581-E634-46D7-87F9-D915F9514C87}" type="presOf" srcId="{453D921E-7AEF-47FC-9802-DE2181E6B38B}" destId="{75C491E1-3636-472B-93F6-BB28E0FBBD3F}" srcOrd="0" destOrd="0" presId="urn:microsoft.com/office/officeart/2005/8/layout/chevron2"/>
    <dgm:cxn modelId="{EEFCA981-C44F-493F-A49E-29C0441AEC98}" type="presOf" srcId="{2F2DB915-9376-44C5-B7CF-98FC65D427DF}" destId="{E9322866-3E82-4F94-9AF1-0BABF1364CF3}" srcOrd="0" destOrd="0" presId="urn:microsoft.com/office/officeart/2005/8/layout/chevron2"/>
    <dgm:cxn modelId="{77A25D8D-6B33-4B9C-879F-49ABC9DDDF54}" type="presOf" srcId="{06B8F1B9-1A10-461C-8F67-44B145CA6510}" destId="{EC9480AB-4CF3-47A9-9B06-58620C5AC434}" srcOrd="0" destOrd="0" presId="urn:microsoft.com/office/officeart/2005/8/layout/chevron2"/>
    <dgm:cxn modelId="{2D52F491-5A8F-4F57-A8F8-37739C3B14F2}" type="presOf" srcId="{77CBB013-DC02-4168-BF59-90DD7029B474}" destId="{ED63CDF3-E795-4FDA-B466-622D201EED77}" srcOrd="0" destOrd="0" presId="urn:microsoft.com/office/officeart/2005/8/layout/chevron2"/>
    <dgm:cxn modelId="{F420E494-F0FA-4F8A-9298-DD053D9642BE}" srcId="{77CBB013-DC02-4168-BF59-90DD7029B474}" destId="{3DF0EF1C-E973-4D56-A21B-E52C54B7BF5B}" srcOrd="0" destOrd="0" parTransId="{76B6D2E6-A603-4164-B94B-1C5D487FED96}" sibTransId="{ED5EABB3-CD44-4CFB-8073-2EA772DF6488}"/>
    <dgm:cxn modelId="{855BFFA2-C590-44E6-830B-F92D0A8BE656}" srcId="{453D921E-7AEF-47FC-9802-DE2181E6B38B}" destId="{4916E15C-45CE-4D3F-A929-7E9D3CAB34A2}" srcOrd="1" destOrd="0" parTransId="{F0FDF1E0-7C4D-49AB-8DB8-E2857DBEA382}" sibTransId="{346E4D11-704D-4B6D-BE45-D458A765EDD8}"/>
    <dgm:cxn modelId="{D8E512C2-6287-49B6-AE12-22DBEABACD25}" srcId="{453D921E-7AEF-47FC-9802-DE2181E6B38B}" destId="{B5C0E6AD-17C9-468F-97EA-7236AF0ECFF0}" srcOrd="3" destOrd="0" parTransId="{DFA6B438-8B7F-4CDA-840F-AD1C5276209F}" sibTransId="{F4140877-4B36-49D4-BA24-61D8167B89F2}"/>
    <dgm:cxn modelId="{CC6075DD-6F1C-4124-9769-8A7D81FD185B}" type="presOf" srcId="{3DF0EF1C-E973-4D56-A21B-E52C54B7BF5B}" destId="{E4CADFF6-62E3-41F8-AA1B-9D47F6A8A307}" srcOrd="0" destOrd="0" presId="urn:microsoft.com/office/officeart/2005/8/layout/chevron2"/>
    <dgm:cxn modelId="{3BA194BB-C59A-4434-90F7-25A0C40A80D3}" type="presParOf" srcId="{75C491E1-3636-472B-93F6-BB28E0FBBD3F}" destId="{B72B4992-9FBC-4B00-B5BF-380A3C6BCC86}" srcOrd="0" destOrd="0" presId="urn:microsoft.com/office/officeart/2005/8/layout/chevron2"/>
    <dgm:cxn modelId="{0750038D-86C6-4247-8FD3-4B92624F8C9C}" type="presParOf" srcId="{B72B4992-9FBC-4B00-B5BF-380A3C6BCC86}" destId="{ED63CDF3-E795-4FDA-B466-622D201EED77}" srcOrd="0" destOrd="0" presId="urn:microsoft.com/office/officeart/2005/8/layout/chevron2"/>
    <dgm:cxn modelId="{AC78C818-DC10-4FC1-AF37-8CE79BDF2884}" type="presParOf" srcId="{B72B4992-9FBC-4B00-B5BF-380A3C6BCC86}" destId="{E4CADFF6-62E3-41F8-AA1B-9D47F6A8A307}" srcOrd="1" destOrd="0" presId="urn:microsoft.com/office/officeart/2005/8/layout/chevron2"/>
    <dgm:cxn modelId="{36BF10EF-6781-4AF6-93CC-5B6944198172}" type="presParOf" srcId="{75C491E1-3636-472B-93F6-BB28E0FBBD3F}" destId="{FE7E6765-AEC9-4E06-8D51-B2A92B6632DB}" srcOrd="1" destOrd="0" presId="urn:microsoft.com/office/officeart/2005/8/layout/chevron2"/>
    <dgm:cxn modelId="{445ACE45-D70F-4578-9B87-AEFFE4634E64}" type="presParOf" srcId="{75C491E1-3636-472B-93F6-BB28E0FBBD3F}" destId="{3A5F0670-8983-467C-A3A7-E819EF10EA0A}" srcOrd="2" destOrd="0" presId="urn:microsoft.com/office/officeart/2005/8/layout/chevron2"/>
    <dgm:cxn modelId="{4A1D5C98-586F-4491-B047-53E1F102E2A7}" type="presParOf" srcId="{3A5F0670-8983-467C-A3A7-E819EF10EA0A}" destId="{6DC62A8B-F8BB-4C92-A75F-782FEEDF2A6D}" srcOrd="0" destOrd="0" presId="urn:microsoft.com/office/officeart/2005/8/layout/chevron2"/>
    <dgm:cxn modelId="{6B030078-2F4A-4396-984B-5E23F1DA45C8}" type="presParOf" srcId="{3A5F0670-8983-467C-A3A7-E819EF10EA0A}" destId="{F429A37A-9BC0-41BF-8435-B2C78611198E}" srcOrd="1" destOrd="0" presId="urn:microsoft.com/office/officeart/2005/8/layout/chevron2"/>
    <dgm:cxn modelId="{2330D029-8639-4EBB-A9E9-466B77457903}" type="presParOf" srcId="{75C491E1-3636-472B-93F6-BB28E0FBBD3F}" destId="{2C4353E6-1AEC-4236-8D85-6833F4DBB311}" srcOrd="3" destOrd="0" presId="urn:microsoft.com/office/officeart/2005/8/layout/chevron2"/>
    <dgm:cxn modelId="{E1158175-45D9-446C-9603-C3C4ED9CA961}" type="presParOf" srcId="{75C491E1-3636-472B-93F6-BB28E0FBBD3F}" destId="{D3B4E36B-73C2-4A38-A131-E2AC52F7BB49}" srcOrd="4" destOrd="0" presId="urn:microsoft.com/office/officeart/2005/8/layout/chevron2"/>
    <dgm:cxn modelId="{25374F95-CE20-4CD2-924B-67906EE38A1F}" type="presParOf" srcId="{D3B4E36B-73C2-4A38-A131-E2AC52F7BB49}" destId="{E9322866-3E82-4F94-9AF1-0BABF1364CF3}" srcOrd="0" destOrd="0" presId="urn:microsoft.com/office/officeart/2005/8/layout/chevron2"/>
    <dgm:cxn modelId="{F6EC98EA-764C-46B6-9E73-3A0064625590}" type="presParOf" srcId="{D3B4E36B-73C2-4A38-A131-E2AC52F7BB49}" destId="{EC9480AB-4CF3-47A9-9B06-58620C5AC434}" srcOrd="1" destOrd="0" presId="urn:microsoft.com/office/officeart/2005/8/layout/chevron2"/>
    <dgm:cxn modelId="{A3C4F212-8721-40BF-8E99-660DB0F6B3D7}" type="presParOf" srcId="{75C491E1-3636-472B-93F6-BB28E0FBBD3F}" destId="{9BEDC381-5806-4683-B41C-B3AE73E4C180}" srcOrd="5" destOrd="0" presId="urn:microsoft.com/office/officeart/2005/8/layout/chevron2"/>
    <dgm:cxn modelId="{4E54F1C4-281B-414B-A863-C3FBD2BF1AEA}" type="presParOf" srcId="{75C491E1-3636-472B-93F6-BB28E0FBBD3F}" destId="{B307A3BC-4931-44DC-92B6-D3F0D40A1A61}" srcOrd="6" destOrd="0" presId="urn:microsoft.com/office/officeart/2005/8/layout/chevron2"/>
    <dgm:cxn modelId="{CA6C464C-11A3-4521-B141-4EA6FE253143}" type="presParOf" srcId="{B307A3BC-4931-44DC-92B6-D3F0D40A1A61}" destId="{4281A49D-D9BE-431D-9B90-B4C03362E885}" srcOrd="0" destOrd="0" presId="urn:microsoft.com/office/officeart/2005/8/layout/chevron2"/>
    <dgm:cxn modelId="{FAEB6EBC-3AE6-47B9-B447-8C0111D50588}" type="presParOf" srcId="{B307A3BC-4931-44DC-92B6-D3F0D40A1A61}" destId="{7944CA4E-B1A4-4C3D-A7CA-A912B584D1A6}" srcOrd="1" destOrd="0" presId="urn:microsoft.com/office/officeart/2005/8/layout/chevron2"/>
    <dgm:cxn modelId="{F602D0BB-6D5C-4AA0-AD49-C466E3F636DB}" type="presParOf" srcId="{75C491E1-3636-472B-93F6-BB28E0FBBD3F}" destId="{8915840F-7F38-4A26-9162-74F07F9E58D1}" srcOrd="7" destOrd="0" presId="urn:microsoft.com/office/officeart/2005/8/layout/chevron2"/>
    <dgm:cxn modelId="{7C823F80-FA94-4AE1-8AE6-5354B268E427}" type="presParOf" srcId="{75C491E1-3636-472B-93F6-BB28E0FBBD3F}" destId="{6FCC2734-8614-411A-95C2-A967B6E59333}" srcOrd="8" destOrd="0" presId="urn:microsoft.com/office/officeart/2005/8/layout/chevron2"/>
    <dgm:cxn modelId="{7374AA35-EC2E-4D2B-A81B-C7122ED0F020}" type="presParOf" srcId="{6FCC2734-8614-411A-95C2-A967B6E59333}" destId="{C8A6CE15-8697-4F85-A967-014FF0DBB748}" srcOrd="0" destOrd="0" presId="urn:microsoft.com/office/officeart/2005/8/layout/chevron2"/>
    <dgm:cxn modelId="{35041600-6AB8-4854-A51A-C8EA173C780B}" type="presParOf" srcId="{6FCC2734-8614-411A-95C2-A967B6E59333}" destId="{BB2CB776-FE95-4C7E-B6D0-EE003C5C8BE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0163D57-8DCA-48A7-8515-8A1C8B6E362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151EDA-A557-40BC-8F47-6865A49BD154}">
      <dgm:prSet phldrT="[Текст]"/>
      <dgm:spPr/>
      <dgm:t>
        <a:bodyPr/>
        <a:lstStyle/>
        <a:p>
          <a:r>
            <a:rPr lang="ru-RU" dirty="0"/>
            <a:t>1. </a:t>
          </a:r>
        </a:p>
      </dgm:t>
    </dgm:pt>
    <dgm:pt modelId="{B35B8493-A095-48F1-A259-C2E7422613F0}" type="parTrans" cxnId="{8BF6A51B-DEBC-4F29-8738-7225098C47D0}">
      <dgm:prSet/>
      <dgm:spPr/>
      <dgm:t>
        <a:bodyPr/>
        <a:lstStyle/>
        <a:p>
          <a:endParaRPr lang="ru-RU"/>
        </a:p>
      </dgm:t>
    </dgm:pt>
    <dgm:pt modelId="{25F55D7C-97F7-4C3F-9504-93C3F3309C68}" type="sibTrans" cxnId="{8BF6A51B-DEBC-4F29-8738-7225098C47D0}">
      <dgm:prSet/>
      <dgm:spPr/>
      <dgm:t>
        <a:bodyPr/>
        <a:lstStyle/>
        <a:p>
          <a:endParaRPr lang="ru-RU"/>
        </a:p>
      </dgm:t>
    </dgm:pt>
    <dgm:pt modelId="{C187A429-C4AA-4ED7-83B2-505181E6AAA9}">
      <dgm:prSet phldrT="[Текст]"/>
      <dgm:spPr/>
      <dgm:t>
        <a:bodyPr/>
        <a:lstStyle/>
        <a:p>
          <a:r>
            <a:rPr lang="ru-RU" dirty="0"/>
            <a:t>Реализация плана мероприятий, посвященных 45-летию </a:t>
          </a:r>
          <a:r>
            <a:rPr lang="ru-RU" dirty="0" err="1"/>
            <a:t>Набережночелнинского</a:t>
          </a:r>
          <a:r>
            <a:rPr lang="ru-RU" dirty="0"/>
            <a:t> института (филиала) КФУ, а также создание Студенческого и Спортивного клубов</a:t>
          </a:r>
        </a:p>
      </dgm:t>
    </dgm:pt>
    <dgm:pt modelId="{F90A20EE-9BBE-4116-B1DB-7F755B838810}" type="parTrans" cxnId="{75A1BCC8-1192-4BD5-A304-0E2B75D24CB1}">
      <dgm:prSet/>
      <dgm:spPr/>
      <dgm:t>
        <a:bodyPr/>
        <a:lstStyle/>
        <a:p>
          <a:endParaRPr lang="ru-RU"/>
        </a:p>
      </dgm:t>
    </dgm:pt>
    <dgm:pt modelId="{4CF8FFA2-66B9-4818-955C-6C637F76D6B4}" type="sibTrans" cxnId="{75A1BCC8-1192-4BD5-A304-0E2B75D24CB1}">
      <dgm:prSet/>
      <dgm:spPr/>
      <dgm:t>
        <a:bodyPr/>
        <a:lstStyle/>
        <a:p>
          <a:endParaRPr lang="ru-RU"/>
        </a:p>
      </dgm:t>
    </dgm:pt>
    <dgm:pt modelId="{2B5FCA90-454D-4493-9E5E-A20703124D68}">
      <dgm:prSet phldrT="[Текст]"/>
      <dgm:spPr/>
      <dgm:t>
        <a:bodyPr/>
        <a:lstStyle/>
        <a:p>
          <a:r>
            <a:rPr lang="ru-RU" dirty="0"/>
            <a:t>2.</a:t>
          </a:r>
        </a:p>
      </dgm:t>
    </dgm:pt>
    <dgm:pt modelId="{3DA2E7F1-37DB-42D2-ADCB-F33B3B3AD0A2}" type="parTrans" cxnId="{FC1016BF-6EEA-40E1-B775-AF728D3B0702}">
      <dgm:prSet/>
      <dgm:spPr/>
      <dgm:t>
        <a:bodyPr/>
        <a:lstStyle/>
        <a:p>
          <a:endParaRPr lang="ru-RU"/>
        </a:p>
      </dgm:t>
    </dgm:pt>
    <dgm:pt modelId="{E3F5721E-BDAD-4E87-A428-393765655229}" type="sibTrans" cxnId="{FC1016BF-6EEA-40E1-B775-AF728D3B0702}">
      <dgm:prSet/>
      <dgm:spPr/>
      <dgm:t>
        <a:bodyPr/>
        <a:lstStyle/>
        <a:p>
          <a:endParaRPr lang="ru-RU"/>
        </a:p>
      </dgm:t>
    </dgm:pt>
    <dgm:pt modelId="{1CDCB187-5D18-4905-B7ED-4ADF7D688E9B}">
      <dgm:prSet phldrT="[Текст]"/>
      <dgm:spPr/>
      <dgm:t>
        <a:bodyPr/>
        <a:lstStyle/>
        <a:p>
          <a:r>
            <a:rPr lang="ru-RU" dirty="0"/>
            <a:t>Создание студенческих трудовых отрядов </a:t>
          </a:r>
        </a:p>
        <a:p>
          <a:r>
            <a:rPr lang="ru-RU" dirty="0"/>
            <a:t>НЧИ КФУ для сотрудничества с автомобильными заводами ПФО</a:t>
          </a:r>
        </a:p>
      </dgm:t>
    </dgm:pt>
    <dgm:pt modelId="{248D91D9-297A-4E31-9052-15898EC713F6}" type="parTrans" cxnId="{84425830-0900-4961-8CC6-497A1FDAF0A4}">
      <dgm:prSet/>
      <dgm:spPr/>
      <dgm:t>
        <a:bodyPr/>
        <a:lstStyle/>
        <a:p>
          <a:endParaRPr lang="ru-RU"/>
        </a:p>
      </dgm:t>
    </dgm:pt>
    <dgm:pt modelId="{B51B1D50-F52D-4373-8ADA-F68BDF51194B}" type="sibTrans" cxnId="{84425830-0900-4961-8CC6-497A1FDAF0A4}">
      <dgm:prSet/>
      <dgm:spPr/>
      <dgm:t>
        <a:bodyPr/>
        <a:lstStyle/>
        <a:p>
          <a:endParaRPr lang="ru-RU"/>
        </a:p>
      </dgm:t>
    </dgm:pt>
    <dgm:pt modelId="{D96C5C88-A446-4127-9D48-B6D6331527EE}">
      <dgm:prSet phldrT="[Текст]"/>
      <dgm:spPr/>
      <dgm:t>
        <a:bodyPr/>
        <a:lstStyle/>
        <a:p>
          <a:r>
            <a:rPr lang="ru-RU" dirty="0"/>
            <a:t>3.</a:t>
          </a:r>
        </a:p>
      </dgm:t>
    </dgm:pt>
    <dgm:pt modelId="{4739C69D-7627-4BC0-A682-C315B0F0686B}" type="parTrans" cxnId="{B418022F-295B-49A0-A03E-6FEB12DB114E}">
      <dgm:prSet/>
      <dgm:spPr/>
      <dgm:t>
        <a:bodyPr/>
        <a:lstStyle/>
        <a:p>
          <a:endParaRPr lang="ru-RU"/>
        </a:p>
      </dgm:t>
    </dgm:pt>
    <dgm:pt modelId="{5F246863-1A82-4838-98AB-93DC8C75E83D}" type="sibTrans" cxnId="{B418022F-295B-49A0-A03E-6FEB12DB114E}">
      <dgm:prSet/>
      <dgm:spPr/>
      <dgm:t>
        <a:bodyPr/>
        <a:lstStyle/>
        <a:p>
          <a:endParaRPr lang="ru-RU"/>
        </a:p>
      </dgm:t>
    </dgm:pt>
    <dgm:pt modelId="{2EE6BC73-0CB5-49EE-9BF5-C95531D91B5D}">
      <dgm:prSet phldrT="[Текст]"/>
      <dgm:spPr/>
      <dgm:t>
        <a:bodyPr/>
        <a:lstStyle/>
        <a:p>
          <a:r>
            <a:rPr lang="ru-RU" dirty="0"/>
            <a:t>Развитие органов студенческого самоуправления ИЭК, создание абонемента библиотеки в УЛК-1 для ИЭК</a:t>
          </a:r>
        </a:p>
      </dgm:t>
    </dgm:pt>
    <dgm:pt modelId="{26ABDC6F-4820-412E-B719-B3492678F899}" type="parTrans" cxnId="{844FAB78-3A29-4AD4-B0E6-0F30246EB0AB}">
      <dgm:prSet/>
      <dgm:spPr/>
      <dgm:t>
        <a:bodyPr/>
        <a:lstStyle/>
        <a:p>
          <a:endParaRPr lang="ru-RU"/>
        </a:p>
      </dgm:t>
    </dgm:pt>
    <dgm:pt modelId="{E50ECBCF-AABD-4DCA-B5EB-C0A907F70FB3}" type="sibTrans" cxnId="{844FAB78-3A29-4AD4-B0E6-0F30246EB0AB}">
      <dgm:prSet/>
      <dgm:spPr/>
      <dgm:t>
        <a:bodyPr/>
        <a:lstStyle/>
        <a:p>
          <a:endParaRPr lang="ru-RU"/>
        </a:p>
      </dgm:t>
    </dgm:pt>
    <dgm:pt modelId="{C16B03DE-BA98-4ACE-9607-1294BDF526FB}">
      <dgm:prSet phldrT="[Текст]"/>
      <dgm:spPr/>
      <dgm:t>
        <a:bodyPr/>
        <a:lstStyle/>
        <a:p>
          <a:r>
            <a:rPr lang="ru-RU" dirty="0"/>
            <a:t>4.</a:t>
          </a:r>
        </a:p>
      </dgm:t>
    </dgm:pt>
    <dgm:pt modelId="{C501D1DF-5DD9-4AA3-99DB-787BD87B9C26}" type="parTrans" cxnId="{CAE1B985-6F2A-488D-8FEF-28F98256B384}">
      <dgm:prSet/>
      <dgm:spPr/>
      <dgm:t>
        <a:bodyPr/>
        <a:lstStyle/>
        <a:p>
          <a:endParaRPr lang="ru-RU"/>
        </a:p>
      </dgm:t>
    </dgm:pt>
    <dgm:pt modelId="{E34FAFC5-B16B-4BD2-9D91-3F07D9929A6D}" type="sibTrans" cxnId="{CAE1B985-6F2A-488D-8FEF-28F98256B384}">
      <dgm:prSet/>
      <dgm:spPr/>
      <dgm:t>
        <a:bodyPr/>
        <a:lstStyle/>
        <a:p>
          <a:endParaRPr lang="ru-RU"/>
        </a:p>
      </dgm:t>
    </dgm:pt>
    <dgm:pt modelId="{F6A11871-096B-40DF-BEBD-381856671DA0}">
      <dgm:prSet phldrT="[Текст]"/>
      <dgm:spPr/>
      <dgm:t>
        <a:bodyPr/>
        <a:lstStyle/>
        <a:p>
          <a:r>
            <a:rPr lang="ru-RU" dirty="0"/>
            <a:t>Развитие работы видеостудии «Ракурс» в направлении «Подготовка к ЕГЭ учащихся сельских школ»</a:t>
          </a:r>
        </a:p>
      </dgm:t>
    </dgm:pt>
    <dgm:pt modelId="{0C462E9E-791B-4379-8BC7-E9C8DD845AB2}" type="parTrans" cxnId="{BBCB5940-B5C3-41FF-A674-46F39FAD84E0}">
      <dgm:prSet/>
      <dgm:spPr/>
      <dgm:t>
        <a:bodyPr/>
        <a:lstStyle/>
        <a:p>
          <a:endParaRPr lang="ru-RU"/>
        </a:p>
      </dgm:t>
    </dgm:pt>
    <dgm:pt modelId="{FAE36090-9534-4AD8-A872-2605C1E9D216}" type="sibTrans" cxnId="{BBCB5940-B5C3-41FF-A674-46F39FAD84E0}">
      <dgm:prSet/>
      <dgm:spPr/>
      <dgm:t>
        <a:bodyPr/>
        <a:lstStyle/>
        <a:p>
          <a:endParaRPr lang="ru-RU"/>
        </a:p>
      </dgm:t>
    </dgm:pt>
    <dgm:pt modelId="{75842251-2813-471E-BE78-44155C1AA1B0}">
      <dgm:prSet phldrT="[Текст]"/>
      <dgm:spPr/>
      <dgm:t>
        <a:bodyPr/>
        <a:lstStyle/>
        <a:p>
          <a:r>
            <a:rPr lang="ru-RU" dirty="0"/>
            <a:t>5. </a:t>
          </a:r>
        </a:p>
      </dgm:t>
    </dgm:pt>
    <dgm:pt modelId="{9011DF3E-84CA-48A7-8ACF-93F8DDDD6E78}" type="parTrans" cxnId="{3590CBEA-6117-4D0C-BF5F-B4260D720BCE}">
      <dgm:prSet/>
      <dgm:spPr/>
      <dgm:t>
        <a:bodyPr/>
        <a:lstStyle/>
        <a:p>
          <a:endParaRPr lang="ru-RU"/>
        </a:p>
      </dgm:t>
    </dgm:pt>
    <dgm:pt modelId="{8964D465-22A1-46FA-88CF-A8517CD5CD14}" type="sibTrans" cxnId="{3590CBEA-6117-4D0C-BF5F-B4260D720BCE}">
      <dgm:prSet/>
      <dgm:spPr/>
      <dgm:t>
        <a:bodyPr/>
        <a:lstStyle/>
        <a:p>
          <a:endParaRPr lang="ru-RU"/>
        </a:p>
      </dgm:t>
    </dgm:pt>
    <dgm:pt modelId="{CEB6112C-F1DF-4D3C-8102-761EAE1B7710}">
      <dgm:prSet phldrT="[Текст]"/>
      <dgm:spPr/>
      <dgm:t>
        <a:bodyPr/>
        <a:lstStyle/>
        <a:p>
          <a:r>
            <a:rPr lang="ru-RU" dirty="0" err="1"/>
            <a:t>Таргетинг</a:t>
          </a:r>
          <a:r>
            <a:rPr lang="ru-RU" dirty="0"/>
            <a:t> и </a:t>
          </a:r>
          <a:r>
            <a:rPr lang="en-US" dirty="0"/>
            <a:t>SMM </a:t>
          </a:r>
          <a:endParaRPr lang="ru-RU" dirty="0"/>
        </a:p>
      </dgm:t>
    </dgm:pt>
    <dgm:pt modelId="{258FC507-D3FA-4137-8D38-E35EE0E1213B}" type="parTrans" cxnId="{09241A56-6A12-48EE-ACCD-66822B56060E}">
      <dgm:prSet/>
      <dgm:spPr/>
      <dgm:t>
        <a:bodyPr/>
        <a:lstStyle/>
        <a:p>
          <a:endParaRPr lang="ru-RU"/>
        </a:p>
      </dgm:t>
    </dgm:pt>
    <dgm:pt modelId="{AAB21E6A-0ED9-4487-89B6-9AF9C96DAA48}" type="sibTrans" cxnId="{09241A56-6A12-48EE-ACCD-66822B56060E}">
      <dgm:prSet/>
      <dgm:spPr/>
      <dgm:t>
        <a:bodyPr/>
        <a:lstStyle/>
        <a:p>
          <a:endParaRPr lang="ru-RU"/>
        </a:p>
      </dgm:t>
    </dgm:pt>
    <dgm:pt modelId="{0766E68E-336E-4A99-A7FC-0E9615EE56C0}" type="pres">
      <dgm:prSet presAssocID="{E0163D57-8DCA-48A7-8515-8A1C8B6E362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5DD5BAA3-AA35-4D4C-9137-E18AF3F7262C}" type="pres">
      <dgm:prSet presAssocID="{C5151EDA-A557-40BC-8F47-6865A49BD154}" presName="horFlow" presStyleCnt="0"/>
      <dgm:spPr/>
    </dgm:pt>
    <dgm:pt modelId="{64F84EBC-EE19-447C-8497-210B0E92146F}" type="pres">
      <dgm:prSet presAssocID="{C5151EDA-A557-40BC-8F47-6865A49BD154}" presName="bigChev" presStyleLbl="node1" presStyleIdx="0" presStyleCnt="5"/>
      <dgm:spPr/>
    </dgm:pt>
    <dgm:pt modelId="{0C788FE1-D94E-42B0-A634-E583F8B5A9BB}" type="pres">
      <dgm:prSet presAssocID="{F90A20EE-9BBE-4116-B1DB-7F755B838810}" presName="parTrans" presStyleCnt="0"/>
      <dgm:spPr/>
    </dgm:pt>
    <dgm:pt modelId="{A2AC1C79-4F35-4320-BE0B-733FCC4D3F79}" type="pres">
      <dgm:prSet presAssocID="{C187A429-C4AA-4ED7-83B2-505181E6AAA9}" presName="node" presStyleLbl="alignAccFollowNode1" presStyleIdx="0" presStyleCnt="5" custScaleX="304089">
        <dgm:presLayoutVars>
          <dgm:bulletEnabled val="1"/>
        </dgm:presLayoutVars>
      </dgm:prSet>
      <dgm:spPr/>
    </dgm:pt>
    <dgm:pt modelId="{5A320060-AC93-4A1A-90A3-B00681D95D35}" type="pres">
      <dgm:prSet presAssocID="{C5151EDA-A557-40BC-8F47-6865A49BD154}" presName="vSp" presStyleCnt="0"/>
      <dgm:spPr/>
    </dgm:pt>
    <dgm:pt modelId="{750841FD-0698-478C-9754-6F37308F983C}" type="pres">
      <dgm:prSet presAssocID="{2B5FCA90-454D-4493-9E5E-A20703124D68}" presName="horFlow" presStyleCnt="0"/>
      <dgm:spPr/>
    </dgm:pt>
    <dgm:pt modelId="{AD4AE9D1-9982-412B-A838-5EE179FEFFDB}" type="pres">
      <dgm:prSet presAssocID="{2B5FCA90-454D-4493-9E5E-A20703124D68}" presName="bigChev" presStyleLbl="node1" presStyleIdx="1" presStyleCnt="5"/>
      <dgm:spPr/>
    </dgm:pt>
    <dgm:pt modelId="{4D672556-4C9F-406F-A37B-67115EBBD14C}" type="pres">
      <dgm:prSet presAssocID="{248D91D9-297A-4E31-9052-15898EC713F6}" presName="parTrans" presStyleCnt="0"/>
      <dgm:spPr/>
    </dgm:pt>
    <dgm:pt modelId="{94816326-CB8C-4E60-AC81-D5BFEE826705}" type="pres">
      <dgm:prSet presAssocID="{1CDCB187-5D18-4905-B7ED-4ADF7D688E9B}" presName="node" presStyleLbl="alignAccFollowNode1" presStyleIdx="1" presStyleCnt="5" custScaleX="304439" custLinFactNeighborX="18918" custLinFactNeighborY="-5994">
        <dgm:presLayoutVars>
          <dgm:bulletEnabled val="1"/>
        </dgm:presLayoutVars>
      </dgm:prSet>
      <dgm:spPr/>
    </dgm:pt>
    <dgm:pt modelId="{2E7C8311-AE6B-4F92-91D6-7320F0CA7D4C}" type="pres">
      <dgm:prSet presAssocID="{2B5FCA90-454D-4493-9E5E-A20703124D68}" presName="vSp" presStyleCnt="0"/>
      <dgm:spPr/>
    </dgm:pt>
    <dgm:pt modelId="{77EB6318-FD86-44C5-8EF7-C8F37605969E}" type="pres">
      <dgm:prSet presAssocID="{D96C5C88-A446-4127-9D48-B6D6331527EE}" presName="horFlow" presStyleCnt="0"/>
      <dgm:spPr/>
    </dgm:pt>
    <dgm:pt modelId="{EF0B6233-54F9-40F9-A2C8-3108C00BC96B}" type="pres">
      <dgm:prSet presAssocID="{D96C5C88-A446-4127-9D48-B6D6331527EE}" presName="bigChev" presStyleLbl="node1" presStyleIdx="2" presStyleCnt="5"/>
      <dgm:spPr/>
    </dgm:pt>
    <dgm:pt modelId="{4101FA82-52C9-4347-879D-D9732C5D2D9E}" type="pres">
      <dgm:prSet presAssocID="{26ABDC6F-4820-412E-B719-B3492678F899}" presName="parTrans" presStyleCnt="0"/>
      <dgm:spPr/>
    </dgm:pt>
    <dgm:pt modelId="{A67C6509-60EE-4EBF-B23F-B8247D3B95A1}" type="pres">
      <dgm:prSet presAssocID="{2EE6BC73-0CB5-49EE-9BF5-C95531D91B5D}" presName="node" presStyleLbl="alignAccFollowNode1" presStyleIdx="2" presStyleCnt="5" custScaleX="308747">
        <dgm:presLayoutVars>
          <dgm:bulletEnabled val="1"/>
        </dgm:presLayoutVars>
      </dgm:prSet>
      <dgm:spPr/>
    </dgm:pt>
    <dgm:pt modelId="{C394381F-53B9-4935-9824-2A86F2E5C0E5}" type="pres">
      <dgm:prSet presAssocID="{D96C5C88-A446-4127-9D48-B6D6331527EE}" presName="vSp" presStyleCnt="0"/>
      <dgm:spPr/>
    </dgm:pt>
    <dgm:pt modelId="{43788305-5290-4C67-8B1D-1CB0639D4972}" type="pres">
      <dgm:prSet presAssocID="{C16B03DE-BA98-4ACE-9607-1294BDF526FB}" presName="horFlow" presStyleCnt="0"/>
      <dgm:spPr/>
    </dgm:pt>
    <dgm:pt modelId="{772DB243-B069-40B0-AD1F-508A51D9801A}" type="pres">
      <dgm:prSet presAssocID="{C16B03DE-BA98-4ACE-9607-1294BDF526FB}" presName="bigChev" presStyleLbl="node1" presStyleIdx="3" presStyleCnt="5"/>
      <dgm:spPr/>
    </dgm:pt>
    <dgm:pt modelId="{82C30901-8783-4AD2-A802-42DBB7F4BBE0}" type="pres">
      <dgm:prSet presAssocID="{0C462E9E-791B-4379-8BC7-E9C8DD845AB2}" presName="parTrans" presStyleCnt="0"/>
      <dgm:spPr/>
    </dgm:pt>
    <dgm:pt modelId="{F0AD3B89-8C96-472F-BC8A-345E3F11AED1}" type="pres">
      <dgm:prSet presAssocID="{F6A11871-096B-40DF-BEBD-381856671DA0}" presName="node" presStyleLbl="alignAccFollowNode1" presStyleIdx="3" presStyleCnt="5" custScaleX="312343">
        <dgm:presLayoutVars>
          <dgm:bulletEnabled val="1"/>
        </dgm:presLayoutVars>
      </dgm:prSet>
      <dgm:spPr/>
    </dgm:pt>
    <dgm:pt modelId="{28967FB8-19A0-423A-9149-B58AF9AD85A8}" type="pres">
      <dgm:prSet presAssocID="{C16B03DE-BA98-4ACE-9607-1294BDF526FB}" presName="vSp" presStyleCnt="0"/>
      <dgm:spPr/>
    </dgm:pt>
    <dgm:pt modelId="{F096EB5F-CC58-42AC-A6BD-8908EA14B4D2}" type="pres">
      <dgm:prSet presAssocID="{75842251-2813-471E-BE78-44155C1AA1B0}" presName="horFlow" presStyleCnt="0"/>
      <dgm:spPr/>
    </dgm:pt>
    <dgm:pt modelId="{7B859B6A-F7C2-405A-9434-F128EBC6C2C6}" type="pres">
      <dgm:prSet presAssocID="{75842251-2813-471E-BE78-44155C1AA1B0}" presName="bigChev" presStyleLbl="node1" presStyleIdx="4" presStyleCnt="5"/>
      <dgm:spPr/>
    </dgm:pt>
    <dgm:pt modelId="{28FCF3B1-91F2-45D2-BE0D-49035C45E548}" type="pres">
      <dgm:prSet presAssocID="{258FC507-D3FA-4137-8D38-E35EE0E1213B}" presName="parTrans" presStyleCnt="0"/>
      <dgm:spPr/>
    </dgm:pt>
    <dgm:pt modelId="{251D1AB7-3564-4AFF-A950-0129EA76AC32}" type="pres">
      <dgm:prSet presAssocID="{CEB6112C-F1DF-4D3C-8102-761EAE1B7710}" presName="node" presStyleLbl="alignAccFollowNode1" presStyleIdx="4" presStyleCnt="5" custScaleX="311561" custLinFactNeighborX="1247" custLinFactNeighborY="-1985">
        <dgm:presLayoutVars>
          <dgm:bulletEnabled val="1"/>
        </dgm:presLayoutVars>
      </dgm:prSet>
      <dgm:spPr/>
    </dgm:pt>
  </dgm:ptLst>
  <dgm:cxnLst>
    <dgm:cxn modelId="{C5D79611-CC4A-4331-B449-F830A839B24B}" type="presOf" srcId="{1CDCB187-5D18-4905-B7ED-4ADF7D688E9B}" destId="{94816326-CB8C-4E60-AC81-D5BFEE826705}" srcOrd="0" destOrd="0" presId="urn:microsoft.com/office/officeart/2005/8/layout/lProcess3"/>
    <dgm:cxn modelId="{8BF6A51B-DEBC-4F29-8738-7225098C47D0}" srcId="{E0163D57-8DCA-48A7-8515-8A1C8B6E3629}" destId="{C5151EDA-A557-40BC-8F47-6865A49BD154}" srcOrd="0" destOrd="0" parTransId="{B35B8493-A095-48F1-A259-C2E7422613F0}" sibTransId="{25F55D7C-97F7-4C3F-9504-93C3F3309C68}"/>
    <dgm:cxn modelId="{B418022F-295B-49A0-A03E-6FEB12DB114E}" srcId="{E0163D57-8DCA-48A7-8515-8A1C8B6E3629}" destId="{D96C5C88-A446-4127-9D48-B6D6331527EE}" srcOrd="2" destOrd="0" parTransId="{4739C69D-7627-4BC0-A682-C315B0F0686B}" sibTransId="{5F246863-1A82-4838-98AB-93DC8C75E83D}"/>
    <dgm:cxn modelId="{84425830-0900-4961-8CC6-497A1FDAF0A4}" srcId="{2B5FCA90-454D-4493-9E5E-A20703124D68}" destId="{1CDCB187-5D18-4905-B7ED-4ADF7D688E9B}" srcOrd="0" destOrd="0" parTransId="{248D91D9-297A-4E31-9052-15898EC713F6}" sibTransId="{B51B1D50-F52D-4373-8ADA-F68BDF51194B}"/>
    <dgm:cxn modelId="{36DF3E3F-1B4C-4C88-97F3-D133DD06D37D}" type="presOf" srcId="{2EE6BC73-0CB5-49EE-9BF5-C95531D91B5D}" destId="{A67C6509-60EE-4EBF-B23F-B8247D3B95A1}" srcOrd="0" destOrd="0" presId="urn:microsoft.com/office/officeart/2005/8/layout/lProcess3"/>
    <dgm:cxn modelId="{BBCB5940-B5C3-41FF-A674-46F39FAD84E0}" srcId="{C16B03DE-BA98-4ACE-9607-1294BDF526FB}" destId="{F6A11871-096B-40DF-BEBD-381856671DA0}" srcOrd="0" destOrd="0" parTransId="{0C462E9E-791B-4379-8BC7-E9C8DD845AB2}" sibTransId="{FAE36090-9534-4AD8-A872-2605C1E9D216}"/>
    <dgm:cxn modelId="{4E8FA840-6A49-4620-90B6-57609ECA1C44}" type="presOf" srcId="{C16B03DE-BA98-4ACE-9607-1294BDF526FB}" destId="{772DB243-B069-40B0-AD1F-508A51D9801A}" srcOrd="0" destOrd="0" presId="urn:microsoft.com/office/officeart/2005/8/layout/lProcess3"/>
    <dgm:cxn modelId="{ACC69144-0C38-4EC5-ABC7-9752F90976A4}" type="presOf" srcId="{E0163D57-8DCA-48A7-8515-8A1C8B6E3629}" destId="{0766E68E-336E-4A99-A7FC-0E9615EE56C0}" srcOrd="0" destOrd="0" presId="urn:microsoft.com/office/officeart/2005/8/layout/lProcess3"/>
    <dgm:cxn modelId="{A95E2352-6CAE-4990-A615-25D2A4A87F19}" type="presOf" srcId="{C5151EDA-A557-40BC-8F47-6865A49BD154}" destId="{64F84EBC-EE19-447C-8497-210B0E92146F}" srcOrd="0" destOrd="0" presId="urn:microsoft.com/office/officeart/2005/8/layout/lProcess3"/>
    <dgm:cxn modelId="{09241A56-6A12-48EE-ACCD-66822B56060E}" srcId="{75842251-2813-471E-BE78-44155C1AA1B0}" destId="{CEB6112C-F1DF-4D3C-8102-761EAE1B7710}" srcOrd="0" destOrd="0" parTransId="{258FC507-D3FA-4137-8D38-E35EE0E1213B}" sibTransId="{AAB21E6A-0ED9-4487-89B6-9AF9C96DAA48}"/>
    <dgm:cxn modelId="{844FAB78-3A29-4AD4-B0E6-0F30246EB0AB}" srcId="{D96C5C88-A446-4127-9D48-B6D6331527EE}" destId="{2EE6BC73-0CB5-49EE-9BF5-C95531D91B5D}" srcOrd="0" destOrd="0" parTransId="{26ABDC6F-4820-412E-B719-B3492678F899}" sibTransId="{E50ECBCF-AABD-4DCA-B5EB-C0A907F70FB3}"/>
    <dgm:cxn modelId="{CAE1B985-6F2A-488D-8FEF-28F98256B384}" srcId="{E0163D57-8DCA-48A7-8515-8A1C8B6E3629}" destId="{C16B03DE-BA98-4ACE-9607-1294BDF526FB}" srcOrd="3" destOrd="0" parTransId="{C501D1DF-5DD9-4AA3-99DB-787BD87B9C26}" sibTransId="{E34FAFC5-B16B-4BD2-9D91-3F07D9929A6D}"/>
    <dgm:cxn modelId="{6D4E218F-AB23-42DD-B2A7-1DDE6A4A5950}" type="presOf" srcId="{D96C5C88-A446-4127-9D48-B6D6331527EE}" destId="{EF0B6233-54F9-40F9-A2C8-3108C00BC96B}" srcOrd="0" destOrd="0" presId="urn:microsoft.com/office/officeart/2005/8/layout/lProcess3"/>
    <dgm:cxn modelId="{FC1016BF-6EEA-40E1-B775-AF728D3B0702}" srcId="{E0163D57-8DCA-48A7-8515-8A1C8B6E3629}" destId="{2B5FCA90-454D-4493-9E5E-A20703124D68}" srcOrd="1" destOrd="0" parTransId="{3DA2E7F1-37DB-42D2-ADCB-F33B3B3AD0A2}" sibTransId="{E3F5721E-BDAD-4E87-A428-393765655229}"/>
    <dgm:cxn modelId="{75A1BCC8-1192-4BD5-A304-0E2B75D24CB1}" srcId="{C5151EDA-A557-40BC-8F47-6865A49BD154}" destId="{C187A429-C4AA-4ED7-83B2-505181E6AAA9}" srcOrd="0" destOrd="0" parTransId="{F90A20EE-9BBE-4116-B1DB-7F755B838810}" sibTransId="{4CF8FFA2-66B9-4818-955C-6C637F76D6B4}"/>
    <dgm:cxn modelId="{E4A174CA-803A-4808-A5A4-2E7E064B670B}" type="presOf" srcId="{C187A429-C4AA-4ED7-83B2-505181E6AAA9}" destId="{A2AC1C79-4F35-4320-BE0B-733FCC4D3F79}" srcOrd="0" destOrd="0" presId="urn:microsoft.com/office/officeart/2005/8/layout/lProcess3"/>
    <dgm:cxn modelId="{B5582FCF-54A8-4DB9-8F91-56DF296F2EC0}" type="presOf" srcId="{F6A11871-096B-40DF-BEBD-381856671DA0}" destId="{F0AD3B89-8C96-472F-BC8A-345E3F11AED1}" srcOrd="0" destOrd="0" presId="urn:microsoft.com/office/officeart/2005/8/layout/lProcess3"/>
    <dgm:cxn modelId="{1FB839DC-B61D-4C72-ACCB-AD52A1994791}" type="presOf" srcId="{CEB6112C-F1DF-4D3C-8102-761EAE1B7710}" destId="{251D1AB7-3564-4AFF-A950-0129EA76AC32}" srcOrd="0" destOrd="0" presId="urn:microsoft.com/office/officeart/2005/8/layout/lProcess3"/>
    <dgm:cxn modelId="{A1D1B6DD-B95B-491A-BC4E-B14DBE5DDD3F}" type="presOf" srcId="{75842251-2813-471E-BE78-44155C1AA1B0}" destId="{7B859B6A-F7C2-405A-9434-F128EBC6C2C6}" srcOrd="0" destOrd="0" presId="urn:microsoft.com/office/officeart/2005/8/layout/lProcess3"/>
    <dgm:cxn modelId="{3590CBEA-6117-4D0C-BF5F-B4260D720BCE}" srcId="{E0163D57-8DCA-48A7-8515-8A1C8B6E3629}" destId="{75842251-2813-471E-BE78-44155C1AA1B0}" srcOrd="4" destOrd="0" parTransId="{9011DF3E-84CA-48A7-8ACF-93F8DDDD6E78}" sibTransId="{8964D465-22A1-46FA-88CF-A8517CD5CD14}"/>
    <dgm:cxn modelId="{E985C2EE-EDE8-419E-8B3D-19EB026CFC47}" type="presOf" srcId="{2B5FCA90-454D-4493-9E5E-A20703124D68}" destId="{AD4AE9D1-9982-412B-A838-5EE179FEFFDB}" srcOrd="0" destOrd="0" presId="urn:microsoft.com/office/officeart/2005/8/layout/lProcess3"/>
    <dgm:cxn modelId="{FB9496E4-CFBC-4832-8FFD-17A306DEC2F9}" type="presParOf" srcId="{0766E68E-336E-4A99-A7FC-0E9615EE56C0}" destId="{5DD5BAA3-AA35-4D4C-9137-E18AF3F7262C}" srcOrd="0" destOrd="0" presId="urn:microsoft.com/office/officeart/2005/8/layout/lProcess3"/>
    <dgm:cxn modelId="{2192C854-8300-4B70-87EB-FE7847684ECD}" type="presParOf" srcId="{5DD5BAA3-AA35-4D4C-9137-E18AF3F7262C}" destId="{64F84EBC-EE19-447C-8497-210B0E92146F}" srcOrd="0" destOrd="0" presId="urn:microsoft.com/office/officeart/2005/8/layout/lProcess3"/>
    <dgm:cxn modelId="{9BD08D49-C37E-487C-B089-18549B17BC4A}" type="presParOf" srcId="{5DD5BAA3-AA35-4D4C-9137-E18AF3F7262C}" destId="{0C788FE1-D94E-42B0-A634-E583F8B5A9BB}" srcOrd="1" destOrd="0" presId="urn:microsoft.com/office/officeart/2005/8/layout/lProcess3"/>
    <dgm:cxn modelId="{62B6D637-B691-4BB2-8543-661DF96F165D}" type="presParOf" srcId="{5DD5BAA3-AA35-4D4C-9137-E18AF3F7262C}" destId="{A2AC1C79-4F35-4320-BE0B-733FCC4D3F79}" srcOrd="2" destOrd="0" presId="urn:microsoft.com/office/officeart/2005/8/layout/lProcess3"/>
    <dgm:cxn modelId="{2E2681C5-1CDC-45F8-BCDE-790EF9AE6781}" type="presParOf" srcId="{0766E68E-336E-4A99-A7FC-0E9615EE56C0}" destId="{5A320060-AC93-4A1A-90A3-B00681D95D35}" srcOrd="1" destOrd="0" presId="urn:microsoft.com/office/officeart/2005/8/layout/lProcess3"/>
    <dgm:cxn modelId="{57CD088E-C2D4-42D7-BF4A-571223E5366C}" type="presParOf" srcId="{0766E68E-336E-4A99-A7FC-0E9615EE56C0}" destId="{750841FD-0698-478C-9754-6F37308F983C}" srcOrd="2" destOrd="0" presId="urn:microsoft.com/office/officeart/2005/8/layout/lProcess3"/>
    <dgm:cxn modelId="{D4DE3F9D-FD52-48A6-9ED8-EB531799A901}" type="presParOf" srcId="{750841FD-0698-478C-9754-6F37308F983C}" destId="{AD4AE9D1-9982-412B-A838-5EE179FEFFDB}" srcOrd="0" destOrd="0" presId="urn:microsoft.com/office/officeart/2005/8/layout/lProcess3"/>
    <dgm:cxn modelId="{AC98E283-E016-4C4B-A27F-E507B061A0B8}" type="presParOf" srcId="{750841FD-0698-478C-9754-6F37308F983C}" destId="{4D672556-4C9F-406F-A37B-67115EBBD14C}" srcOrd="1" destOrd="0" presId="urn:microsoft.com/office/officeart/2005/8/layout/lProcess3"/>
    <dgm:cxn modelId="{C6C8A9D4-0DE4-4424-BD68-0B533D4CF428}" type="presParOf" srcId="{750841FD-0698-478C-9754-6F37308F983C}" destId="{94816326-CB8C-4E60-AC81-D5BFEE826705}" srcOrd="2" destOrd="0" presId="urn:microsoft.com/office/officeart/2005/8/layout/lProcess3"/>
    <dgm:cxn modelId="{21411A06-A676-4B98-8E11-70CFF0019971}" type="presParOf" srcId="{0766E68E-336E-4A99-A7FC-0E9615EE56C0}" destId="{2E7C8311-AE6B-4F92-91D6-7320F0CA7D4C}" srcOrd="3" destOrd="0" presId="urn:microsoft.com/office/officeart/2005/8/layout/lProcess3"/>
    <dgm:cxn modelId="{42ED686C-2A54-467E-B594-0DAC80DA53B2}" type="presParOf" srcId="{0766E68E-336E-4A99-A7FC-0E9615EE56C0}" destId="{77EB6318-FD86-44C5-8EF7-C8F37605969E}" srcOrd="4" destOrd="0" presId="urn:microsoft.com/office/officeart/2005/8/layout/lProcess3"/>
    <dgm:cxn modelId="{93F95109-517B-42DB-B867-E38FDD75540A}" type="presParOf" srcId="{77EB6318-FD86-44C5-8EF7-C8F37605969E}" destId="{EF0B6233-54F9-40F9-A2C8-3108C00BC96B}" srcOrd="0" destOrd="0" presId="urn:microsoft.com/office/officeart/2005/8/layout/lProcess3"/>
    <dgm:cxn modelId="{B20F3430-BCCD-463D-8418-5AC1E8B0B979}" type="presParOf" srcId="{77EB6318-FD86-44C5-8EF7-C8F37605969E}" destId="{4101FA82-52C9-4347-879D-D9732C5D2D9E}" srcOrd="1" destOrd="0" presId="urn:microsoft.com/office/officeart/2005/8/layout/lProcess3"/>
    <dgm:cxn modelId="{53D5F9D1-8063-4E29-AB26-0A8851556C92}" type="presParOf" srcId="{77EB6318-FD86-44C5-8EF7-C8F37605969E}" destId="{A67C6509-60EE-4EBF-B23F-B8247D3B95A1}" srcOrd="2" destOrd="0" presId="urn:microsoft.com/office/officeart/2005/8/layout/lProcess3"/>
    <dgm:cxn modelId="{3E029E23-4168-45B4-A90E-815FBB085E21}" type="presParOf" srcId="{0766E68E-336E-4A99-A7FC-0E9615EE56C0}" destId="{C394381F-53B9-4935-9824-2A86F2E5C0E5}" srcOrd="5" destOrd="0" presId="urn:microsoft.com/office/officeart/2005/8/layout/lProcess3"/>
    <dgm:cxn modelId="{EFD2C51A-70DA-4080-93A7-4B48EE9154FD}" type="presParOf" srcId="{0766E68E-336E-4A99-A7FC-0E9615EE56C0}" destId="{43788305-5290-4C67-8B1D-1CB0639D4972}" srcOrd="6" destOrd="0" presId="urn:microsoft.com/office/officeart/2005/8/layout/lProcess3"/>
    <dgm:cxn modelId="{14D4209F-76EF-4B1E-8CB8-5CFC95D1FDDD}" type="presParOf" srcId="{43788305-5290-4C67-8B1D-1CB0639D4972}" destId="{772DB243-B069-40B0-AD1F-508A51D9801A}" srcOrd="0" destOrd="0" presId="urn:microsoft.com/office/officeart/2005/8/layout/lProcess3"/>
    <dgm:cxn modelId="{A55BC27C-6E4D-4CD6-8965-F7731530503A}" type="presParOf" srcId="{43788305-5290-4C67-8B1D-1CB0639D4972}" destId="{82C30901-8783-4AD2-A802-42DBB7F4BBE0}" srcOrd="1" destOrd="0" presId="urn:microsoft.com/office/officeart/2005/8/layout/lProcess3"/>
    <dgm:cxn modelId="{CDA6A635-290E-4BD8-A87E-EEFF20682010}" type="presParOf" srcId="{43788305-5290-4C67-8B1D-1CB0639D4972}" destId="{F0AD3B89-8C96-472F-BC8A-345E3F11AED1}" srcOrd="2" destOrd="0" presId="urn:microsoft.com/office/officeart/2005/8/layout/lProcess3"/>
    <dgm:cxn modelId="{0E6E37CB-DFE6-4C42-8256-F49238070141}" type="presParOf" srcId="{0766E68E-336E-4A99-A7FC-0E9615EE56C0}" destId="{28967FB8-19A0-423A-9149-B58AF9AD85A8}" srcOrd="7" destOrd="0" presId="urn:microsoft.com/office/officeart/2005/8/layout/lProcess3"/>
    <dgm:cxn modelId="{342DC8F1-368B-4A02-B3B5-B26008FF6FF3}" type="presParOf" srcId="{0766E68E-336E-4A99-A7FC-0E9615EE56C0}" destId="{F096EB5F-CC58-42AC-A6BD-8908EA14B4D2}" srcOrd="8" destOrd="0" presId="urn:microsoft.com/office/officeart/2005/8/layout/lProcess3"/>
    <dgm:cxn modelId="{B8891861-141B-4D9E-AFF8-9A416D5E2A64}" type="presParOf" srcId="{F096EB5F-CC58-42AC-A6BD-8908EA14B4D2}" destId="{7B859B6A-F7C2-405A-9434-F128EBC6C2C6}" srcOrd="0" destOrd="0" presId="urn:microsoft.com/office/officeart/2005/8/layout/lProcess3"/>
    <dgm:cxn modelId="{4811714C-C02C-4371-AA52-ABEB153EDF36}" type="presParOf" srcId="{F096EB5F-CC58-42AC-A6BD-8908EA14B4D2}" destId="{28FCF3B1-91F2-45D2-BE0D-49035C45E548}" srcOrd="1" destOrd="0" presId="urn:microsoft.com/office/officeart/2005/8/layout/lProcess3"/>
    <dgm:cxn modelId="{0CAF2A12-3029-422D-B8B0-DA3BCF196E2A}" type="presParOf" srcId="{F096EB5F-CC58-42AC-A6BD-8908EA14B4D2}" destId="{251D1AB7-3564-4AFF-A950-0129EA76AC32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17923-BF94-4D29-B6E8-95ED0FF508E2}">
      <dsp:nvSpPr>
        <dsp:cNvPr id="0" name=""/>
        <dsp:cNvSpPr/>
      </dsp:nvSpPr>
      <dsp:spPr>
        <a:xfrm>
          <a:off x="2341595" y="0"/>
          <a:ext cx="1956111" cy="195640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66DA7-D9DB-4502-89D3-FF013B0DA7E9}">
      <dsp:nvSpPr>
        <dsp:cNvPr id="0" name=""/>
        <dsp:cNvSpPr/>
      </dsp:nvSpPr>
      <dsp:spPr>
        <a:xfrm>
          <a:off x="2773960" y="706323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19 спортивных объединений</a:t>
          </a:r>
        </a:p>
      </dsp:txBody>
      <dsp:txXfrm>
        <a:off x="2773960" y="706323"/>
        <a:ext cx="1086973" cy="543356"/>
      </dsp:txXfrm>
    </dsp:sp>
    <dsp:sp modelId="{D8E19817-A6CB-4049-8B66-82AFC9EC2387}">
      <dsp:nvSpPr>
        <dsp:cNvPr id="0" name=""/>
        <dsp:cNvSpPr/>
      </dsp:nvSpPr>
      <dsp:spPr>
        <a:xfrm>
          <a:off x="1798292" y="1124102"/>
          <a:ext cx="1956111" cy="195640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D560BC-151D-4FEE-B27D-140FFFD613F3}">
      <dsp:nvSpPr>
        <dsp:cNvPr id="0" name=""/>
        <dsp:cNvSpPr/>
      </dsp:nvSpPr>
      <dsp:spPr>
        <a:xfrm>
          <a:off x="2232861" y="1836927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16 творческих объединений</a:t>
          </a:r>
        </a:p>
      </dsp:txBody>
      <dsp:txXfrm>
        <a:off x="2232861" y="1836927"/>
        <a:ext cx="1086973" cy="543356"/>
      </dsp:txXfrm>
    </dsp:sp>
    <dsp:sp modelId="{33C03DBA-710C-4826-A21C-2923898AF969}">
      <dsp:nvSpPr>
        <dsp:cNvPr id="0" name=""/>
        <dsp:cNvSpPr/>
      </dsp:nvSpPr>
      <dsp:spPr>
        <a:xfrm>
          <a:off x="2480819" y="2382723"/>
          <a:ext cx="1680603" cy="168127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D4E345-C4C7-4B4F-A597-ECFF1315607A}">
      <dsp:nvSpPr>
        <dsp:cNvPr id="0" name=""/>
        <dsp:cNvSpPr/>
      </dsp:nvSpPr>
      <dsp:spPr>
        <a:xfrm>
          <a:off x="2776532" y="2969158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10 общественных объединений</a:t>
          </a:r>
        </a:p>
      </dsp:txBody>
      <dsp:txXfrm>
        <a:off x="2776532" y="2969158"/>
        <a:ext cx="1086973" cy="5433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CD0570-9FDF-4249-81BF-E576DC53CF2C}">
      <dsp:nvSpPr>
        <dsp:cNvPr id="0" name=""/>
        <dsp:cNvSpPr/>
      </dsp:nvSpPr>
      <dsp:spPr>
        <a:xfrm>
          <a:off x="1905" y="935845"/>
          <a:ext cx="1857374" cy="7429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2022</a:t>
          </a:r>
        </a:p>
      </dsp:txBody>
      <dsp:txXfrm>
        <a:off x="1905" y="935845"/>
        <a:ext cx="1857374" cy="742949"/>
      </dsp:txXfrm>
    </dsp:sp>
    <dsp:sp modelId="{8D9EA3B2-2F1E-4DEA-B112-831B51D139A3}">
      <dsp:nvSpPr>
        <dsp:cNvPr id="0" name=""/>
        <dsp:cNvSpPr/>
      </dsp:nvSpPr>
      <dsp:spPr>
        <a:xfrm>
          <a:off x="1905" y="1678795"/>
          <a:ext cx="1857374" cy="14493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300" kern="1200" dirty="0"/>
            <a:t>28,3%</a:t>
          </a:r>
          <a:endParaRPr lang="ru-RU" sz="3300" b="1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300" kern="1200" dirty="0"/>
            <a:t>1530</a:t>
          </a:r>
        </a:p>
      </dsp:txBody>
      <dsp:txXfrm>
        <a:off x="1905" y="1678795"/>
        <a:ext cx="1857374" cy="1449360"/>
      </dsp:txXfrm>
    </dsp:sp>
    <dsp:sp modelId="{BD37058C-2B4A-4E28-BADC-85FE0AADA4FF}">
      <dsp:nvSpPr>
        <dsp:cNvPr id="0" name=""/>
        <dsp:cNvSpPr/>
      </dsp:nvSpPr>
      <dsp:spPr>
        <a:xfrm>
          <a:off x="2119312" y="935845"/>
          <a:ext cx="1857374" cy="7429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2023</a:t>
          </a:r>
        </a:p>
      </dsp:txBody>
      <dsp:txXfrm>
        <a:off x="2119312" y="935845"/>
        <a:ext cx="1857374" cy="742949"/>
      </dsp:txXfrm>
    </dsp:sp>
    <dsp:sp modelId="{FBD9EAE4-0FF3-4E08-9BB0-7C6C81AB77E8}">
      <dsp:nvSpPr>
        <dsp:cNvPr id="0" name=""/>
        <dsp:cNvSpPr/>
      </dsp:nvSpPr>
      <dsp:spPr>
        <a:xfrm>
          <a:off x="2119312" y="1678795"/>
          <a:ext cx="1857374" cy="14493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300" kern="1200" dirty="0"/>
            <a:t>27,3%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300" kern="1200" dirty="0"/>
            <a:t>1571</a:t>
          </a:r>
        </a:p>
      </dsp:txBody>
      <dsp:txXfrm>
        <a:off x="2119312" y="1678795"/>
        <a:ext cx="1857374" cy="1449360"/>
      </dsp:txXfrm>
    </dsp:sp>
    <dsp:sp modelId="{3C0BE2B6-5E50-4328-8ECA-1464D7A601DF}">
      <dsp:nvSpPr>
        <dsp:cNvPr id="0" name=""/>
        <dsp:cNvSpPr/>
      </dsp:nvSpPr>
      <dsp:spPr>
        <a:xfrm>
          <a:off x="4236719" y="935845"/>
          <a:ext cx="1857374" cy="7429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2024</a:t>
          </a:r>
        </a:p>
      </dsp:txBody>
      <dsp:txXfrm>
        <a:off x="4236719" y="935845"/>
        <a:ext cx="1857374" cy="742949"/>
      </dsp:txXfrm>
    </dsp:sp>
    <dsp:sp modelId="{5EFB6EA7-D608-4231-8375-696CA249124B}">
      <dsp:nvSpPr>
        <dsp:cNvPr id="0" name=""/>
        <dsp:cNvSpPr/>
      </dsp:nvSpPr>
      <dsp:spPr>
        <a:xfrm>
          <a:off x="4236719" y="1678795"/>
          <a:ext cx="1857374" cy="14493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300" kern="1200" dirty="0"/>
            <a:t>27,9%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300" kern="1200" dirty="0"/>
            <a:t>1600</a:t>
          </a:r>
        </a:p>
      </dsp:txBody>
      <dsp:txXfrm>
        <a:off x="4236719" y="1678795"/>
        <a:ext cx="1857374" cy="1449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16772-34B8-40EE-9A6A-E4DB27002B0A}">
      <dsp:nvSpPr>
        <dsp:cNvPr id="0" name=""/>
        <dsp:cNvSpPr/>
      </dsp:nvSpPr>
      <dsp:spPr>
        <a:xfrm>
          <a:off x="23662" y="72010"/>
          <a:ext cx="2517178" cy="7188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29845" rIns="0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700" kern="1200" dirty="0"/>
            <a:t>6</a:t>
          </a:r>
        </a:p>
      </dsp:txBody>
      <dsp:txXfrm>
        <a:off x="383080" y="72010"/>
        <a:ext cx="1798343" cy="718835"/>
      </dsp:txXfrm>
    </dsp:sp>
    <dsp:sp modelId="{8BD1B459-F07A-4135-9024-CBA2A494826C}">
      <dsp:nvSpPr>
        <dsp:cNvPr id="0" name=""/>
        <dsp:cNvSpPr/>
      </dsp:nvSpPr>
      <dsp:spPr>
        <a:xfrm>
          <a:off x="2198984" y="3"/>
          <a:ext cx="4665439" cy="83570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Видеостудия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«В Ракурсе»</a:t>
          </a:r>
        </a:p>
      </dsp:txBody>
      <dsp:txXfrm>
        <a:off x="2616836" y="3"/>
        <a:ext cx="3829736" cy="8357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89E2C-22C1-4DD9-B195-2467823D0626}">
      <dsp:nvSpPr>
        <dsp:cNvPr id="0" name=""/>
        <dsp:cNvSpPr/>
      </dsp:nvSpPr>
      <dsp:spPr>
        <a:xfrm>
          <a:off x="0" y="0"/>
          <a:ext cx="2517178" cy="10068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5</a:t>
          </a:r>
        </a:p>
      </dsp:txBody>
      <dsp:txXfrm>
        <a:off x="503436" y="0"/>
        <a:ext cx="1510307" cy="1006871"/>
      </dsp:txXfrm>
    </dsp:sp>
    <dsp:sp modelId="{45941C8A-159D-478C-9DFD-6B446E14DC3E}">
      <dsp:nvSpPr>
        <dsp:cNvPr id="0" name=""/>
        <dsp:cNvSpPr/>
      </dsp:nvSpPr>
      <dsp:spPr>
        <a:xfrm>
          <a:off x="2198984" y="72011"/>
          <a:ext cx="4665439" cy="83570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 err="1"/>
            <a:t>Киберспортивный</a:t>
          </a:r>
          <a:r>
            <a:rPr lang="ru-RU" sz="2900" kern="1200" dirty="0"/>
            <a:t> клуб</a:t>
          </a:r>
        </a:p>
      </dsp:txBody>
      <dsp:txXfrm>
        <a:off x="2616836" y="72011"/>
        <a:ext cx="3829736" cy="8357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75D77-E8DB-4721-A4CD-3989C80E6A73}">
      <dsp:nvSpPr>
        <dsp:cNvPr id="0" name=""/>
        <dsp:cNvSpPr/>
      </dsp:nvSpPr>
      <dsp:spPr>
        <a:xfrm>
          <a:off x="0" y="0"/>
          <a:ext cx="2517178" cy="10068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4</a:t>
          </a:r>
        </a:p>
      </dsp:txBody>
      <dsp:txXfrm>
        <a:off x="503436" y="0"/>
        <a:ext cx="1510307" cy="1006871"/>
      </dsp:txXfrm>
    </dsp:sp>
    <dsp:sp modelId="{9032379A-AE5B-4D41-B403-96A313ADD894}">
      <dsp:nvSpPr>
        <dsp:cNvPr id="0" name=""/>
        <dsp:cNvSpPr/>
      </dsp:nvSpPr>
      <dsp:spPr>
        <a:xfrm>
          <a:off x="2198984" y="152984"/>
          <a:ext cx="4665439" cy="74272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Музей «</a:t>
          </a:r>
          <a:r>
            <a:rPr lang="en-US" sz="2600" kern="1200" dirty="0" err="1"/>
            <a:t>Perpetuum</a:t>
          </a:r>
          <a:r>
            <a:rPr lang="en-US" sz="2600" kern="1200" dirty="0"/>
            <a:t> mobile</a:t>
          </a:r>
          <a:r>
            <a:rPr lang="ru-RU" sz="2600" kern="1200" dirty="0"/>
            <a:t>»</a:t>
          </a:r>
        </a:p>
      </dsp:txBody>
      <dsp:txXfrm>
        <a:off x="2570346" y="152984"/>
        <a:ext cx="3922716" cy="7427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75D77-E8DB-4721-A4CD-3989C80E6A73}">
      <dsp:nvSpPr>
        <dsp:cNvPr id="0" name=""/>
        <dsp:cNvSpPr/>
      </dsp:nvSpPr>
      <dsp:spPr>
        <a:xfrm>
          <a:off x="0" y="0"/>
          <a:ext cx="2517178" cy="10068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3,2</a:t>
          </a:r>
        </a:p>
      </dsp:txBody>
      <dsp:txXfrm>
        <a:off x="503436" y="0"/>
        <a:ext cx="1510307" cy="1006871"/>
      </dsp:txXfrm>
    </dsp:sp>
    <dsp:sp modelId="{9032379A-AE5B-4D41-B403-96A313ADD894}">
      <dsp:nvSpPr>
        <dsp:cNvPr id="0" name=""/>
        <dsp:cNvSpPr/>
      </dsp:nvSpPr>
      <dsp:spPr>
        <a:xfrm>
          <a:off x="2198984" y="152984"/>
          <a:ext cx="4665439" cy="74272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3D </a:t>
          </a:r>
          <a:r>
            <a:rPr lang="ru-RU" sz="1700" kern="1200" dirty="0"/>
            <a:t>Моделирование и </a:t>
          </a:r>
          <a:r>
            <a:rPr lang="ru-RU" sz="1700" kern="1200" dirty="0" err="1"/>
            <a:t>прототипирование</a:t>
          </a:r>
          <a:r>
            <a:rPr lang="ru-RU" sz="1700" kern="1200" dirty="0"/>
            <a:t> и основы робототехники</a:t>
          </a:r>
        </a:p>
      </dsp:txBody>
      <dsp:txXfrm>
        <a:off x="2570346" y="152984"/>
        <a:ext cx="3922716" cy="7427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44CB07-FE32-4817-968D-9DB35DEE710C}">
      <dsp:nvSpPr>
        <dsp:cNvPr id="0" name=""/>
        <dsp:cNvSpPr/>
      </dsp:nvSpPr>
      <dsp:spPr>
        <a:xfrm>
          <a:off x="1135" y="497856"/>
          <a:ext cx="1107554" cy="4430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1 курс</a:t>
          </a:r>
        </a:p>
      </dsp:txBody>
      <dsp:txXfrm>
        <a:off x="1135" y="497856"/>
        <a:ext cx="1107554" cy="443021"/>
      </dsp:txXfrm>
    </dsp:sp>
    <dsp:sp modelId="{09EBBA6A-CD18-4AD7-B9FD-88E27F02C60E}">
      <dsp:nvSpPr>
        <dsp:cNvPr id="0" name=""/>
        <dsp:cNvSpPr/>
      </dsp:nvSpPr>
      <dsp:spPr>
        <a:xfrm>
          <a:off x="1135" y="940878"/>
          <a:ext cx="1107554" cy="878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8050 р/м</a:t>
          </a:r>
        </a:p>
      </dsp:txBody>
      <dsp:txXfrm>
        <a:off x="1135" y="940878"/>
        <a:ext cx="1107554" cy="878400"/>
      </dsp:txXfrm>
    </dsp:sp>
    <dsp:sp modelId="{CDFD9FE7-B790-4239-8C15-1A63A2B7F6B3}">
      <dsp:nvSpPr>
        <dsp:cNvPr id="0" name=""/>
        <dsp:cNvSpPr/>
      </dsp:nvSpPr>
      <dsp:spPr>
        <a:xfrm>
          <a:off x="1263748" y="497856"/>
          <a:ext cx="1107554" cy="4430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2 курс</a:t>
          </a:r>
        </a:p>
      </dsp:txBody>
      <dsp:txXfrm>
        <a:off x="1263748" y="497856"/>
        <a:ext cx="1107554" cy="443021"/>
      </dsp:txXfrm>
    </dsp:sp>
    <dsp:sp modelId="{455F3980-56E2-4B5A-A774-F565D7B5092D}">
      <dsp:nvSpPr>
        <dsp:cNvPr id="0" name=""/>
        <dsp:cNvSpPr/>
      </dsp:nvSpPr>
      <dsp:spPr>
        <a:xfrm>
          <a:off x="1263748" y="940878"/>
          <a:ext cx="1107554" cy="878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5750р/м</a:t>
          </a:r>
        </a:p>
      </dsp:txBody>
      <dsp:txXfrm>
        <a:off x="1263748" y="940878"/>
        <a:ext cx="1107554" cy="878400"/>
      </dsp:txXfrm>
    </dsp:sp>
    <dsp:sp modelId="{B95ABEAE-1530-4180-B53A-6A606249A88C}">
      <dsp:nvSpPr>
        <dsp:cNvPr id="0" name=""/>
        <dsp:cNvSpPr/>
      </dsp:nvSpPr>
      <dsp:spPr>
        <a:xfrm>
          <a:off x="2526361" y="497856"/>
          <a:ext cx="1107554" cy="4430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3 курс</a:t>
          </a:r>
        </a:p>
      </dsp:txBody>
      <dsp:txXfrm>
        <a:off x="2526361" y="497856"/>
        <a:ext cx="1107554" cy="443021"/>
      </dsp:txXfrm>
    </dsp:sp>
    <dsp:sp modelId="{77B3096C-14A2-400A-90DA-83513374F683}">
      <dsp:nvSpPr>
        <dsp:cNvPr id="0" name=""/>
        <dsp:cNvSpPr/>
      </dsp:nvSpPr>
      <dsp:spPr>
        <a:xfrm>
          <a:off x="2526361" y="940878"/>
          <a:ext cx="1107554" cy="878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4025р/м</a:t>
          </a:r>
        </a:p>
      </dsp:txBody>
      <dsp:txXfrm>
        <a:off x="2526361" y="940878"/>
        <a:ext cx="1107554" cy="8784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03E78-59AD-4720-9194-A83DA8A45CAD}">
      <dsp:nvSpPr>
        <dsp:cNvPr id="0" name=""/>
        <dsp:cNvSpPr/>
      </dsp:nvSpPr>
      <dsp:spPr>
        <a:xfrm>
          <a:off x="0" y="77337"/>
          <a:ext cx="6096000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Международный уровень</a:t>
          </a:r>
        </a:p>
      </dsp:txBody>
      <dsp:txXfrm>
        <a:off x="17563" y="94900"/>
        <a:ext cx="6060874" cy="324648"/>
      </dsp:txXfrm>
    </dsp:sp>
    <dsp:sp modelId="{D31215D1-3A66-49B2-84DC-38D0DC15DDB3}">
      <dsp:nvSpPr>
        <dsp:cNvPr id="0" name=""/>
        <dsp:cNvSpPr/>
      </dsp:nvSpPr>
      <dsp:spPr>
        <a:xfrm>
          <a:off x="0" y="417109"/>
          <a:ext cx="6096000" cy="380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 dirty="0"/>
            <a:t>Призеры и победители международных конкурсов «Кубок Ритма», «Собираем таланты», «Воплощение мастерства», «Жар-птица России», «Морозко»</a:t>
          </a:r>
        </a:p>
      </dsp:txBody>
      <dsp:txXfrm>
        <a:off x="0" y="417109"/>
        <a:ext cx="6096000" cy="380362"/>
      </dsp:txXfrm>
    </dsp:sp>
    <dsp:sp modelId="{4C072BB8-25A0-4491-AD93-6370663A9706}">
      <dsp:nvSpPr>
        <dsp:cNvPr id="0" name=""/>
        <dsp:cNvSpPr/>
      </dsp:nvSpPr>
      <dsp:spPr>
        <a:xfrm>
          <a:off x="0" y="797471"/>
          <a:ext cx="6096000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Всероссийский уровень</a:t>
          </a:r>
        </a:p>
      </dsp:txBody>
      <dsp:txXfrm>
        <a:off x="17563" y="815034"/>
        <a:ext cx="6060874" cy="324648"/>
      </dsp:txXfrm>
    </dsp:sp>
    <dsp:sp modelId="{06F8A0D8-69D2-410D-BB22-504A54E6B87D}">
      <dsp:nvSpPr>
        <dsp:cNvPr id="0" name=""/>
        <dsp:cNvSpPr/>
      </dsp:nvSpPr>
      <dsp:spPr>
        <a:xfrm>
          <a:off x="0" y="1157246"/>
          <a:ext cx="6096000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 dirty="0"/>
            <a:t>Победители Всероссийского конкурса искусств «Новогодняя планета»</a:t>
          </a:r>
        </a:p>
      </dsp:txBody>
      <dsp:txXfrm>
        <a:off x="0" y="1157246"/>
        <a:ext cx="6096000" cy="248400"/>
      </dsp:txXfrm>
    </dsp:sp>
    <dsp:sp modelId="{F838AD1B-8D91-45C8-953E-40E8A9DAFD04}">
      <dsp:nvSpPr>
        <dsp:cNvPr id="0" name=""/>
        <dsp:cNvSpPr/>
      </dsp:nvSpPr>
      <dsp:spPr>
        <a:xfrm>
          <a:off x="0" y="1405646"/>
          <a:ext cx="6096000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Республиканский уровень</a:t>
          </a:r>
        </a:p>
      </dsp:txBody>
      <dsp:txXfrm>
        <a:off x="17563" y="1423209"/>
        <a:ext cx="6060874" cy="324648"/>
      </dsp:txXfrm>
    </dsp:sp>
    <dsp:sp modelId="{55CFE2D1-83D9-4626-864B-2DFCF105B813}">
      <dsp:nvSpPr>
        <dsp:cNvPr id="0" name=""/>
        <dsp:cNvSpPr/>
      </dsp:nvSpPr>
      <dsp:spPr>
        <a:xfrm>
          <a:off x="0" y="1765421"/>
          <a:ext cx="6096000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 dirty="0"/>
            <a:t>Призеры и победители республиканского конкурса «Студенческая весна РТ 2024»</a:t>
          </a:r>
        </a:p>
      </dsp:txBody>
      <dsp:txXfrm>
        <a:off x="0" y="1765421"/>
        <a:ext cx="6096000" cy="248400"/>
      </dsp:txXfrm>
    </dsp:sp>
    <dsp:sp modelId="{7933D733-2E12-4519-AD49-B75F2CEC73EC}">
      <dsp:nvSpPr>
        <dsp:cNvPr id="0" name=""/>
        <dsp:cNvSpPr/>
      </dsp:nvSpPr>
      <dsp:spPr>
        <a:xfrm>
          <a:off x="0" y="2013821"/>
          <a:ext cx="6096000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Университетский уровень</a:t>
          </a:r>
        </a:p>
      </dsp:txBody>
      <dsp:txXfrm>
        <a:off x="17563" y="2031384"/>
        <a:ext cx="6060874" cy="324648"/>
      </dsp:txXfrm>
    </dsp:sp>
    <dsp:sp modelId="{7B085522-2C5C-45FC-B485-F3BEE7A3893B}">
      <dsp:nvSpPr>
        <dsp:cNvPr id="0" name=""/>
        <dsp:cNvSpPr/>
      </dsp:nvSpPr>
      <dsp:spPr>
        <a:xfrm>
          <a:off x="0" y="2373596"/>
          <a:ext cx="6096000" cy="380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 dirty="0"/>
            <a:t>Призеры и победители фестивалей «Студенческая весна КФУ – 2024», «День Первокурсника КФУ – 2024»</a:t>
          </a:r>
        </a:p>
      </dsp:txBody>
      <dsp:txXfrm>
        <a:off x="0" y="2373596"/>
        <a:ext cx="6096000" cy="380362"/>
      </dsp:txXfrm>
    </dsp:sp>
    <dsp:sp modelId="{23D3CCC6-870E-4ADC-BD9A-22B11CCD7248}">
      <dsp:nvSpPr>
        <dsp:cNvPr id="0" name=""/>
        <dsp:cNvSpPr/>
      </dsp:nvSpPr>
      <dsp:spPr>
        <a:xfrm>
          <a:off x="0" y="2753958"/>
          <a:ext cx="6096000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Городской уровень</a:t>
          </a:r>
        </a:p>
      </dsp:txBody>
      <dsp:txXfrm>
        <a:off x="17563" y="2771521"/>
        <a:ext cx="6060874" cy="324648"/>
      </dsp:txXfrm>
    </dsp:sp>
    <dsp:sp modelId="{581887DB-B6B5-4D3B-9B53-B250F6F26A0C}">
      <dsp:nvSpPr>
        <dsp:cNvPr id="0" name=""/>
        <dsp:cNvSpPr/>
      </dsp:nvSpPr>
      <dsp:spPr>
        <a:xfrm>
          <a:off x="0" y="3113733"/>
          <a:ext cx="6096000" cy="714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kern="1200" dirty="0"/>
            <a:t>Призеры и победители городских фестивалей «Студенческая весна», «День Первокурсника», победители и призеры регионального театрального фестиваля «Погружение», финалисты городских конкурсов «Сабантуй </a:t>
          </a:r>
          <a:r>
            <a:rPr lang="ru-RU" sz="1200" kern="1200" dirty="0" err="1"/>
            <a:t>Гузэлэ</a:t>
          </a:r>
          <a:r>
            <a:rPr lang="ru-RU" sz="1200" kern="1200" dirty="0"/>
            <a:t>», «Мисс Набережные Челны»</a:t>
          </a:r>
        </a:p>
      </dsp:txBody>
      <dsp:txXfrm>
        <a:off x="0" y="3113733"/>
        <a:ext cx="6096000" cy="71415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072BB8-25A0-4491-AD93-6370663A9706}">
      <dsp:nvSpPr>
        <dsp:cNvPr id="0" name=""/>
        <dsp:cNvSpPr/>
      </dsp:nvSpPr>
      <dsp:spPr>
        <a:xfrm>
          <a:off x="0" y="117655"/>
          <a:ext cx="6096000" cy="4557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Всероссийский уровень</a:t>
          </a:r>
        </a:p>
      </dsp:txBody>
      <dsp:txXfrm>
        <a:off x="22246" y="139901"/>
        <a:ext cx="6051508" cy="411222"/>
      </dsp:txXfrm>
    </dsp:sp>
    <dsp:sp modelId="{06F8A0D8-69D2-410D-BB22-504A54E6B87D}">
      <dsp:nvSpPr>
        <dsp:cNvPr id="0" name=""/>
        <dsp:cNvSpPr/>
      </dsp:nvSpPr>
      <dsp:spPr>
        <a:xfrm>
          <a:off x="0" y="573370"/>
          <a:ext cx="6096000" cy="688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kern="1200" dirty="0"/>
            <a:t>Победители и призеры Первенства ПФО легкой атлетике, призеры чемпионата Российского студенческого спортивного союза по легкой атлетике</a:t>
          </a:r>
        </a:p>
      </dsp:txBody>
      <dsp:txXfrm>
        <a:off x="0" y="573370"/>
        <a:ext cx="6096000" cy="688274"/>
      </dsp:txXfrm>
    </dsp:sp>
    <dsp:sp modelId="{F838AD1B-8D91-45C8-953E-40E8A9DAFD04}">
      <dsp:nvSpPr>
        <dsp:cNvPr id="0" name=""/>
        <dsp:cNvSpPr/>
      </dsp:nvSpPr>
      <dsp:spPr>
        <a:xfrm>
          <a:off x="0" y="1261645"/>
          <a:ext cx="6096000" cy="4557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Республиканский уровень</a:t>
          </a:r>
        </a:p>
      </dsp:txBody>
      <dsp:txXfrm>
        <a:off x="22246" y="1283891"/>
        <a:ext cx="6051508" cy="411222"/>
      </dsp:txXfrm>
    </dsp:sp>
    <dsp:sp modelId="{55CFE2D1-83D9-4626-864B-2DFCF105B813}">
      <dsp:nvSpPr>
        <dsp:cNvPr id="0" name=""/>
        <dsp:cNvSpPr/>
      </dsp:nvSpPr>
      <dsp:spPr>
        <a:xfrm>
          <a:off x="0" y="1717360"/>
          <a:ext cx="6096000" cy="688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kern="1200" dirty="0"/>
            <a:t>Призеры и победители студенческих футбольной, волейбольной, баскетбольной лиг РТ, победители и призеры Кубка РТ по </a:t>
          </a:r>
          <a:r>
            <a:rPr lang="ru-RU" sz="1500" kern="1200"/>
            <a:t>спортивному туризму</a:t>
          </a:r>
          <a:endParaRPr lang="ru-RU" sz="1500" kern="1200" dirty="0"/>
        </a:p>
      </dsp:txBody>
      <dsp:txXfrm>
        <a:off x="0" y="1717360"/>
        <a:ext cx="6096000" cy="688274"/>
      </dsp:txXfrm>
    </dsp:sp>
    <dsp:sp modelId="{7933D733-2E12-4519-AD49-B75F2CEC73EC}">
      <dsp:nvSpPr>
        <dsp:cNvPr id="0" name=""/>
        <dsp:cNvSpPr/>
      </dsp:nvSpPr>
      <dsp:spPr>
        <a:xfrm>
          <a:off x="0" y="2405635"/>
          <a:ext cx="6096000" cy="4557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Университетский уровень</a:t>
          </a:r>
        </a:p>
      </dsp:txBody>
      <dsp:txXfrm>
        <a:off x="22246" y="2427881"/>
        <a:ext cx="6051508" cy="411222"/>
      </dsp:txXfrm>
    </dsp:sp>
    <dsp:sp modelId="{7B085522-2C5C-45FC-B485-F3BEE7A3893B}">
      <dsp:nvSpPr>
        <dsp:cNvPr id="0" name=""/>
        <dsp:cNvSpPr/>
      </dsp:nvSpPr>
      <dsp:spPr>
        <a:xfrm>
          <a:off x="0" y="2861350"/>
          <a:ext cx="6096000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kern="1200" dirty="0"/>
            <a:t>Призеры Спартакиады КФУ </a:t>
          </a:r>
        </a:p>
      </dsp:txBody>
      <dsp:txXfrm>
        <a:off x="0" y="2861350"/>
        <a:ext cx="6096000" cy="314640"/>
      </dsp:txXfrm>
    </dsp:sp>
    <dsp:sp modelId="{23D3CCC6-870E-4ADC-BD9A-22B11CCD7248}">
      <dsp:nvSpPr>
        <dsp:cNvPr id="0" name=""/>
        <dsp:cNvSpPr/>
      </dsp:nvSpPr>
      <dsp:spPr>
        <a:xfrm>
          <a:off x="0" y="3175989"/>
          <a:ext cx="6096000" cy="4557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Городской уровень</a:t>
          </a:r>
        </a:p>
      </dsp:txBody>
      <dsp:txXfrm>
        <a:off x="22246" y="3198235"/>
        <a:ext cx="6051508" cy="411222"/>
      </dsp:txXfrm>
    </dsp:sp>
    <dsp:sp modelId="{581887DB-B6B5-4D3B-9B53-B250F6F26A0C}">
      <dsp:nvSpPr>
        <dsp:cNvPr id="0" name=""/>
        <dsp:cNvSpPr/>
      </dsp:nvSpPr>
      <dsp:spPr>
        <a:xfrm>
          <a:off x="0" y="3631704"/>
          <a:ext cx="6096000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500" kern="1200" dirty="0"/>
            <a:t>Победители городской Спартакиады среди ВУЗов и </a:t>
          </a:r>
          <a:r>
            <a:rPr lang="ru-RU" sz="1500" kern="1200" dirty="0" err="1"/>
            <a:t>ССУЗов</a:t>
          </a:r>
          <a:r>
            <a:rPr lang="ru-RU" sz="1500" kern="1200" dirty="0"/>
            <a:t> города</a:t>
          </a:r>
        </a:p>
      </dsp:txBody>
      <dsp:txXfrm>
        <a:off x="0" y="3631704"/>
        <a:ext cx="6096000" cy="3146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5907A5-75A7-4972-BAD4-8D2D3BEC42AE}">
      <dsp:nvSpPr>
        <dsp:cNvPr id="0" name=""/>
        <dsp:cNvSpPr/>
      </dsp:nvSpPr>
      <dsp:spPr>
        <a:xfrm>
          <a:off x="711199" y="0"/>
          <a:ext cx="4063999" cy="4063999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608234-561D-4443-A65E-823D4E21D18B}">
      <dsp:nvSpPr>
        <dsp:cNvPr id="0" name=""/>
        <dsp:cNvSpPr/>
      </dsp:nvSpPr>
      <dsp:spPr>
        <a:xfrm>
          <a:off x="2743199" y="406796"/>
          <a:ext cx="2641600" cy="57784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latin typeface="PT Sans" pitchFamily="34" charset="-52"/>
              <a:ea typeface="PT Sans" pitchFamily="34" charset="-52"/>
            </a:rPr>
            <a:t>Помощь </a:t>
          </a:r>
          <a:r>
            <a:rPr lang="ru-RU" sz="1100" b="0" kern="1200" dirty="0" err="1">
              <a:latin typeface="PT Sans" pitchFamily="34" charset="-52"/>
              <a:ea typeface="PT Sans" pitchFamily="34" charset="-52"/>
            </a:rPr>
            <a:t>Набережночелнинскому</a:t>
          </a:r>
          <a:r>
            <a:rPr lang="ru-RU" sz="1100" b="0" kern="1200" dirty="0">
              <a:latin typeface="PT Sans" pitchFamily="34" charset="-52"/>
              <a:ea typeface="PT Sans" pitchFamily="34" charset="-52"/>
            </a:rPr>
            <a:t> дому-интернату для престарелых и инвалидов</a:t>
          </a:r>
        </a:p>
      </dsp:txBody>
      <dsp:txXfrm>
        <a:off x="2771407" y="435004"/>
        <a:ext cx="2585184" cy="521433"/>
      </dsp:txXfrm>
    </dsp:sp>
    <dsp:sp modelId="{B366DA1F-46A6-4E90-998A-132B400FEB37}">
      <dsp:nvSpPr>
        <dsp:cNvPr id="0" name=""/>
        <dsp:cNvSpPr/>
      </dsp:nvSpPr>
      <dsp:spPr>
        <a:xfrm>
          <a:off x="2743199" y="1056878"/>
          <a:ext cx="2641600" cy="57784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latin typeface="PT Sans" pitchFamily="34" charset="-52"/>
              <a:ea typeface="PT Sans" pitchFamily="34" charset="-52"/>
            </a:rPr>
            <a:t>Обучение по работе с инвалидами по зрению</a:t>
          </a:r>
        </a:p>
      </dsp:txBody>
      <dsp:txXfrm>
        <a:off x="2771407" y="1085086"/>
        <a:ext cx="2585184" cy="521433"/>
      </dsp:txXfrm>
    </dsp:sp>
    <dsp:sp modelId="{D1FCC9B5-0C13-4975-AE90-8A8F75886CC9}">
      <dsp:nvSpPr>
        <dsp:cNvPr id="0" name=""/>
        <dsp:cNvSpPr/>
      </dsp:nvSpPr>
      <dsp:spPr>
        <a:xfrm>
          <a:off x="2743199" y="1706959"/>
          <a:ext cx="2641600" cy="57784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latin typeface="PT Sans" pitchFamily="34" charset="-52"/>
              <a:ea typeface="PT Sans" pitchFamily="34" charset="-52"/>
            </a:rPr>
            <a:t>Ежегодная благотворительная акция «Помощь </a:t>
          </a:r>
          <a:r>
            <a:rPr lang="ru-RU" sz="1100" b="0" kern="1200" dirty="0" err="1">
              <a:latin typeface="PT Sans" pitchFamily="34" charset="-52"/>
              <a:ea typeface="PT Sans" pitchFamily="34" charset="-52"/>
            </a:rPr>
            <a:t>четырехлапым</a:t>
          </a:r>
          <a:r>
            <a:rPr lang="ru-RU" sz="1100" b="0" kern="1200" dirty="0">
              <a:latin typeface="PT Sans" pitchFamily="34" charset="-52"/>
              <a:ea typeface="PT Sans" pitchFamily="34" charset="-52"/>
            </a:rPr>
            <a:t>»</a:t>
          </a:r>
        </a:p>
      </dsp:txBody>
      <dsp:txXfrm>
        <a:off x="2771407" y="1735167"/>
        <a:ext cx="2585184" cy="521433"/>
      </dsp:txXfrm>
    </dsp:sp>
    <dsp:sp modelId="{0F326E1A-B5E3-45CB-8564-EF8BD5788372}">
      <dsp:nvSpPr>
        <dsp:cNvPr id="0" name=""/>
        <dsp:cNvSpPr/>
      </dsp:nvSpPr>
      <dsp:spPr>
        <a:xfrm>
          <a:off x="2743199" y="2357040"/>
          <a:ext cx="2641600" cy="57784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latin typeface="PT Sans" pitchFamily="34" charset="-52"/>
              <a:ea typeface="PT Sans" pitchFamily="34" charset="-52"/>
            </a:rPr>
            <a:t>Акция «Окопная свеча»</a:t>
          </a:r>
        </a:p>
      </dsp:txBody>
      <dsp:txXfrm>
        <a:off x="2771407" y="2385248"/>
        <a:ext cx="2585184" cy="521433"/>
      </dsp:txXfrm>
    </dsp:sp>
    <dsp:sp modelId="{7101ED76-813F-4D53-BAE9-FCA6802D575E}">
      <dsp:nvSpPr>
        <dsp:cNvPr id="0" name=""/>
        <dsp:cNvSpPr/>
      </dsp:nvSpPr>
      <dsp:spPr>
        <a:xfrm>
          <a:off x="2743199" y="3007121"/>
          <a:ext cx="2641600" cy="57784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latin typeface="PT Sans" pitchFamily="34" charset="-52"/>
              <a:ea typeface="PT Sans" pitchFamily="34" charset="-52"/>
            </a:rPr>
            <a:t>Гуманитарная помощь военным госпиталям в ДНР и ЛНР</a:t>
          </a:r>
        </a:p>
      </dsp:txBody>
      <dsp:txXfrm>
        <a:off x="2771407" y="3035329"/>
        <a:ext cx="2585184" cy="52143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869E8-3A7C-45B9-A7F1-25D5DAEB8A23}">
      <dsp:nvSpPr>
        <dsp:cNvPr id="0" name=""/>
        <dsp:cNvSpPr/>
      </dsp:nvSpPr>
      <dsp:spPr>
        <a:xfrm>
          <a:off x="1898854" y="1350698"/>
          <a:ext cx="870979" cy="8709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1334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заявления</a:t>
          </a:r>
        </a:p>
      </dsp:txBody>
      <dsp:txXfrm>
        <a:off x="1941372" y="1393216"/>
        <a:ext cx="785943" cy="785943"/>
      </dsp:txXfrm>
    </dsp:sp>
    <dsp:sp modelId="{31002F21-367C-490F-ACA7-AAAE349D0C9A}">
      <dsp:nvSpPr>
        <dsp:cNvPr id="0" name=""/>
        <dsp:cNvSpPr/>
      </dsp:nvSpPr>
      <dsp:spPr>
        <a:xfrm rot="16200000">
          <a:off x="2028866" y="1045220"/>
          <a:ext cx="6109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095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00D47-8CEC-4D63-9898-9DAE45E4468E}">
      <dsp:nvSpPr>
        <dsp:cNvPr id="0" name=""/>
        <dsp:cNvSpPr/>
      </dsp:nvSpPr>
      <dsp:spPr>
        <a:xfrm>
          <a:off x="2042565" y="156186"/>
          <a:ext cx="583556" cy="5835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1096 ВО</a:t>
          </a:r>
        </a:p>
      </dsp:txBody>
      <dsp:txXfrm>
        <a:off x="2071052" y="184673"/>
        <a:ext cx="526582" cy="526582"/>
      </dsp:txXfrm>
    </dsp:sp>
    <dsp:sp modelId="{B25F57E1-3E2A-4EEC-9914-1ADA57AA0540}">
      <dsp:nvSpPr>
        <dsp:cNvPr id="0" name=""/>
        <dsp:cNvSpPr/>
      </dsp:nvSpPr>
      <dsp:spPr>
        <a:xfrm rot="1800000">
          <a:off x="2736443" y="2162229"/>
          <a:ext cx="49844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844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394932-FE8A-42A5-8ED2-C0AD1B9B8291}">
      <dsp:nvSpPr>
        <dsp:cNvPr id="0" name=""/>
        <dsp:cNvSpPr/>
      </dsp:nvSpPr>
      <dsp:spPr>
        <a:xfrm>
          <a:off x="3201501" y="2163521"/>
          <a:ext cx="583556" cy="5835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/>
            <a:t>24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/>
            <a:t>аспирантура</a:t>
          </a:r>
        </a:p>
      </dsp:txBody>
      <dsp:txXfrm>
        <a:off x="3229988" y="2192008"/>
        <a:ext cx="526582" cy="526582"/>
      </dsp:txXfrm>
    </dsp:sp>
    <dsp:sp modelId="{64339A48-21DC-4508-B368-E2D3B6A1CAF4}">
      <dsp:nvSpPr>
        <dsp:cNvPr id="0" name=""/>
        <dsp:cNvSpPr/>
      </dsp:nvSpPr>
      <dsp:spPr>
        <a:xfrm rot="9000000">
          <a:off x="1433797" y="2162229"/>
          <a:ext cx="49844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844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4CDEC1-8105-4C67-93FA-CC4CBC5C0264}">
      <dsp:nvSpPr>
        <dsp:cNvPr id="0" name=""/>
        <dsp:cNvSpPr/>
      </dsp:nvSpPr>
      <dsp:spPr>
        <a:xfrm>
          <a:off x="883630" y="2163521"/>
          <a:ext cx="583556" cy="5835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214 СПО</a:t>
          </a:r>
        </a:p>
      </dsp:txBody>
      <dsp:txXfrm>
        <a:off x="912117" y="2192008"/>
        <a:ext cx="526582" cy="52658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EE43E-E863-406E-A4AE-B0BF37A03E43}">
      <dsp:nvSpPr>
        <dsp:cNvPr id="0" name=""/>
        <dsp:cNvSpPr/>
      </dsp:nvSpPr>
      <dsp:spPr>
        <a:xfrm>
          <a:off x="1905" y="1432282"/>
          <a:ext cx="1857374" cy="7163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Профилактика наркотизации,  формирование позитивных социальных навыков, ЗОЖ</a:t>
          </a:r>
          <a:endParaRPr lang="ru-RU" sz="1100" kern="1200" dirty="0"/>
        </a:p>
      </dsp:txBody>
      <dsp:txXfrm>
        <a:off x="1905" y="1432282"/>
        <a:ext cx="1857374" cy="716315"/>
      </dsp:txXfrm>
    </dsp:sp>
    <dsp:sp modelId="{3C649F91-80A4-44F4-BD49-E9FB6964DAB6}">
      <dsp:nvSpPr>
        <dsp:cNvPr id="0" name=""/>
        <dsp:cNvSpPr/>
      </dsp:nvSpPr>
      <dsp:spPr>
        <a:xfrm>
          <a:off x="1905" y="2148597"/>
          <a:ext cx="1857374" cy="4831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 20 мероприятий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Охват - 4900</a:t>
          </a:r>
        </a:p>
      </dsp:txBody>
      <dsp:txXfrm>
        <a:off x="1905" y="2148597"/>
        <a:ext cx="1857374" cy="483119"/>
      </dsp:txXfrm>
    </dsp:sp>
    <dsp:sp modelId="{AE8B4677-854A-46FC-9555-161086359909}">
      <dsp:nvSpPr>
        <dsp:cNvPr id="0" name=""/>
        <dsp:cNvSpPr/>
      </dsp:nvSpPr>
      <dsp:spPr>
        <a:xfrm>
          <a:off x="2119312" y="1432282"/>
          <a:ext cx="1857374" cy="7163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Профилактика экстремизма, формирование толерантности</a:t>
          </a:r>
          <a:endParaRPr lang="ru-RU" sz="1100" kern="1200" dirty="0"/>
        </a:p>
      </dsp:txBody>
      <dsp:txXfrm>
        <a:off x="2119312" y="1432282"/>
        <a:ext cx="1857374" cy="716315"/>
      </dsp:txXfrm>
    </dsp:sp>
    <dsp:sp modelId="{BB6930DC-226A-4AD2-A224-07F7568B8BBA}">
      <dsp:nvSpPr>
        <dsp:cNvPr id="0" name=""/>
        <dsp:cNvSpPr/>
      </dsp:nvSpPr>
      <dsp:spPr>
        <a:xfrm>
          <a:off x="2119312" y="2148597"/>
          <a:ext cx="1857374" cy="4831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 11 мероприятий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 Охват - 3352</a:t>
          </a:r>
        </a:p>
      </dsp:txBody>
      <dsp:txXfrm>
        <a:off x="2119312" y="2148597"/>
        <a:ext cx="1857374" cy="483119"/>
      </dsp:txXfrm>
    </dsp:sp>
    <dsp:sp modelId="{A0F081DB-F271-42C7-965B-B167803F1AF9}">
      <dsp:nvSpPr>
        <dsp:cNvPr id="0" name=""/>
        <dsp:cNvSpPr/>
      </dsp:nvSpPr>
      <dsp:spPr>
        <a:xfrm>
          <a:off x="4236719" y="1432282"/>
          <a:ext cx="1857374" cy="7163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Профилактика суицидального поведения</a:t>
          </a:r>
          <a:endParaRPr lang="ru-RU" sz="1100" kern="1200" dirty="0"/>
        </a:p>
      </dsp:txBody>
      <dsp:txXfrm>
        <a:off x="4236719" y="1432282"/>
        <a:ext cx="1857374" cy="716315"/>
      </dsp:txXfrm>
    </dsp:sp>
    <dsp:sp modelId="{57542CE0-20FE-4624-B818-044B11610DAB}">
      <dsp:nvSpPr>
        <dsp:cNvPr id="0" name=""/>
        <dsp:cNvSpPr/>
      </dsp:nvSpPr>
      <dsp:spPr>
        <a:xfrm>
          <a:off x="4236719" y="2148597"/>
          <a:ext cx="1857374" cy="4831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 25  мероприятий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/>
            <a:t>Охват – 3000 </a:t>
          </a:r>
        </a:p>
      </dsp:txBody>
      <dsp:txXfrm>
        <a:off x="4236719" y="2148597"/>
        <a:ext cx="1857374" cy="48311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8D40A-1007-4DDD-B003-9161072B50E2}">
      <dsp:nvSpPr>
        <dsp:cNvPr id="0" name=""/>
        <dsp:cNvSpPr/>
      </dsp:nvSpPr>
      <dsp:spPr>
        <a:xfrm rot="5400000">
          <a:off x="-145485" y="145619"/>
          <a:ext cx="969902" cy="6789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47</a:t>
          </a:r>
        </a:p>
      </dsp:txBody>
      <dsp:txXfrm rot="-5400000">
        <a:off x="1" y="339600"/>
        <a:ext cx="678931" cy="290971"/>
      </dsp:txXfrm>
    </dsp:sp>
    <dsp:sp modelId="{1F51A118-E951-4140-AFB6-70834AFCFB36}">
      <dsp:nvSpPr>
        <dsp:cNvPr id="0" name=""/>
        <dsp:cNvSpPr/>
      </dsp:nvSpPr>
      <dsp:spPr>
        <a:xfrm rot="5400000">
          <a:off x="2616535" y="-1929809"/>
          <a:ext cx="630436" cy="45056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Гражданское</a:t>
          </a:r>
        </a:p>
      </dsp:txBody>
      <dsp:txXfrm rot="-5400000">
        <a:off x="678932" y="38569"/>
        <a:ext cx="4474869" cy="568886"/>
      </dsp:txXfrm>
    </dsp:sp>
    <dsp:sp modelId="{D0B3BD65-9D66-4017-A44F-348D631664BB}">
      <dsp:nvSpPr>
        <dsp:cNvPr id="0" name=""/>
        <dsp:cNvSpPr/>
      </dsp:nvSpPr>
      <dsp:spPr>
        <a:xfrm rot="5400000">
          <a:off x="-145485" y="963815"/>
          <a:ext cx="969902" cy="6789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21</a:t>
          </a:r>
        </a:p>
      </dsp:txBody>
      <dsp:txXfrm rot="-5400000">
        <a:off x="1" y="1157796"/>
        <a:ext cx="678931" cy="290971"/>
      </dsp:txXfrm>
    </dsp:sp>
    <dsp:sp modelId="{D2563743-5E38-4D19-8BFC-40DD18C69A4E}">
      <dsp:nvSpPr>
        <dsp:cNvPr id="0" name=""/>
        <dsp:cNvSpPr/>
      </dsp:nvSpPr>
      <dsp:spPr>
        <a:xfrm rot="5400000">
          <a:off x="2616535" y="-1119273"/>
          <a:ext cx="630436" cy="45056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Патриотическое</a:t>
          </a:r>
        </a:p>
      </dsp:txBody>
      <dsp:txXfrm rot="-5400000">
        <a:off x="678932" y="849105"/>
        <a:ext cx="4474869" cy="568886"/>
      </dsp:txXfrm>
    </dsp:sp>
    <dsp:sp modelId="{F02D55A5-886C-4000-8C2F-964B12363E11}">
      <dsp:nvSpPr>
        <dsp:cNvPr id="0" name=""/>
        <dsp:cNvSpPr/>
      </dsp:nvSpPr>
      <dsp:spPr>
        <a:xfrm rot="5400000">
          <a:off x="-145485" y="1782012"/>
          <a:ext cx="969902" cy="6789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25</a:t>
          </a:r>
        </a:p>
      </dsp:txBody>
      <dsp:txXfrm rot="-5400000">
        <a:off x="1" y="1975993"/>
        <a:ext cx="678931" cy="290971"/>
      </dsp:txXfrm>
    </dsp:sp>
    <dsp:sp modelId="{369E84E7-A73F-4B7E-9739-A1B343956894}">
      <dsp:nvSpPr>
        <dsp:cNvPr id="0" name=""/>
        <dsp:cNvSpPr/>
      </dsp:nvSpPr>
      <dsp:spPr>
        <a:xfrm rot="5400000">
          <a:off x="2616535" y="-301076"/>
          <a:ext cx="630436" cy="45056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Духовно-нравственное</a:t>
          </a:r>
        </a:p>
      </dsp:txBody>
      <dsp:txXfrm rot="-5400000">
        <a:off x="678932" y="1667302"/>
        <a:ext cx="4474869" cy="568886"/>
      </dsp:txXfrm>
    </dsp:sp>
    <dsp:sp modelId="{3FAAF278-9E65-436F-89F9-36DFCC8B547D}">
      <dsp:nvSpPr>
        <dsp:cNvPr id="0" name=""/>
        <dsp:cNvSpPr/>
      </dsp:nvSpPr>
      <dsp:spPr>
        <a:xfrm rot="5400000">
          <a:off x="-145485" y="2600208"/>
          <a:ext cx="969902" cy="6789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42</a:t>
          </a:r>
        </a:p>
      </dsp:txBody>
      <dsp:txXfrm rot="-5400000">
        <a:off x="1" y="2794189"/>
        <a:ext cx="678931" cy="290971"/>
      </dsp:txXfrm>
    </dsp:sp>
    <dsp:sp modelId="{4F945C46-E09F-4345-8F07-66351948C128}">
      <dsp:nvSpPr>
        <dsp:cNvPr id="0" name=""/>
        <dsp:cNvSpPr/>
      </dsp:nvSpPr>
      <dsp:spPr>
        <a:xfrm rot="5400000">
          <a:off x="2616535" y="517119"/>
          <a:ext cx="630436" cy="45056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Физическое</a:t>
          </a:r>
        </a:p>
      </dsp:txBody>
      <dsp:txXfrm rot="-5400000">
        <a:off x="678932" y="2485498"/>
        <a:ext cx="4474869" cy="56888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AC8AC-5510-4DFF-9739-F733E33A2704}">
      <dsp:nvSpPr>
        <dsp:cNvPr id="0" name=""/>
        <dsp:cNvSpPr/>
      </dsp:nvSpPr>
      <dsp:spPr>
        <a:xfrm>
          <a:off x="0" y="652804"/>
          <a:ext cx="6072335" cy="87040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470D58-B016-428B-A31B-C70A591CB8EE}">
      <dsp:nvSpPr>
        <dsp:cNvPr id="0" name=""/>
        <dsp:cNvSpPr/>
      </dsp:nvSpPr>
      <dsp:spPr>
        <a:xfrm>
          <a:off x="2668" y="0"/>
          <a:ext cx="1761214" cy="870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4 общежития</a:t>
          </a:r>
        </a:p>
      </dsp:txBody>
      <dsp:txXfrm>
        <a:off x="2668" y="0"/>
        <a:ext cx="1761214" cy="870406"/>
      </dsp:txXfrm>
    </dsp:sp>
    <dsp:sp modelId="{DACCC3A3-288E-446D-ACB2-6FEC431CB0D7}">
      <dsp:nvSpPr>
        <dsp:cNvPr id="0" name=""/>
        <dsp:cNvSpPr/>
      </dsp:nvSpPr>
      <dsp:spPr>
        <a:xfrm>
          <a:off x="774475" y="979207"/>
          <a:ext cx="217601" cy="2176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9F2E0A-774B-489E-9D6D-D79297D05AEC}">
      <dsp:nvSpPr>
        <dsp:cNvPr id="0" name=""/>
        <dsp:cNvSpPr/>
      </dsp:nvSpPr>
      <dsp:spPr>
        <a:xfrm>
          <a:off x="1851943" y="1305609"/>
          <a:ext cx="1761214" cy="870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1510 студентов</a:t>
          </a:r>
        </a:p>
      </dsp:txBody>
      <dsp:txXfrm>
        <a:off x="1851943" y="1305609"/>
        <a:ext cx="1761214" cy="870406"/>
      </dsp:txXfrm>
    </dsp:sp>
    <dsp:sp modelId="{D4CE2F91-341B-4DE0-B28C-67B3AEB0EC2E}">
      <dsp:nvSpPr>
        <dsp:cNvPr id="0" name=""/>
        <dsp:cNvSpPr/>
      </dsp:nvSpPr>
      <dsp:spPr>
        <a:xfrm>
          <a:off x="2623750" y="979207"/>
          <a:ext cx="217601" cy="2176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E2EE51-2B16-401B-A4F5-808ECE62A1AF}">
      <dsp:nvSpPr>
        <dsp:cNvPr id="0" name=""/>
        <dsp:cNvSpPr/>
      </dsp:nvSpPr>
      <dsp:spPr>
        <a:xfrm>
          <a:off x="3701219" y="0"/>
          <a:ext cx="1761214" cy="870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151 мероприятие</a:t>
          </a:r>
        </a:p>
      </dsp:txBody>
      <dsp:txXfrm>
        <a:off x="3701219" y="0"/>
        <a:ext cx="1761214" cy="870406"/>
      </dsp:txXfrm>
    </dsp:sp>
    <dsp:sp modelId="{963BAA85-91B5-4F23-B4E8-065811CCB032}">
      <dsp:nvSpPr>
        <dsp:cNvPr id="0" name=""/>
        <dsp:cNvSpPr/>
      </dsp:nvSpPr>
      <dsp:spPr>
        <a:xfrm>
          <a:off x="4473025" y="979207"/>
          <a:ext cx="217601" cy="2176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B27E8-1A03-4E04-917E-F27FFB5032F0}">
      <dsp:nvSpPr>
        <dsp:cNvPr id="0" name=""/>
        <dsp:cNvSpPr/>
      </dsp:nvSpPr>
      <dsp:spPr>
        <a:xfrm>
          <a:off x="744" y="508372"/>
          <a:ext cx="1741289" cy="870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Весна 2024</a:t>
          </a:r>
        </a:p>
      </dsp:txBody>
      <dsp:txXfrm>
        <a:off x="26244" y="533872"/>
        <a:ext cx="1690289" cy="819644"/>
      </dsp:txXfrm>
    </dsp:sp>
    <dsp:sp modelId="{FF750127-5E32-4B80-ADD1-06C95EB2B15B}">
      <dsp:nvSpPr>
        <dsp:cNvPr id="0" name=""/>
        <dsp:cNvSpPr/>
      </dsp:nvSpPr>
      <dsp:spPr>
        <a:xfrm>
          <a:off x="174873" y="1379016"/>
          <a:ext cx="174128" cy="6529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2983"/>
              </a:lnTo>
              <a:lnTo>
                <a:pt x="174128" y="6529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BAF60B-26BD-4BA4-A3B5-B93F7A8FDEE0}">
      <dsp:nvSpPr>
        <dsp:cNvPr id="0" name=""/>
        <dsp:cNvSpPr/>
      </dsp:nvSpPr>
      <dsp:spPr>
        <a:xfrm>
          <a:off x="349001" y="1596677"/>
          <a:ext cx="1393031" cy="870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3 школы актива, ССОК «Дубравушка»</a:t>
          </a:r>
        </a:p>
      </dsp:txBody>
      <dsp:txXfrm>
        <a:off x="374501" y="1622177"/>
        <a:ext cx="1342031" cy="819644"/>
      </dsp:txXfrm>
    </dsp:sp>
    <dsp:sp modelId="{6B433D31-8A88-4462-B7E9-A90E4E226643}">
      <dsp:nvSpPr>
        <dsp:cNvPr id="0" name=""/>
        <dsp:cNvSpPr/>
      </dsp:nvSpPr>
      <dsp:spPr>
        <a:xfrm>
          <a:off x="174873" y="1379016"/>
          <a:ext cx="174128" cy="1741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1289"/>
              </a:lnTo>
              <a:lnTo>
                <a:pt x="174128" y="17412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E291BC-2602-4359-8658-A35B4CB9D24F}">
      <dsp:nvSpPr>
        <dsp:cNvPr id="0" name=""/>
        <dsp:cNvSpPr/>
      </dsp:nvSpPr>
      <dsp:spPr>
        <a:xfrm>
          <a:off x="349001" y="2684983"/>
          <a:ext cx="1393031" cy="870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200 студентов</a:t>
          </a:r>
        </a:p>
      </dsp:txBody>
      <dsp:txXfrm>
        <a:off x="374501" y="2710483"/>
        <a:ext cx="1342031" cy="819644"/>
      </dsp:txXfrm>
    </dsp:sp>
    <dsp:sp modelId="{4BE250F0-45B2-48C4-B0AA-85941B496D17}">
      <dsp:nvSpPr>
        <dsp:cNvPr id="0" name=""/>
        <dsp:cNvSpPr/>
      </dsp:nvSpPr>
      <dsp:spPr>
        <a:xfrm>
          <a:off x="2177355" y="508372"/>
          <a:ext cx="1741289" cy="870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Лето 2024</a:t>
          </a:r>
        </a:p>
      </dsp:txBody>
      <dsp:txXfrm>
        <a:off x="2202855" y="533872"/>
        <a:ext cx="1690289" cy="819644"/>
      </dsp:txXfrm>
    </dsp:sp>
    <dsp:sp modelId="{760C5989-0F83-484C-B3D1-83F52B5EA8B4}">
      <dsp:nvSpPr>
        <dsp:cNvPr id="0" name=""/>
        <dsp:cNvSpPr/>
      </dsp:nvSpPr>
      <dsp:spPr>
        <a:xfrm>
          <a:off x="2351484" y="1379016"/>
          <a:ext cx="174128" cy="6529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2983"/>
              </a:lnTo>
              <a:lnTo>
                <a:pt x="174128" y="6529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C6BFBD-5E3C-41C0-BE77-DA6B0B442F78}">
      <dsp:nvSpPr>
        <dsp:cNvPr id="0" name=""/>
        <dsp:cNvSpPr/>
      </dsp:nvSpPr>
      <dsp:spPr>
        <a:xfrm>
          <a:off x="2525613" y="1596677"/>
          <a:ext cx="1393031" cy="870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Школа профсоюзного актива, </a:t>
          </a:r>
          <a:r>
            <a:rPr lang="ru-RU" sz="1400" kern="1200" dirty="0" err="1"/>
            <a:t>г.Анапа</a:t>
          </a:r>
          <a:endParaRPr lang="ru-RU" sz="1400" kern="1200" dirty="0"/>
        </a:p>
      </dsp:txBody>
      <dsp:txXfrm>
        <a:off x="2551113" y="1622177"/>
        <a:ext cx="1342031" cy="819644"/>
      </dsp:txXfrm>
    </dsp:sp>
    <dsp:sp modelId="{F37F33AD-F150-47C0-ABF7-EDE32659BA0D}">
      <dsp:nvSpPr>
        <dsp:cNvPr id="0" name=""/>
        <dsp:cNvSpPr/>
      </dsp:nvSpPr>
      <dsp:spPr>
        <a:xfrm>
          <a:off x="2351484" y="1379016"/>
          <a:ext cx="174128" cy="1741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1289"/>
              </a:lnTo>
              <a:lnTo>
                <a:pt x="174128" y="17412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66936-8E13-4435-A7EF-7D6ADE91DC2E}">
      <dsp:nvSpPr>
        <dsp:cNvPr id="0" name=""/>
        <dsp:cNvSpPr/>
      </dsp:nvSpPr>
      <dsp:spPr>
        <a:xfrm>
          <a:off x="2525613" y="2684983"/>
          <a:ext cx="1393031" cy="870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30 студентов</a:t>
          </a:r>
        </a:p>
      </dsp:txBody>
      <dsp:txXfrm>
        <a:off x="2551113" y="2710483"/>
        <a:ext cx="1342031" cy="819644"/>
      </dsp:txXfrm>
    </dsp:sp>
    <dsp:sp modelId="{E0FF1570-8285-4D20-A56F-226C693842E8}">
      <dsp:nvSpPr>
        <dsp:cNvPr id="0" name=""/>
        <dsp:cNvSpPr/>
      </dsp:nvSpPr>
      <dsp:spPr>
        <a:xfrm>
          <a:off x="4344145" y="519829"/>
          <a:ext cx="1741289" cy="870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Осень 2024</a:t>
          </a:r>
        </a:p>
      </dsp:txBody>
      <dsp:txXfrm>
        <a:off x="4369645" y="545329"/>
        <a:ext cx="1690289" cy="819644"/>
      </dsp:txXfrm>
    </dsp:sp>
    <dsp:sp modelId="{182BCD07-27D4-4F91-B70F-64896BC6CFC5}">
      <dsp:nvSpPr>
        <dsp:cNvPr id="0" name=""/>
        <dsp:cNvSpPr/>
      </dsp:nvSpPr>
      <dsp:spPr>
        <a:xfrm>
          <a:off x="4518274" y="1390474"/>
          <a:ext cx="183949" cy="641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525"/>
              </a:lnTo>
              <a:lnTo>
                <a:pt x="183949" y="6415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C8F31B-1D64-4CB9-9320-42647267247C}">
      <dsp:nvSpPr>
        <dsp:cNvPr id="0" name=""/>
        <dsp:cNvSpPr/>
      </dsp:nvSpPr>
      <dsp:spPr>
        <a:xfrm>
          <a:off x="4702224" y="1596677"/>
          <a:ext cx="1393031" cy="870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3 смены актива, Школа старост и профоргов</a:t>
          </a:r>
        </a:p>
      </dsp:txBody>
      <dsp:txXfrm>
        <a:off x="4727724" y="1622177"/>
        <a:ext cx="1342031" cy="819644"/>
      </dsp:txXfrm>
    </dsp:sp>
    <dsp:sp modelId="{2F38D6CD-2A85-4AAD-A92F-B2259708EF3F}">
      <dsp:nvSpPr>
        <dsp:cNvPr id="0" name=""/>
        <dsp:cNvSpPr/>
      </dsp:nvSpPr>
      <dsp:spPr>
        <a:xfrm>
          <a:off x="4518274" y="1390474"/>
          <a:ext cx="183949" cy="1729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9831"/>
              </a:lnTo>
              <a:lnTo>
                <a:pt x="183949" y="17298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A4052A-AAF1-4B04-B78B-FFDA9C1BC5ED}">
      <dsp:nvSpPr>
        <dsp:cNvPr id="0" name=""/>
        <dsp:cNvSpPr/>
      </dsp:nvSpPr>
      <dsp:spPr>
        <a:xfrm>
          <a:off x="4702224" y="2684983"/>
          <a:ext cx="1393031" cy="870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200 студентов</a:t>
          </a:r>
        </a:p>
      </dsp:txBody>
      <dsp:txXfrm>
        <a:off x="4727724" y="2710483"/>
        <a:ext cx="1342031" cy="81964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63CDF3-E795-4FDA-B466-622D201EED77}">
      <dsp:nvSpPr>
        <dsp:cNvPr id="0" name=""/>
        <dsp:cNvSpPr/>
      </dsp:nvSpPr>
      <dsp:spPr>
        <a:xfrm rot="5400000">
          <a:off x="-136177" y="267882"/>
          <a:ext cx="907851" cy="635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РФ</a:t>
          </a:r>
        </a:p>
      </dsp:txBody>
      <dsp:txXfrm rot="-5400000">
        <a:off x="1" y="449452"/>
        <a:ext cx="635496" cy="272355"/>
      </dsp:txXfrm>
    </dsp:sp>
    <dsp:sp modelId="{E4CADFF6-62E3-41F8-AA1B-9D47F6A8A307}">
      <dsp:nvSpPr>
        <dsp:cNvPr id="0" name=""/>
        <dsp:cNvSpPr/>
      </dsp:nvSpPr>
      <dsp:spPr>
        <a:xfrm rot="5400000">
          <a:off x="3070696" y="-2303499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/>
            <a:t>Магистрант НЧИ КФУ </a:t>
          </a:r>
          <a:r>
            <a:rPr lang="ru-RU" sz="900" kern="1200" dirty="0" err="1"/>
            <a:t>Матурин</a:t>
          </a:r>
          <a:r>
            <a:rPr lang="ru-RU" sz="900" kern="1200" dirty="0"/>
            <a:t> Руслан - </a:t>
          </a:r>
          <a:r>
            <a:rPr lang="ru-RU" sz="900" kern="1200" dirty="0" err="1"/>
            <a:t>амбассадор</a:t>
          </a:r>
          <a:r>
            <a:rPr lang="ru-RU" sz="900" kern="1200" dirty="0"/>
            <a:t> федерального </a:t>
          </a:r>
          <a:r>
            <a:rPr lang="ru-RU" sz="900" kern="1200" dirty="0" err="1"/>
            <a:t>грантового</a:t>
          </a:r>
          <a:r>
            <a:rPr lang="ru-RU" sz="900" kern="1200" dirty="0"/>
            <a:t> конкурса </a:t>
          </a:r>
          <a:r>
            <a:rPr lang="ru-RU" sz="900" kern="1200" dirty="0" err="1"/>
            <a:t>Росмолодежи</a:t>
          </a:r>
          <a:endParaRPr lang="ru-RU" sz="900" kern="1200" dirty="0"/>
        </a:p>
      </dsp:txBody>
      <dsp:txXfrm rot="-5400000">
        <a:off x="635496" y="160507"/>
        <a:ext cx="5431697" cy="532491"/>
      </dsp:txXfrm>
    </dsp:sp>
    <dsp:sp modelId="{6DC62A8B-F8BB-4C92-A75F-782FEEDF2A6D}">
      <dsp:nvSpPr>
        <dsp:cNvPr id="0" name=""/>
        <dsp:cNvSpPr/>
      </dsp:nvSpPr>
      <dsp:spPr>
        <a:xfrm rot="5400000">
          <a:off x="-136177" y="987962"/>
          <a:ext cx="907851" cy="635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РФ</a:t>
          </a:r>
        </a:p>
      </dsp:txBody>
      <dsp:txXfrm rot="-5400000">
        <a:off x="1" y="1169532"/>
        <a:ext cx="635496" cy="272355"/>
      </dsp:txXfrm>
    </dsp:sp>
    <dsp:sp modelId="{F429A37A-9BC0-41BF-8435-B2C78611198E}">
      <dsp:nvSpPr>
        <dsp:cNvPr id="0" name=""/>
        <dsp:cNvSpPr/>
      </dsp:nvSpPr>
      <dsp:spPr>
        <a:xfrm rot="5400000">
          <a:off x="3070696" y="-1642037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/>
            <a:t>Студенты института стали участниками Ф</a:t>
          </a:r>
          <a:r>
            <a:rPr lang="ru-RU" sz="900" b="0" i="0" kern="1200" dirty="0"/>
            <a:t>орума студенческих советов общежитий РФ</a:t>
          </a:r>
          <a:endParaRPr lang="ru-RU" sz="900" kern="1200" dirty="0"/>
        </a:p>
      </dsp:txBody>
      <dsp:txXfrm rot="-5400000">
        <a:off x="635496" y="821969"/>
        <a:ext cx="5431697" cy="532491"/>
      </dsp:txXfrm>
    </dsp:sp>
    <dsp:sp modelId="{E9322866-3E82-4F94-9AF1-0BABF1364CF3}">
      <dsp:nvSpPr>
        <dsp:cNvPr id="0" name=""/>
        <dsp:cNvSpPr/>
      </dsp:nvSpPr>
      <dsp:spPr>
        <a:xfrm rot="5400000">
          <a:off x="-136177" y="1714251"/>
          <a:ext cx="907851" cy="635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ПФО</a:t>
          </a:r>
        </a:p>
      </dsp:txBody>
      <dsp:txXfrm rot="-5400000">
        <a:off x="1" y="1895821"/>
        <a:ext cx="635496" cy="272355"/>
      </dsp:txXfrm>
    </dsp:sp>
    <dsp:sp modelId="{EC9480AB-4CF3-47A9-9B06-58620C5AC434}">
      <dsp:nvSpPr>
        <dsp:cNvPr id="0" name=""/>
        <dsp:cNvSpPr/>
      </dsp:nvSpPr>
      <dsp:spPr>
        <a:xfrm rot="5400000">
          <a:off x="3070696" y="-857125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0" i="0" kern="1200" dirty="0"/>
            <a:t>Студенты института </a:t>
          </a:r>
          <a:r>
            <a:rPr lang="ru-RU" sz="900" b="0" i="0" kern="1200" dirty="0" err="1"/>
            <a:t>участики</a:t>
          </a:r>
          <a:r>
            <a:rPr lang="ru-RU" sz="900" b="0" i="0" kern="1200" dirty="0"/>
            <a:t>  в открытой школе-семинаре «Законодательные аспекты стипендиального обеспечения обучающихся образовательных организаций высшего образования «СТИПКОМ - 2024»  и </a:t>
          </a:r>
          <a:r>
            <a:rPr lang="ru-RU" sz="900" b="0" i="0" kern="1200" dirty="0" err="1"/>
            <a:t>Гаязова</a:t>
          </a:r>
          <a:r>
            <a:rPr lang="ru-RU" sz="900" b="0" i="0" kern="1200" dirty="0"/>
            <a:t> </a:t>
          </a:r>
          <a:r>
            <a:rPr lang="ru-RU" sz="900" b="0" i="0" kern="1200" dirty="0" err="1"/>
            <a:t>Камиля</a:t>
          </a:r>
          <a:r>
            <a:rPr lang="ru-RU" sz="900" b="0" i="0" kern="1200" dirty="0"/>
            <a:t> стала обладателем серебряного значка СТИПКОМ</a:t>
          </a:r>
          <a:endParaRPr lang="ru-RU" sz="900" kern="1200" dirty="0"/>
        </a:p>
      </dsp:txBody>
      <dsp:txXfrm rot="-5400000">
        <a:off x="635496" y="1606881"/>
        <a:ext cx="5431697" cy="532491"/>
      </dsp:txXfrm>
    </dsp:sp>
    <dsp:sp modelId="{4281A49D-D9BE-431D-9B90-B4C03362E885}">
      <dsp:nvSpPr>
        <dsp:cNvPr id="0" name=""/>
        <dsp:cNvSpPr/>
      </dsp:nvSpPr>
      <dsp:spPr>
        <a:xfrm rot="5400000">
          <a:off x="-136177" y="2502438"/>
          <a:ext cx="907851" cy="635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РТ</a:t>
          </a:r>
        </a:p>
      </dsp:txBody>
      <dsp:txXfrm rot="-5400000">
        <a:off x="1" y="2684008"/>
        <a:ext cx="635496" cy="272355"/>
      </dsp:txXfrm>
    </dsp:sp>
    <dsp:sp modelId="{7944CA4E-B1A4-4C3D-A7CA-A912B584D1A6}">
      <dsp:nvSpPr>
        <dsp:cNvPr id="0" name=""/>
        <dsp:cNvSpPr/>
      </dsp:nvSpPr>
      <dsp:spPr>
        <a:xfrm rot="5400000">
          <a:off x="3070696" y="-68939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/>
            <a:t>Студенты института стали лауреатами и победителями республиканской студенческой премии «Студент года Республики Татарстан»: МСОП – спец приз конкурса, как лучшее патриотическое объединение РТ, </a:t>
          </a:r>
          <a:r>
            <a:rPr lang="ru-RU" sz="900" kern="1200" dirty="0" err="1"/>
            <a:t>Давлетшин</a:t>
          </a:r>
          <a:r>
            <a:rPr lang="ru-RU" sz="900" kern="1200" dirty="0"/>
            <a:t> Данил – победитель премии в 2024 году в номинации «Спортсмен года РТ 2024»</a:t>
          </a:r>
        </a:p>
      </dsp:txBody>
      <dsp:txXfrm rot="-5400000">
        <a:off x="635496" y="2395067"/>
        <a:ext cx="5431697" cy="532491"/>
      </dsp:txXfrm>
    </dsp:sp>
    <dsp:sp modelId="{C8A6CE15-8697-4F85-A967-014FF0DBB748}">
      <dsp:nvSpPr>
        <dsp:cNvPr id="0" name=""/>
        <dsp:cNvSpPr/>
      </dsp:nvSpPr>
      <dsp:spPr>
        <a:xfrm rot="5400000">
          <a:off x="-136177" y="3290625"/>
          <a:ext cx="907851" cy="635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КФУ</a:t>
          </a:r>
        </a:p>
      </dsp:txBody>
      <dsp:txXfrm rot="-5400000">
        <a:off x="1" y="3472195"/>
        <a:ext cx="635496" cy="272355"/>
      </dsp:txXfrm>
    </dsp:sp>
    <dsp:sp modelId="{BB2CB776-FE95-4C7E-B6D0-EE003C5C8BE9}">
      <dsp:nvSpPr>
        <dsp:cNvPr id="0" name=""/>
        <dsp:cNvSpPr/>
      </dsp:nvSpPr>
      <dsp:spPr>
        <a:xfrm rot="5400000">
          <a:off x="3070696" y="719247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/>
            <a:t>Патриотический клуб «МСОП НЧИ КФУ» стал победителем конкурса «Студент года КФУ 2024»  </a:t>
          </a:r>
        </a:p>
      </dsp:txBody>
      <dsp:txXfrm rot="-5400000">
        <a:off x="635496" y="3183253"/>
        <a:ext cx="5431697" cy="53249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F84EBC-EE19-447C-8497-210B0E92146F}">
      <dsp:nvSpPr>
        <dsp:cNvPr id="0" name=""/>
        <dsp:cNvSpPr/>
      </dsp:nvSpPr>
      <dsp:spPr>
        <a:xfrm>
          <a:off x="2520" y="75826"/>
          <a:ext cx="1759148" cy="7036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29210" rIns="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600" kern="1200" dirty="0"/>
            <a:t>1. </a:t>
          </a:r>
        </a:p>
      </dsp:txBody>
      <dsp:txXfrm>
        <a:off x="354350" y="75826"/>
        <a:ext cx="1055489" cy="703659"/>
      </dsp:txXfrm>
    </dsp:sp>
    <dsp:sp modelId="{A2AC1C79-4F35-4320-BE0B-733FCC4D3F79}">
      <dsp:nvSpPr>
        <dsp:cNvPr id="0" name=""/>
        <dsp:cNvSpPr/>
      </dsp:nvSpPr>
      <dsp:spPr>
        <a:xfrm>
          <a:off x="1532980" y="135637"/>
          <a:ext cx="4439982" cy="58403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Реализация плана мероприятий, посвященных 45-летию </a:t>
          </a:r>
          <a:r>
            <a:rPr lang="ru-RU" sz="1200" kern="1200" dirty="0" err="1"/>
            <a:t>Набережночелнинского</a:t>
          </a:r>
          <a:r>
            <a:rPr lang="ru-RU" sz="1200" kern="1200" dirty="0"/>
            <a:t> института (филиала) КФУ, а также создание Студенческого и Спортивного клубов</a:t>
          </a:r>
        </a:p>
      </dsp:txBody>
      <dsp:txXfrm>
        <a:off x="1824999" y="135637"/>
        <a:ext cx="3855945" cy="584037"/>
      </dsp:txXfrm>
    </dsp:sp>
    <dsp:sp modelId="{AD4AE9D1-9982-412B-A838-5EE179FEFFDB}">
      <dsp:nvSpPr>
        <dsp:cNvPr id="0" name=""/>
        <dsp:cNvSpPr/>
      </dsp:nvSpPr>
      <dsp:spPr>
        <a:xfrm>
          <a:off x="2520" y="877998"/>
          <a:ext cx="1759148" cy="7036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29210" rIns="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600" kern="1200" dirty="0"/>
            <a:t>2.</a:t>
          </a:r>
        </a:p>
      </dsp:txBody>
      <dsp:txXfrm>
        <a:off x="354350" y="877998"/>
        <a:ext cx="1055489" cy="703659"/>
      </dsp:txXfrm>
    </dsp:sp>
    <dsp:sp modelId="{94816326-CB8C-4E60-AC81-D5BFEE826705}">
      <dsp:nvSpPr>
        <dsp:cNvPr id="0" name=""/>
        <dsp:cNvSpPr/>
      </dsp:nvSpPr>
      <dsp:spPr>
        <a:xfrm>
          <a:off x="1576243" y="902802"/>
          <a:ext cx="4445093" cy="58403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Создание студенческих трудовых отрядов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НЧИ КФУ для сотрудничества с автомобильными заводами ПФО</a:t>
          </a:r>
        </a:p>
      </dsp:txBody>
      <dsp:txXfrm>
        <a:off x="1868262" y="902802"/>
        <a:ext cx="3861056" cy="584037"/>
      </dsp:txXfrm>
    </dsp:sp>
    <dsp:sp modelId="{EF0B6233-54F9-40F9-A2C8-3108C00BC96B}">
      <dsp:nvSpPr>
        <dsp:cNvPr id="0" name=""/>
        <dsp:cNvSpPr/>
      </dsp:nvSpPr>
      <dsp:spPr>
        <a:xfrm>
          <a:off x="2520" y="1680170"/>
          <a:ext cx="1759148" cy="7036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29210" rIns="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600" kern="1200" dirty="0"/>
            <a:t>3.</a:t>
          </a:r>
        </a:p>
      </dsp:txBody>
      <dsp:txXfrm>
        <a:off x="354350" y="1680170"/>
        <a:ext cx="1055489" cy="703659"/>
      </dsp:txXfrm>
    </dsp:sp>
    <dsp:sp modelId="{A67C6509-60EE-4EBF-B23F-B8247D3B95A1}">
      <dsp:nvSpPr>
        <dsp:cNvPr id="0" name=""/>
        <dsp:cNvSpPr/>
      </dsp:nvSpPr>
      <dsp:spPr>
        <a:xfrm>
          <a:off x="1532980" y="1739981"/>
          <a:ext cx="4507993" cy="58403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Развитие органов студенческого самоуправления ИЭК, создание абонемента библиотеки в УЛК-1 для ИЭК</a:t>
          </a:r>
        </a:p>
      </dsp:txBody>
      <dsp:txXfrm>
        <a:off x="1824999" y="1739981"/>
        <a:ext cx="3923956" cy="584037"/>
      </dsp:txXfrm>
    </dsp:sp>
    <dsp:sp modelId="{772DB243-B069-40B0-AD1F-508A51D9801A}">
      <dsp:nvSpPr>
        <dsp:cNvPr id="0" name=""/>
        <dsp:cNvSpPr/>
      </dsp:nvSpPr>
      <dsp:spPr>
        <a:xfrm>
          <a:off x="2520" y="2482341"/>
          <a:ext cx="1759148" cy="7036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29210" rIns="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600" kern="1200" dirty="0"/>
            <a:t>4.</a:t>
          </a:r>
        </a:p>
      </dsp:txBody>
      <dsp:txXfrm>
        <a:off x="354350" y="2482341"/>
        <a:ext cx="1055489" cy="703659"/>
      </dsp:txXfrm>
    </dsp:sp>
    <dsp:sp modelId="{F0AD3B89-8C96-472F-BC8A-345E3F11AED1}">
      <dsp:nvSpPr>
        <dsp:cNvPr id="0" name=""/>
        <dsp:cNvSpPr/>
      </dsp:nvSpPr>
      <dsp:spPr>
        <a:xfrm>
          <a:off x="1532980" y="2542153"/>
          <a:ext cx="4560498" cy="58403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Развитие работы видеостудии «Ракурс» в направлении «Подготовка к ЕГЭ учащихся сельских школ»</a:t>
          </a:r>
        </a:p>
      </dsp:txBody>
      <dsp:txXfrm>
        <a:off x="1824999" y="2542153"/>
        <a:ext cx="3976461" cy="584037"/>
      </dsp:txXfrm>
    </dsp:sp>
    <dsp:sp modelId="{7B859B6A-F7C2-405A-9434-F128EBC6C2C6}">
      <dsp:nvSpPr>
        <dsp:cNvPr id="0" name=""/>
        <dsp:cNvSpPr/>
      </dsp:nvSpPr>
      <dsp:spPr>
        <a:xfrm>
          <a:off x="2520" y="3284513"/>
          <a:ext cx="1759148" cy="7036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29210" rIns="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600" kern="1200" dirty="0"/>
            <a:t>5. </a:t>
          </a:r>
        </a:p>
      </dsp:txBody>
      <dsp:txXfrm>
        <a:off x="354350" y="3284513"/>
        <a:ext cx="1055489" cy="703659"/>
      </dsp:txXfrm>
    </dsp:sp>
    <dsp:sp modelId="{251D1AB7-3564-4AFF-A950-0129EA76AC32}">
      <dsp:nvSpPr>
        <dsp:cNvPr id="0" name=""/>
        <dsp:cNvSpPr/>
      </dsp:nvSpPr>
      <dsp:spPr>
        <a:xfrm>
          <a:off x="1535831" y="3332731"/>
          <a:ext cx="4549080" cy="58403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 err="1"/>
            <a:t>Таргетинг</a:t>
          </a:r>
          <a:r>
            <a:rPr lang="ru-RU" sz="1200" kern="1200" dirty="0"/>
            <a:t> и </a:t>
          </a:r>
          <a:r>
            <a:rPr lang="en-US" sz="1200" kern="1200" dirty="0"/>
            <a:t>SMM </a:t>
          </a:r>
          <a:endParaRPr lang="ru-RU" sz="1200" kern="1200" dirty="0"/>
        </a:p>
      </dsp:txBody>
      <dsp:txXfrm>
        <a:off x="1827850" y="3332731"/>
        <a:ext cx="3965043" cy="584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A926-5C21-463A-B014-651000F59FA9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D8D0C-BFBA-4B8A-A7EB-29FCD92F8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10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12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00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042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05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746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641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6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641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98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70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13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950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769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27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26" tIns="45712" rIns="91426" bIns="4571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91426" tIns="45712" rIns="91426" bIns="4571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26" tIns="45712" rIns="91426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6F8E1-6B50-4F69-A2F4-434940BCED5E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26" tIns="45712" rIns="91426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26" tIns="45712" rIns="91426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67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2.jpeg"/><Relationship Id="rId4" Type="http://schemas.openxmlformats.org/officeDocument/2006/relationships/image" Target="../media/image4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2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2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3.xml"/><Relationship Id="rId12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11" Type="http://schemas.openxmlformats.org/officeDocument/2006/relationships/image" Target="../media/image13.jpeg"/><Relationship Id="rId5" Type="http://schemas.openxmlformats.org/officeDocument/2006/relationships/image" Target="../media/image5.png"/><Relationship Id="rId15" Type="http://schemas.openxmlformats.org/officeDocument/2006/relationships/image" Target="../media/image8.png"/><Relationship Id="rId10" Type="http://schemas.microsoft.com/office/2007/relationships/diagramDrawing" Target="../diagrams/drawing3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3.xml"/><Relationship Id="rId1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4.xml"/><Relationship Id="rId12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image" Target="../media/image15.jpeg"/><Relationship Id="rId5" Type="http://schemas.openxmlformats.org/officeDocument/2006/relationships/image" Target="../media/image5.png"/><Relationship Id="rId15" Type="http://schemas.openxmlformats.org/officeDocument/2006/relationships/image" Target="../media/image8.png"/><Relationship Id="rId10" Type="http://schemas.microsoft.com/office/2007/relationships/diagramDrawing" Target="../diagrams/drawing4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4.xml"/><Relationship Id="rId1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5.xml"/><Relationship Id="rId12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11" Type="http://schemas.openxmlformats.org/officeDocument/2006/relationships/image" Target="../media/image17.jpeg"/><Relationship Id="rId5" Type="http://schemas.openxmlformats.org/officeDocument/2006/relationships/image" Target="../media/image5.png"/><Relationship Id="rId15" Type="http://schemas.openxmlformats.org/officeDocument/2006/relationships/image" Target="../media/image8.png"/><Relationship Id="rId10" Type="http://schemas.microsoft.com/office/2007/relationships/diagramDrawing" Target="../diagrams/drawing5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5.xml"/><Relationship Id="rId1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13" Type="http://schemas.openxmlformats.org/officeDocument/2006/relationships/image" Target="../media/image21.jpeg"/><Relationship Id="rId3" Type="http://schemas.openxmlformats.org/officeDocument/2006/relationships/image" Target="../media/image3.png"/><Relationship Id="rId7" Type="http://schemas.openxmlformats.org/officeDocument/2006/relationships/diagramLayout" Target="../diagrams/layout6.xml"/><Relationship Id="rId12" Type="http://schemas.openxmlformats.org/officeDocument/2006/relationships/image" Target="../media/image20.jpeg"/><Relationship Id="rId17" Type="http://schemas.openxmlformats.org/officeDocument/2006/relationships/image" Target="../media/image8.png"/><Relationship Id="rId2" Type="http://schemas.openxmlformats.org/officeDocument/2006/relationships/image" Target="../media/image2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11" Type="http://schemas.openxmlformats.org/officeDocument/2006/relationships/image" Target="../media/image19.jpeg"/><Relationship Id="rId5" Type="http://schemas.openxmlformats.org/officeDocument/2006/relationships/image" Target="../media/image5.png"/><Relationship Id="rId15" Type="http://schemas.openxmlformats.org/officeDocument/2006/relationships/image" Target="../media/image6.png"/><Relationship Id="rId10" Type="http://schemas.microsoft.com/office/2007/relationships/diagramDrawing" Target="../diagrams/drawing6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6.xml"/><Relationship Id="rId1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12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5.png"/><Relationship Id="rId10" Type="http://schemas.openxmlformats.org/officeDocument/2006/relationships/image" Target="../media/image27.jpeg"/><Relationship Id="rId4" Type="http://schemas.openxmlformats.org/officeDocument/2006/relationships/image" Target="../media/image4.png"/><Relationship Id="rId9" Type="http://schemas.openxmlformats.org/officeDocument/2006/relationships/image" Target="../media/image26.jpeg"/><Relationship Id="rId1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13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7.xml"/><Relationship Id="rId12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11" Type="http://schemas.openxmlformats.org/officeDocument/2006/relationships/image" Target="../media/image29.jpeg"/><Relationship Id="rId5" Type="http://schemas.openxmlformats.org/officeDocument/2006/relationships/image" Target="../media/image5.png"/><Relationship Id="rId10" Type="http://schemas.microsoft.com/office/2007/relationships/diagramDrawing" Target="../diagrams/drawing7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7.xml"/><Relationship Id="rId1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8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8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9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9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0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10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1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1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2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12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13" Type="http://schemas.openxmlformats.org/officeDocument/2006/relationships/image" Target="../media/image32.jpeg"/><Relationship Id="rId1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3.xml"/><Relationship Id="rId12" Type="http://schemas.openxmlformats.org/officeDocument/2006/relationships/image" Target="../media/image31.jpeg"/><Relationship Id="rId17" Type="http://schemas.openxmlformats.org/officeDocument/2006/relationships/image" Target="../media/image6.png"/><Relationship Id="rId2" Type="http://schemas.openxmlformats.org/officeDocument/2006/relationships/image" Target="../media/image2.png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3.xml"/><Relationship Id="rId11" Type="http://schemas.openxmlformats.org/officeDocument/2006/relationships/image" Target="../media/image30.jpeg"/><Relationship Id="rId5" Type="http://schemas.openxmlformats.org/officeDocument/2006/relationships/image" Target="../media/image5.png"/><Relationship Id="rId15" Type="http://schemas.openxmlformats.org/officeDocument/2006/relationships/image" Target="../media/image34.jpeg"/><Relationship Id="rId10" Type="http://schemas.microsoft.com/office/2007/relationships/diagramDrawing" Target="../diagrams/drawing13.xml"/><Relationship Id="rId19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diagramColors" Target="../diagrams/colors13.xml"/><Relationship Id="rId1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13" Type="http://schemas.openxmlformats.org/officeDocument/2006/relationships/image" Target="../media/image38.jpeg"/><Relationship Id="rId3" Type="http://schemas.openxmlformats.org/officeDocument/2006/relationships/image" Target="../media/image3.png"/><Relationship Id="rId7" Type="http://schemas.openxmlformats.org/officeDocument/2006/relationships/diagramLayout" Target="../diagrams/layout14.xml"/><Relationship Id="rId12" Type="http://schemas.openxmlformats.org/officeDocument/2006/relationships/image" Target="../media/image37.jpeg"/><Relationship Id="rId2" Type="http://schemas.openxmlformats.org/officeDocument/2006/relationships/image" Target="../media/image2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4.xml"/><Relationship Id="rId11" Type="http://schemas.openxmlformats.org/officeDocument/2006/relationships/image" Target="../media/image36.jpeg"/><Relationship Id="rId5" Type="http://schemas.openxmlformats.org/officeDocument/2006/relationships/image" Target="../media/image5.png"/><Relationship Id="rId15" Type="http://schemas.openxmlformats.org/officeDocument/2006/relationships/image" Target="../media/image7.png"/><Relationship Id="rId10" Type="http://schemas.microsoft.com/office/2007/relationships/diagramDrawing" Target="../diagrams/drawing14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4.xml"/><Relationship Id="rId1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5.xml"/><Relationship Id="rId13" Type="http://schemas.openxmlformats.org/officeDocument/2006/relationships/image" Target="../media/image41.jpeg"/><Relationship Id="rId1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5.xml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" Type="http://schemas.openxmlformats.org/officeDocument/2006/relationships/image" Target="../media/image2.png"/><Relationship Id="rId16" Type="http://schemas.openxmlformats.org/officeDocument/2006/relationships/image" Target="../media/image44.jpe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5.xml"/><Relationship Id="rId11" Type="http://schemas.openxmlformats.org/officeDocument/2006/relationships/image" Target="../media/image39.jpeg"/><Relationship Id="rId5" Type="http://schemas.openxmlformats.org/officeDocument/2006/relationships/image" Target="../media/image5.png"/><Relationship Id="rId15" Type="http://schemas.openxmlformats.org/officeDocument/2006/relationships/image" Target="../media/image43.jpeg"/><Relationship Id="rId10" Type="http://schemas.microsoft.com/office/2007/relationships/diagramDrawing" Target="../diagrams/drawing15.xml"/><Relationship Id="rId19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diagramColors" Target="../diagrams/colors15.xml"/><Relationship Id="rId1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6.xml"/><Relationship Id="rId13" Type="http://schemas.openxmlformats.org/officeDocument/2006/relationships/image" Target="../media/image48.jpeg"/><Relationship Id="rId3" Type="http://schemas.openxmlformats.org/officeDocument/2006/relationships/image" Target="../media/image3.png"/><Relationship Id="rId7" Type="http://schemas.openxmlformats.org/officeDocument/2006/relationships/diagramLayout" Target="../diagrams/layout16.xml"/><Relationship Id="rId12" Type="http://schemas.openxmlformats.org/officeDocument/2006/relationships/image" Target="../media/image47.jpeg"/><Relationship Id="rId17" Type="http://schemas.openxmlformats.org/officeDocument/2006/relationships/image" Target="../media/image8.png"/><Relationship Id="rId2" Type="http://schemas.openxmlformats.org/officeDocument/2006/relationships/image" Target="../media/image2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6.xml"/><Relationship Id="rId11" Type="http://schemas.openxmlformats.org/officeDocument/2006/relationships/image" Target="../media/image46.jpeg"/><Relationship Id="rId5" Type="http://schemas.openxmlformats.org/officeDocument/2006/relationships/image" Target="../media/image5.png"/><Relationship Id="rId15" Type="http://schemas.openxmlformats.org/officeDocument/2006/relationships/image" Target="../media/image6.png"/><Relationship Id="rId10" Type="http://schemas.microsoft.com/office/2007/relationships/diagramDrawing" Target="../diagrams/drawing16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6.xml"/><Relationship Id="rId1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7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7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7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diagramDrawing" Target="../diagrams/drawing17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618552"/>
            <a:ext cx="2511226" cy="57680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14845" y="549247"/>
            <a:ext cx="5305962" cy="900236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ВОСПИТАТЕЛЬНАЯ РАБОТА В ИНСТИТУТЕ: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СОСТОЯНИЕ И ПЕРСПЕКТИВЫ РАЗВИТИЯ.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ОТЧЕТ ЗА 202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4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 ГОД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85882" y="3165679"/>
            <a:ext cx="4645121" cy="66940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ru-RU" sz="1500" b="1" dirty="0">
                <a:solidFill>
                  <a:srgbClr val="00549F"/>
                </a:solidFill>
                <a:latin typeface="PT Sans" panose="020B0503020203020204" pitchFamily="34" charset="-52"/>
              </a:rPr>
              <a:t>Гусев Валерий Леонидович</a:t>
            </a: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Заместитель директора 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по воспитательной и социальной работе</a:t>
            </a:r>
          </a:p>
        </p:txBody>
      </p:sp>
      <p:pic>
        <p:nvPicPr>
          <p:cNvPr id="5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51" y="796030"/>
            <a:ext cx="1649320" cy="22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425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Основные направления деятельности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: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и социальная работа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Работа приёмной комиссии и </a:t>
            </a:r>
            <a:r>
              <a:rPr lang="ru-RU" sz="1400" dirty="0" err="1">
                <a:solidFill>
                  <a:srgbClr val="00549F"/>
                </a:solidFill>
                <a:latin typeface="PT Sans" panose="020B0503020203020204" pitchFamily="34" charset="-52"/>
              </a:rPr>
              <a:t>профориентационная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деятельность (отчёт был предоставлен на Учёном совете в октябре 2024 года)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Информационно-библиотечная и издательская деятельность, связь с общественностью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52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На основании исследования </a:t>
            </a:r>
            <a:r>
              <a:rPr lang="ru-RU" sz="1200" dirty="0" err="1">
                <a:solidFill>
                  <a:srgbClr val="00549F"/>
                </a:solidFill>
                <a:latin typeface="PT Sans" panose="020B0503020203020204" pitchFamily="34" charset="-52"/>
              </a:rPr>
              <a:t>Набережночелнинского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 института КФУ </a:t>
            </a:r>
          </a:p>
          <a:p>
            <a:pPr algn="ctr"/>
            <a:r>
              <a:rPr lang="ru-RU" sz="1200" dirty="0" err="1">
                <a:solidFill>
                  <a:srgbClr val="00549F"/>
                </a:solidFill>
                <a:latin typeface="PT Sans" panose="020B0503020203020204" pitchFamily="34" charset="-52"/>
              </a:rPr>
              <a:t>профориентационных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 решений школьников районов Республики Татарстан </a:t>
            </a:r>
          </a:p>
          <a:p>
            <a:pPr algn="ctr"/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(по состоянию на ноябрь-декабрь 2024г.)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  <p:pic>
        <p:nvPicPr>
          <p:cNvPr id="1027" name="Picture 3" descr="C:\Users\Admin\Desktop\Исследование профориентационных решений школьников (1)-изображения-2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88586"/>
            <a:ext cx="6588224" cy="367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46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  <p:pic>
        <p:nvPicPr>
          <p:cNvPr id="1026" name="Picture 2" descr="C:\Users\Admin\Desktop\НАКЛЕЙКИ_ТГКАНАЛ (1)-изображения-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291" y="483518"/>
            <a:ext cx="4154958" cy="458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252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Достижения института в целом: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НЧИ КФУ – в федеральном конкурсе «Здоровый университет» объявлен Победителем в номинации «Эффективная система вовлечения обучающихся и сотрудников в ЗОЖ» и нам присуждено звание «Здоровый университет»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НЧИ КФУ входит в ТОП – 5 институтов КФУ по направлениям «Организация культурно-массовой работы», «Организация развития карьеры обучающихся», «Физическое воспитание и спорт»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  <p:pic>
        <p:nvPicPr>
          <p:cNvPr id="2051" name="Picture 3" descr="C:\Users\Admin\Desktop\здоровый университет\Набережночелнинский институт (филиал) ФГАОУ ВО Казанский (Приволжский) федеральный университет (1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58137"/>
            <a:ext cx="4047396" cy="229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топ 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004" y="2571750"/>
            <a:ext cx="3297420" cy="220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605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Студенческие объединения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3896488468"/>
              </p:ext>
            </p:extLst>
          </p:nvPr>
        </p:nvGraphicFramePr>
        <p:xfrm>
          <a:off x="-684584" y="66799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Багетная рамка 2"/>
          <p:cNvSpPr/>
          <p:nvPr/>
        </p:nvSpPr>
        <p:spPr>
          <a:xfrm>
            <a:off x="5220072" y="1923678"/>
            <a:ext cx="3312368" cy="175089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Студия вокала </a:t>
            </a:r>
          </a:p>
          <a:p>
            <a:pPr algn="ctr"/>
            <a:r>
              <a:rPr lang="ru-RU" dirty="0"/>
              <a:t>Евгения Гали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40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Охват студентов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9329371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2ADFA2C-A239-465B-9751-E0282C9AC3B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AAAA19D-0039-480D-9315-ED31D4E90F0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5793DD1-491D-4A95-8942-5DFAFFA67AA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Учебно-библиотечный комплекс НЧИ КФУ. Реновация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60148132"/>
              </p:ext>
            </p:extLst>
          </p:nvPr>
        </p:nvGraphicFramePr>
        <p:xfrm>
          <a:off x="1524000" y="987574"/>
          <a:ext cx="6864424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26" name="Picture 2" descr="C:\Users\Admin\Desktop\b9238d3a-ced5-4278-b754-0cee9b37afbf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26" y="2065100"/>
            <a:ext cx="3676438" cy="232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9d726e2b-d73c-436b-9b74-190c2eb175f2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65100"/>
            <a:ext cx="4032448" cy="232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C2F3ABD-6FA4-46D5-A2CC-EA035878BEB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A3C9AD7-C2F9-452A-9EED-F799C119BF1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6626314-7186-47F9-9DAA-4CBA8522834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Учебно-библиотечный комплекс НЧИ КФУ. Реновация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26175633"/>
              </p:ext>
            </p:extLst>
          </p:nvPr>
        </p:nvGraphicFramePr>
        <p:xfrm>
          <a:off x="1524000" y="987574"/>
          <a:ext cx="6864424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050" name="Picture 2" descr="C:\Users\Admin\Desktop\53ef1af3-e2d3-4203-82e6-e6f0e3029472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39807"/>
            <a:ext cx="3672408" cy="239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2-8IiWb-Jw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53236"/>
            <a:ext cx="3528392" cy="237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91D06B8-BA05-4C80-A266-2EB14E040CF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F3A79CB-9508-4BF4-ACD8-DACFA345A03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09330BF-C57C-4089-8236-F68B8C213B8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14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Учебно-библиотечный комплекс НЧИ КФУ. Реновация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08539314"/>
              </p:ext>
            </p:extLst>
          </p:nvPr>
        </p:nvGraphicFramePr>
        <p:xfrm>
          <a:off x="1524000" y="834588"/>
          <a:ext cx="6864424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078" name="Picture 6" descr="C:\Users\Admin\Desktop\280c6035-2d63-4fd1-800b-940c465210b6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78552"/>
            <a:ext cx="3672408" cy="186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esktop\ebfaeea3-4753-4908-bb79-04650b4c9e11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43985"/>
            <a:ext cx="3672408" cy="189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E1F39A6-E087-49F0-A28E-1416E3417AB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9872767-2783-401E-AF07-C7C1D99D45D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09123B1-41D6-41E5-A505-8E243D9DB05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75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Учебно-библиотечный комплекс НЧИ КФУ. Реновация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40526276"/>
              </p:ext>
            </p:extLst>
          </p:nvPr>
        </p:nvGraphicFramePr>
        <p:xfrm>
          <a:off x="1524000" y="834588"/>
          <a:ext cx="6864424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074" name="Picture 2" descr="C:\Users\Admin\Desktop\774f43a3-8077-4902-8d0b-219cea443872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104" y="1994421"/>
            <a:ext cx="2237641" cy="144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1871eeba-bf19-43cb-9440-df326a91183d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495" y="1994420"/>
            <a:ext cx="2407042" cy="144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97ed7fcb-3b05-4309-9d9d-ca733f1bd81a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293" y="1994420"/>
            <a:ext cx="2475155" cy="142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e7509b68-01e5-4e92-9919-0eb196c693dd.jpe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968272" y="3597231"/>
            <a:ext cx="3614159" cy="135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6972ACC-6127-467C-AA91-17EE51F023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D075D88-8885-44F6-807D-EAD203A0E89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8FF335F-56D1-4FCE-920E-3E3B00714BE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986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Музей занимательной науки «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Perpetuum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 mobile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»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771550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 2024 было проведено 75 экскурсий для школ города с общим охватом 1500 человек.</a:t>
            </a:r>
          </a:p>
          <a:p>
            <a:endParaRPr lang="ru-RU" dirty="0"/>
          </a:p>
          <a:p>
            <a:r>
              <a:rPr lang="ru-RU" dirty="0"/>
              <a:t>Музей был представлен на городском празднике «День Молодежи-2024», Академическом Матче ХК «Ак Барс» (Казань), «Ночь Науки КФУ» (Казань), «</a:t>
            </a:r>
            <a:r>
              <a:rPr lang="en-US" dirty="0"/>
              <a:t>Pro</a:t>
            </a:r>
            <a:r>
              <a:rPr lang="ru-RU" dirty="0"/>
              <a:t>Наука» (Казань) – охват более 13000 человек.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655" y="3204440"/>
            <a:ext cx="1222696" cy="8152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959" y="4014827"/>
            <a:ext cx="1222696" cy="8152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32" y="3197364"/>
            <a:ext cx="1222696" cy="8152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336" y="3994450"/>
            <a:ext cx="1222696" cy="8152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351" y="4014986"/>
            <a:ext cx="1222696" cy="8151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147563"/>
            <a:ext cx="1222696" cy="81529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79F9EE7-5065-44B6-9D5B-8742B0FDDFD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6849299-94B5-47D9-8C46-0D97B64B1D4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FE0A730-042C-4017-9F6F-C2F3F48E744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Кураторский и </a:t>
            </a:r>
            <a:r>
              <a:rPr lang="ru-RU" sz="1400" b="1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тьюторский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 корпуса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203598"/>
            <a:ext cx="266429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46 классных руководителей</a:t>
            </a:r>
          </a:p>
        </p:txBody>
      </p:sp>
      <p:sp>
        <p:nvSpPr>
          <p:cNvPr id="3" name="10-конечная звезда 2"/>
          <p:cNvSpPr/>
          <p:nvPr/>
        </p:nvSpPr>
        <p:spPr>
          <a:xfrm>
            <a:off x="1691680" y="907176"/>
            <a:ext cx="1656184" cy="1304534"/>
          </a:xfrm>
          <a:prstGeom prst="star10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117 кураторов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436096" y="1750813"/>
            <a:ext cx="266429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35 групп 1 курса</a:t>
            </a:r>
          </a:p>
        </p:txBody>
      </p:sp>
      <p:sp>
        <p:nvSpPr>
          <p:cNvPr id="25" name="10-конечная звезда 24"/>
          <p:cNvSpPr/>
          <p:nvPr/>
        </p:nvSpPr>
        <p:spPr>
          <a:xfrm>
            <a:off x="5940152" y="1454391"/>
            <a:ext cx="1656184" cy="1304534"/>
          </a:xfrm>
          <a:prstGeom prst="star10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32 </a:t>
            </a:r>
            <a:r>
              <a:rPr lang="ru-RU" dirty="0" err="1">
                <a:solidFill>
                  <a:srgbClr val="0070C0"/>
                </a:solidFill>
              </a:rPr>
              <a:t>тьютора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0318" y="483518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С 1.09.2023г введен институт </a:t>
            </a:r>
            <a:r>
              <a:rPr lang="ru-RU" b="1" dirty="0" err="1">
                <a:solidFill>
                  <a:srgbClr val="FF0000"/>
                </a:solidFill>
              </a:rPr>
              <a:t>тьюторов</a:t>
            </a:r>
            <a:r>
              <a:rPr lang="ru-RU" b="1" dirty="0">
                <a:solidFill>
                  <a:srgbClr val="FF0000"/>
                </a:solidFill>
              </a:rPr>
              <a:t> (студенты 2+ курса)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24867951"/>
              </p:ext>
            </p:extLst>
          </p:nvPr>
        </p:nvGraphicFramePr>
        <p:xfrm>
          <a:off x="1187624" y="2811202"/>
          <a:ext cx="3635052" cy="2317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519" y="3394722"/>
            <a:ext cx="1949214" cy="12997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477585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ИЭК – 5000р+550р+ 80руб за 1 студента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0AB7C39-FAB7-4C64-8D82-5DB146261B7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26B3ED4-0813-4684-B1A9-64879C31FA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0D118CF-468B-4011-9FCF-31499C3049D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Динамика участия студентов в мероприятиях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414934583"/>
              </p:ext>
            </p:extLst>
          </p:nvPr>
        </p:nvGraphicFramePr>
        <p:xfrm>
          <a:off x="827584" y="1015690"/>
          <a:ext cx="3960440" cy="3112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820100"/>
              </p:ext>
            </p:extLst>
          </p:nvPr>
        </p:nvGraphicFramePr>
        <p:xfrm>
          <a:off x="4716016" y="1339459"/>
          <a:ext cx="39604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27745" y="116990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2024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941CFB5-A961-4667-8AAD-003BED1368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9585870-53A5-4741-9940-BEA6002115D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7F83885-1734-4A0C-BAD3-F66631851C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Достижения студентов. Творческое направление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02555023"/>
              </p:ext>
            </p:extLst>
          </p:nvPr>
        </p:nvGraphicFramePr>
        <p:xfrm>
          <a:off x="1187624" y="843558"/>
          <a:ext cx="6096000" cy="3885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24EDFD3-B21E-46C7-8A98-323320C04C6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E19485A-BB0F-4D54-ACC3-E492ED44B4E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F5DE19C-D1A3-4B4E-94CA-2C49ED35248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Достижения студентов. Спортивное направление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56382373"/>
              </p:ext>
            </p:extLst>
          </p:nvPr>
        </p:nvGraphicFramePr>
        <p:xfrm>
          <a:off x="1187624" y="664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ED53B27-310C-4856-B3E0-F0BFB55C4C5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6DB918D-22EF-437F-B57D-1A62D9A69F3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C370830-5607-4172-AA77-07131CD1EB5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97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Волонтерское направление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05638062"/>
              </p:ext>
            </p:extLst>
          </p:nvPr>
        </p:nvGraphicFramePr>
        <p:xfrm>
          <a:off x="899592" y="69362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099F64F-21D4-4819-9749-B1B4F17E03B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1EF8952-4F1F-4B8A-93ED-0146A8DBEDB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D76FC9A-46BD-4A3B-9250-A8C397D426A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14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Материальная поддержка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856839"/>
              </p:ext>
            </p:extLst>
          </p:nvPr>
        </p:nvGraphicFramePr>
        <p:xfrm>
          <a:off x="1187624" y="890765"/>
          <a:ext cx="3888432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Количество заявлений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Февраль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Апрель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Декабрь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b="1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59632" y="4253195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общую сумму </a:t>
            </a:r>
            <a:r>
              <a:rPr lang="ru-RU" b="1" dirty="0">
                <a:solidFill>
                  <a:srgbClr val="FF0000"/>
                </a:solidFill>
              </a:rPr>
              <a:t>9 100 000,00 рублей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366898138"/>
              </p:ext>
            </p:extLst>
          </p:nvPr>
        </p:nvGraphicFramePr>
        <p:xfrm>
          <a:off x="4799856" y="1066506"/>
          <a:ext cx="4668688" cy="2903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9326F02-C50D-4C8C-A4EC-AF7AC40841D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98802F-8742-46DE-A1F9-F2F46A89CF9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F4EC085-334E-4D7C-B572-0711CCF789B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92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Материальная поддержка (</a:t>
            </a:r>
            <a:r>
              <a:rPr lang="ru-RU" sz="1400" dirty="0"/>
              <a:t>«Дети граждан, принимающих (принимавших) участие в СВО»</a:t>
            </a:r>
          </a:p>
          <a:p>
            <a:r>
              <a:rPr lang="ru-RU" sz="1400" dirty="0"/>
              <a:t> (совместно на институт и инженерно-экономический колледж)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244348"/>
              </p:ext>
            </p:extLst>
          </p:nvPr>
        </p:nvGraphicFramePr>
        <p:xfrm>
          <a:off x="1228142" y="1205195"/>
          <a:ext cx="3888432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Количество заявлений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Февраль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Апрель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dirty="0"/>
                        <a:t>Декабрь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906">
                <a:tc>
                  <a:txBody>
                    <a:bodyPr/>
                    <a:lstStyle/>
                    <a:p>
                      <a:r>
                        <a:rPr lang="ru-RU" sz="1400" b="1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59632" y="4253195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общую сумму </a:t>
            </a:r>
            <a:r>
              <a:rPr lang="ru-RU" b="1" dirty="0">
                <a:solidFill>
                  <a:srgbClr val="FF0000"/>
                </a:solidFill>
              </a:rPr>
              <a:t>255 000,00 рублей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CA9AB6E-99BC-4C0F-BD1B-7F3F9590F7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EB524C4-540F-4569-86B4-833AA35674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830BC7A-EDB5-4694-B6D8-826AE16844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05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pPr algn="just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Материальная поддержка </a:t>
            </a:r>
            <a:r>
              <a:rPr lang="ru-RU" sz="1400" dirty="0"/>
              <a:t>«Единовременная денежной выплаты в качестве социальной поддержки студентам и аспирантам при рождении ребенка в 2024 году в размере 100 000 рублей» (из собственных средств </a:t>
            </a:r>
            <a:r>
              <a:rPr lang="ru-RU" sz="1400" dirty="0" err="1"/>
              <a:t>Набережночелнинского</a:t>
            </a:r>
            <a:r>
              <a:rPr lang="ru-RU" sz="1400" dirty="0"/>
              <a:t> института (филиала) КФУ, полученных от приносящей доход деятельности)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883890"/>
              </p:ext>
            </p:extLst>
          </p:nvPr>
        </p:nvGraphicFramePr>
        <p:xfrm>
          <a:off x="2627784" y="1635644"/>
          <a:ext cx="3888432" cy="267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2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Количество заявлений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dirty="0"/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dirty="0"/>
                        <a:t>Июль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dirty="0"/>
                        <a:t>Август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dirty="0"/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dirty="0"/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dirty="0"/>
                        <a:t>Декабрь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250">
                <a:tc>
                  <a:txBody>
                    <a:bodyPr/>
                    <a:lstStyle/>
                    <a:p>
                      <a:r>
                        <a:rPr lang="ru-RU" sz="1400" b="1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59632" y="4583808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общую сумму </a:t>
            </a:r>
            <a:r>
              <a:rPr lang="ru-RU" b="1" dirty="0">
                <a:solidFill>
                  <a:srgbClr val="FF0000"/>
                </a:solidFill>
              </a:rPr>
              <a:t>2 000 000,00 рублей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56AB1F2-F9E1-48C6-86D1-AD0522F879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03E4963-90E8-4F37-B6DC-E4168FF08A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1B9AD06-0CA9-48AB-9DF8-1A8FA5C4E4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24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Профилактика социально-негативных явлений в молодежной среде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48970218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259632" y="3674570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Набережночелнинский</a:t>
            </a:r>
            <a:r>
              <a:rPr lang="ru-RU" dirty="0">
                <a:solidFill>
                  <a:srgbClr val="FF0000"/>
                </a:solidFill>
              </a:rPr>
              <a:t> институт КФУ – обладатель 2 места в Федеральном проекте «Здоровый университет» в номинации «Эффективная система вовлечения обучающихся и сотрудников в ЗОЖ».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FC07BED-FD36-4F51-83DB-CF729860CE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3490A0E-F1C0-4DA3-B9AF-A2DB5C39AB5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A9E3624-4E80-4FFB-9F9F-54487BDFC28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Гражданское, патриотическое и духовно-нравственное воспитание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718809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2024 году было проведено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135 мероприятий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84308976"/>
              </p:ext>
            </p:extLst>
          </p:nvPr>
        </p:nvGraphicFramePr>
        <p:xfrm>
          <a:off x="899592" y="1004583"/>
          <a:ext cx="5184576" cy="3424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630" y="3917231"/>
            <a:ext cx="907187" cy="12095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194089"/>
            <a:ext cx="1728192" cy="9673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822" y="3991048"/>
            <a:ext cx="1637305" cy="10915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822" y="2832373"/>
            <a:ext cx="1663920" cy="11088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4189468"/>
            <a:ext cx="1440160" cy="96010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351" y="1504005"/>
            <a:ext cx="1612776" cy="120958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C6F4508-F3AC-4E5C-A019-5B1B46E3A53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0622A49-BB1C-445D-AE71-46576395E4E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7126696-BEB7-4E8E-9802-74A9F4F290B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Студенческие общежития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25370917"/>
              </p:ext>
            </p:extLst>
          </p:nvPr>
        </p:nvGraphicFramePr>
        <p:xfrm>
          <a:off x="1524000" y="539750"/>
          <a:ext cx="6072336" cy="217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68735" y="2420183"/>
            <a:ext cx="3024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Киновечера</a:t>
            </a:r>
          </a:p>
          <a:p>
            <a:r>
              <a:rPr lang="ru-RU" dirty="0"/>
              <a:t>Мастер-классы</a:t>
            </a:r>
          </a:p>
          <a:p>
            <a:r>
              <a:rPr lang="ru-RU" dirty="0"/>
              <a:t>Спортивные соревнования</a:t>
            </a:r>
          </a:p>
          <a:p>
            <a:r>
              <a:rPr lang="ru-RU" dirty="0" err="1"/>
              <a:t>Квартирники</a:t>
            </a:r>
            <a:endParaRPr lang="ru-RU" dirty="0"/>
          </a:p>
          <a:p>
            <a:r>
              <a:rPr lang="ru-RU" dirty="0"/>
              <a:t>Дискотеки</a:t>
            </a:r>
          </a:p>
          <a:p>
            <a:r>
              <a:rPr lang="ru-RU" dirty="0"/>
              <a:t>Тематические мероприятия</a:t>
            </a:r>
          </a:p>
          <a:p>
            <a:r>
              <a:rPr lang="ru-RU" dirty="0"/>
              <a:t>Школы актива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816" y="2176749"/>
            <a:ext cx="2048439" cy="13658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816" y="3625898"/>
            <a:ext cx="2048439" cy="13237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764" y="2750924"/>
            <a:ext cx="2592288" cy="172751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D35F810-BE5D-402C-8142-62B4850231C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33F39F6-7C2A-4DB2-BB4F-A64B53E8D42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93E334E-A8BF-4094-B796-AD229672F71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9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Студенческие смены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00706211"/>
              </p:ext>
            </p:extLst>
          </p:nvPr>
        </p:nvGraphicFramePr>
        <p:xfrm>
          <a:off x="1039763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083918"/>
            <a:ext cx="1626884" cy="10841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057082"/>
            <a:ext cx="1625931" cy="10841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741" y="4057082"/>
            <a:ext cx="1634549" cy="10841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90" y="4100601"/>
            <a:ext cx="1634549" cy="10841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42" y="2985460"/>
            <a:ext cx="1665945" cy="10841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42" y="1851670"/>
            <a:ext cx="1625931" cy="10841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43" y="641784"/>
            <a:ext cx="1625931" cy="108416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C1D522D-F322-4ABC-A491-7EA905BDD9A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B39D47B-DCF0-4CDD-9B2A-772B5135A50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1518CDE-8623-469F-AA4C-40D016CB641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9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Результаты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59907261"/>
              </p:ext>
            </p:extLst>
          </p:nvPr>
        </p:nvGraphicFramePr>
        <p:xfrm>
          <a:off x="1187624" y="71185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445" y="2839322"/>
            <a:ext cx="1579127" cy="11843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496" y="4023667"/>
            <a:ext cx="1486991" cy="1115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446" y="1807442"/>
            <a:ext cx="1579127" cy="10523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327" y="618610"/>
            <a:ext cx="886097" cy="118146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323BF07-C576-41FE-9BAE-DB081754BD1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A7E9927-E073-4139-9DFF-5A4758D5C11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645ED10-BE4D-4451-A1C6-9F139B04166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Задачи на 2025 год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99899140"/>
              </p:ext>
            </p:extLst>
          </p:nvPr>
        </p:nvGraphicFramePr>
        <p:xfrm>
          <a:off x="1524000" y="81200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24ABEB2-8F23-4012-B75D-F1F7B036290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6BB7C13-36B9-4329-A78E-F9B6BC19DDE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314843D-D958-4BFD-989F-018143B05E3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9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43707" y="740298"/>
            <a:ext cx="5256584" cy="1569644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sz="2400" b="1" dirty="0">
                <a:solidFill>
                  <a:schemeClr val="lt1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развития. Отчёт за 2024 год.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1648973" y="2076779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0" tIns="60923" rIns="121880" bIns="60923" anchor="ctr" anchorCtr="0">
            <a:noAutofit/>
          </a:bodyPr>
          <a:lstStyle/>
          <a:p>
            <a:pPr>
              <a:buClr>
                <a:srgbClr val="000000"/>
              </a:buClr>
              <a:buSzPts val="5867"/>
            </a:pPr>
            <a:endParaRPr sz="48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1270" y="2806421"/>
            <a:ext cx="6552728" cy="707870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lvl="0">
              <a:buClr>
                <a:srgbClr val="000000"/>
              </a:buClr>
              <a:buSzPts val="5867"/>
            </a:pPr>
            <a:r>
              <a:rPr lang="ru-RU" sz="4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4666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1385</Words>
  <Application>Microsoft Office PowerPoint</Application>
  <PresentationFormat>Экран (16:9)</PresentationFormat>
  <Paragraphs>372</Paragraphs>
  <Slides>27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PT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Aleksander</dc:creator>
  <cp:lastModifiedBy>Admin</cp:lastModifiedBy>
  <cp:revision>58</cp:revision>
  <dcterms:created xsi:type="dcterms:W3CDTF">2023-12-12T05:16:32Z</dcterms:created>
  <dcterms:modified xsi:type="dcterms:W3CDTF">2025-06-23T12:28:26Z</dcterms:modified>
</cp:coreProperties>
</file>