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9"/>
  </p:notesMasterIdLst>
  <p:sldIdLst>
    <p:sldId id="286" r:id="rId2"/>
    <p:sldId id="285" r:id="rId3"/>
    <p:sldId id="287" r:id="rId4"/>
    <p:sldId id="288" r:id="rId5"/>
    <p:sldId id="290" r:id="rId6"/>
    <p:sldId id="331" r:id="rId7"/>
    <p:sldId id="327" r:id="rId8"/>
    <p:sldId id="330" r:id="rId9"/>
    <p:sldId id="329" r:id="rId10"/>
    <p:sldId id="328" r:id="rId11"/>
    <p:sldId id="332" r:id="rId12"/>
    <p:sldId id="333" r:id="rId13"/>
    <p:sldId id="324" r:id="rId14"/>
    <p:sldId id="298" r:id="rId15"/>
    <p:sldId id="299" r:id="rId16"/>
    <p:sldId id="300" r:id="rId17"/>
    <p:sldId id="302" r:id="rId18"/>
    <p:sldId id="306" r:id="rId19"/>
    <p:sldId id="307" r:id="rId20"/>
    <p:sldId id="308" r:id="rId21"/>
    <p:sldId id="309" r:id="rId22"/>
    <p:sldId id="310" r:id="rId23"/>
    <p:sldId id="311" r:id="rId24"/>
    <p:sldId id="312" r:id="rId25"/>
    <p:sldId id="313" r:id="rId26"/>
    <p:sldId id="314" r:id="rId27"/>
    <p:sldId id="315" r:id="rId28"/>
  </p:sldIdLst>
  <p:sldSz cx="9144000" cy="6858000" type="screen4x3"/>
  <p:notesSz cx="6813550" cy="994568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EBAD346-0D04-4883-8CD6-C813779CFF76}" v="1" dt="2019-11-18T08:15:15.704"/>
    <p1510:client id="{FF8AE72F-D3C0-4954-8442-D6CBE3C12569}" v="36" dt="2019-10-15T09:32:44.556"/>
  </p1510:revLst>
</p1510:revInfo>
</file>

<file path=ppt/tableStyles.xml><?xml version="1.0" encoding="utf-8"?>
<a:tblStyleLst xmlns:a="http://schemas.openxmlformats.org/drawingml/2006/main" def="{5C22544A-7EE6-4342-B048-85BDC9FD1C3A}"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4" autoAdjust="0"/>
    <p:restoredTop sz="94707" autoAdjust="0"/>
  </p:normalViewPr>
  <p:slideViewPr>
    <p:cSldViewPr>
      <p:cViewPr varScale="1">
        <p:scale>
          <a:sx n="84" d="100"/>
          <a:sy n="84" d="100"/>
        </p:scale>
        <p:origin x="-41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7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6C43FB82-CF24-47FD-BB31-7D6835423D93}"/>
    <pc:docChg chg="modSld">
      <pc:chgData name="" userId="" providerId="" clId="Web-{6C43FB82-CF24-47FD-BB31-7D6835423D93}" dt="2018-10-17T09:35:37.623" v="0"/>
      <pc:docMkLst>
        <pc:docMk/>
      </pc:docMkLst>
      <pc:sldChg chg="addSp modSp">
        <pc:chgData name="" userId="" providerId="" clId="Web-{6C43FB82-CF24-47FD-BB31-7D6835423D93}" dt="2018-10-17T09:35:37.623" v="0"/>
        <pc:sldMkLst>
          <pc:docMk/>
          <pc:sldMk cId="0" sldId="261"/>
        </pc:sldMkLst>
        <pc:picChg chg="add mod">
          <ac:chgData name="" userId="" providerId="" clId="Web-{6C43FB82-CF24-47FD-BB31-7D6835423D93}" dt="2018-10-17T09:35:37.623" v="0"/>
          <ac:picMkLst>
            <pc:docMk/>
            <pc:sldMk cId="0" sldId="261"/>
            <ac:picMk id="2" creationId="{20249E98-A775-4DE2-A096-05109FED647D}"/>
          </ac:picMkLst>
        </pc:picChg>
      </pc:sldChg>
    </pc:docChg>
  </pc:docChgLst>
  <pc:docChgLst>
    <pc:chgData clId="Web-{FF8AE72F-D3C0-4954-8442-D6CBE3C12569}"/>
    <pc:docChg chg="addSld delSld modSld sldOrd">
      <pc:chgData name="" userId="" providerId="" clId="Web-{FF8AE72F-D3C0-4954-8442-D6CBE3C12569}" dt="2019-10-15T09:32:44.556" v="35"/>
      <pc:docMkLst>
        <pc:docMk/>
      </pc:docMkLst>
      <pc:sldChg chg="del">
        <pc:chgData name="" userId="" providerId="" clId="Web-{FF8AE72F-D3C0-4954-8442-D6CBE3C12569}" dt="2019-10-15T09:24:07.427" v="0"/>
        <pc:sldMkLst>
          <pc:docMk/>
          <pc:sldMk cId="3442980532" sldId="293"/>
        </pc:sldMkLst>
      </pc:sldChg>
      <pc:sldChg chg="mod setBg">
        <pc:chgData name="" userId="" providerId="" clId="Web-{FF8AE72F-D3C0-4954-8442-D6CBE3C12569}" dt="2019-10-15T09:31:24.787" v="33"/>
        <pc:sldMkLst>
          <pc:docMk/>
          <pc:sldMk cId="675034418" sldId="299"/>
        </pc:sldMkLst>
      </pc:sldChg>
      <pc:sldChg chg="mod setBg">
        <pc:chgData name="" userId="" providerId="" clId="Web-{FF8AE72F-D3C0-4954-8442-D6CBE3C12569}" dt="2019-10-15T09:32:44.556" v="35"/>
        <pc:sldMkLst>
          <pc:docMk/>
          <pc:sldMk cId="3280589649" sldId="311"/>
        </pc:sldMkLst>
      </pc:sldChg>
      <pc:sldChg chg="del">
        <pc:chgData name="" userId="" providerId="" clId="Web-{FF8AE72F-D3C0-4954-8442-D6CBE3C12569}" dt="2019-10-15T09:24:07.442" v="7"/>
        <pc:sldMkLst>
          <pc:docMk/>
          <pc:sldMk cId="1840973378" sldId="317"/>
        </pc:sldMkLst>
      </pc:sldChg>
      <pc:sldChg chg="del">
        <pc:chgData name="" userId="" providerId="" clId="Web-{FF8AE72F-D3C0-4954-8442-D6CBE3C12569}" dt="2019-10-15T09:24:07.442" v="6"/>
        <pc:sldMkLst>
          <pc:docMk/>
          <pc:sldMk cId="2152000018" sldId="318"/>
        </pc:sldMkLst>
      </pc:sldChg>
      <pc:sldChg chg="del">
        <pc:chgData name="" userId="" providerId="" clId="Web-{FF8AE72F-D3C0-4954-8442-D6CBE3C12569}" dt="2019-10-15T09:24:07.442" v="5"/>
        <pc:sldMkLst>
          <pc:docMk/>
          <pc:sldMk cId="2855330434" sldId="319"/>
        </pc:sldMkLst>
      </pc:sldChg>
      <pc:sldChg chg="del">
        <pc:chgData name="" userId="" providerId="" clId="Web-{FF8AE72F-D3C0-4954-8442-D6CBE3C12569}" dt="2019-10-15T09:24:07.442" v="4"/>
        <pc:sldMkLst>
          <pc:docMk/>
          <pc:sldMk cId="1087779565" sldId="320"/>
        </pc:sldMkLst>
      </pc:sldChg>
      <pc:sldChg chg="del">
        <pc:chgData name="" userId="" providerId="" clId="Web-{FF8AE72F-D3C0-4954-8442-D6CBE3C12569}" dt="2019-10-15T09:24:07.442" v="3"/>
        <pc:sldMkLst>
          <pc:docMk/>
          <pc:sldMk cId="442327796" sldId="321"/>
        </pc:sldMkLst>
      </pc:sldChg>
      <pc:sldChg chg="del">
        <pc:chgData name="" userId="" providerId="" clId="Web-{FF8AE72F-D3C0-4954-8442-D6CBE3C12569}" dt="2019-10-15T09:24:07.442" v="2"/>
        <pc:sldMkLst>
          <pc:docMk/>
          <pc:sldMk cId="2323202054" sldId="322"/>
        </pc:sldMkLst>
      </pc:sldChg>
      <pc:sldChg chg="del">
        <pc:chgData name="" userId="" providerId="" clId="Web-{FF8AE72F-D3C0-4954-8442-D6CBE3C12569}" dt="2019-10-15T09:24:07.442" v="1"/>
        <pc:sldMkLst>
          <pc:docMk/>
          <pc:sldMk cId="28940976" sldId="323"/>
        </pc:sldMkLst>
      </pc:sldChg>
      <pc:sldChg chg="addSp delSp modSp mod setBg">
        <pc:chgData name="" userId="" providerId="" clId="Web-{FF8AE72F-D3C0-4954-8442-D6CBE3C12569}" dt="2019-10-15T09:27:48.092" v="31"/>
        <pc:sldMkLst>
          <pc:docMk/>
          <pc:sldMk cId="4071579441" sldId="324"/>
        </pc:sldMkLst>
        <pc:spChg chg="add del mod">
          <ac:chgData name="" userId="" providerId="" clId="Web-{FF8AE72F-D3C0-4954-8442-D6CBE3C12569}" dt="2019-10-15T09:27:40.185" v="30"/>
          <ac:spMkLst>
            <pc:docMk/>
            <pc:sldMk cId="4071579441" sldId="324"/>
            <ac:spMk id="3" creationId="{0C7A4843-63E5-42E1-BA7A-6E84E867CF79}"/>
          </ac:spMkLst>
        </pc:spChg>
        <pc:spChg chg="del">
          <ac:chgData name="" userId="" providerId="" clId="Web-{FF8AE72F-D3C0-4954-8442-D6CBE3C12569}" dt="2019-10-15T09:27:37.044" v="28"/>
          <ac:spMkLst>
            <pc:docMk/>
            <pc:sldMk cId="4071579441" sldId="324"/>
            <ac:spMk id="6" creationId="{00000000-0000-0000-0000-000000000000}"/>
          </ac:spMkLst>
        </pc:spChg>
        <pc:spChg chg="del">
          <ac:chgData name="" userId="" providerId="" clId="Web-{FF8AE72F-D3C0-4954-8442-D6CBE3C12569}" dt="2019-10-15T09:27:37.060" v="29"/>
          <ac:spMkLst>
            <pc:docMk/>
            <pc:sldMk cId="4071579441" sldId="324"/>
            <ac:spMk id="9" creationId="{00000000-0000-0000-0000-000000000000}"/>
          </ac:spMkLst>
        </pc:spChg>
        <pc:spChg chg="del">
          <ac:chgData name="" userId="" providerId="" clId="Web-{FF8AE72F-D3C0-4954-8442-D6CBE3C12569}" dt="2019-10-15T09:27:37.044" v="26"/>
          <ac:spMkLst>
            <pc:docMk/>
            <pc:sldMk cId="4071579441" sldId="324"/>
            <ac:spMk id="10" creationId="{00000000-0000-0000-0000-000000000000}"/>
          </ac:spMkLst>
        </pc:spChg>
        <pc:graphicFrameChg chg="del">
          <ac:chgData name="" userId="" providerId="" clId="Web-{FF8AE72F-D3C0-4954-8442-D6CBE3C12569}" dt="2019-10-15T09:27:37.044" v="27"/>
          <ac:graphicFrameMkLst>
            <pc:docMk/>
            <pc:sldMk cId="4071579441" sldId="324"/>
            <ac:graphicFrameMk id="7" creationId="{00000000-0000-0000-0000-000000000000}"/>
          </ac:graphicFrameMkLst>
        </pc:graphicFrameChg>
        <pc:picChg chg="del">
          <ac:chgData name="" userId="" providerId="" clId="Web-{FF8AE72F-D3C0-4954-8442-D6CBE3C12569}" dt="2019-10-15T09:27:37.044" v="25"/>
          <ac:picMkLst>
            <pc:docMk/>
            <pc:sldMk cId="4071579441" sldId="324"/>
            <ac:picMk id="13" creationId="{00000000-0000-0000-0000-000000000000}"/>
          </ac:picMkLst>
        </pc:picChg>
      </pc:sldChg>
      <pc:sldChg chg="del">
        <pc:chgData name="" userId="" providerId="" clId="Web-{FF8AE72F-D3C0-4954-8442-D6CBE3C12569}" dt="2019-10-15T09:31:13.271" v="32"/>
        <pc:sldMkLst>
          <pc:docMk/>
          <pc:sldMk cId="671999247" sldId="325"/>
        </pc:sldMkLst>
      </pc:sldChg>
      <pc:sldChg chg="del">
        <pc:chgData name="" userId="" providerId="" clId="Web-{FF8AE72F-D3C0-4954-8442-D6CBE3C12569}" dt="2019-10-15T09:32:32.305" v="34"/>
        <pc:sldMkLst>
          <pc:docMk/>
          <pc:sldMk cId="1404344062" sldId="326"/>
        </pc:sldMkLst>
      </pc:sldChg>
      <pc:sldChg chg="delSp new mod ord setBg">
        <pc:chgData name="" userId="" providerId="" clId="Web-{FF8AE72F-D3C0-4954-8442-D6CBE3C12569}" dt="2019-10-15T09:24:59.835" v="19"/>
        <pc:sldMkLst>
          <pc:docMk/>
          <pc:sldMk cId="3480962300" sldId="327"/>
        </pc:sldMkLst>
        <pc:spChg chg="del">
          <ac:chgData name="" userId="" providerId="" clId="Web-{FF8AE72F-D3C0-4954-8442-D6CBE3C12569}" dt="2019-10-15T09:24:14.820" v="10"/>
          <ac:spMkLst>
            <pc:docMk/>
            <pc:sldMk cId="3480962300" sldId="327"/>
            <ac:spMk id="2" creationId="{8767DF07-45EB-44E6-8B09-D4E90EADB093}"/>
          </ac:spMkLst>
        </pc:spChg>
        <pc:spChg chg="del">
          <ac:chgData name="" userId="" providerId="" clId="Web-{FF8AE72F-D3C0-4954-8442-D6CBE3C12569}" dt="2019-10-15T09:24:14.820" v="9"/>
          <ac:spMkLst>
            <pc:docMk/>
            <pc:sldMk cId="3480962300" sldId="327"/>
            <ac:spMk id="3" creationId="{FA87D56F-F5C3-487C-9C4A-246BE79896D8}"/>
          </ac:spMkLst>
        </pc:spChg>
      </pc:sldChg>
      <pc:sldChg chg="add mod replId setBg">
        <pc:chgData name="" userId="" providerId="" clId="Web-{FF8AE72F-D3C0-4954-8442-D6CBE3C12569}" dt="2019-10-15T09:25:29.570" v="22"/>
        <pc:sldMkLst>
          <pc:docMk/>
          <pc:sldMk cId="2849210355" sldId="328"/>
        </pc:sldMkLst>
      </pc:sldChg>
      <pc:sldChg chg="add mod replId setBg">
        <pc:chgData name="" userId="" providerId="" clId="Web-{FF8AE72F-D3C0-4954-8442-D6CBE3C12569}" dt="2019-10-15T09:25:18.961" v="21"/>
        <pc:sldMkLst>
          <pc:docMk/>
          <pc:sldMk cId="3193579381" sldId="329"/>
        </pc:sldMkLst>
      </pc:sldChg>
      <pc:sldChg chg="add mod replId setBg">
        <pc:chgData name="" userId="" providerId="" clId="Web-{FF8AE72F-D3C0-4954-8442-D6CBE3C12569}" dt="2019-10-15T09:25:09.726" v="20"/>
        <pc:sldMkLst>
          <pc:docMk/>
          <pc:sldMk cId="1956210769" sldId="330"/>
        </pc:sldMkLst>
      </pc:sldChg>
      <pc:sldChg chg="add mod replId setBg">
        <pc:chgData name="" userId="" providerId="" clId="Web-{FF8AE72F-D3C0-4954-8442-D6CBE3C12569}" dt="2019-10-15T09:24:45.491" v="17"/>
        <pc:sldMkLst>
          <pc:docMk/>
          <pc:sldMk cId="2031847167" sldId="331"/>
        </pc:sldMkLst>
      </pc:sldChg>
      <pc:sldChg chg="add mod replId setBg">
        <pc:chgData name="" userId="" providerId="" clId="Web-{FF8AE72F-D3C0-4954-8442-D6CBE3C12569}" dt="2019-10-15T09:25:40.165" v="23"/>
        <pc:sldMkLst>
          <pc:docMk/>
          <pc:sldMk cId="3982481818" sldId="332"/>
        </pc:sldMkLst>
      </pc:sldChg>
      <pc:sldChg chg="add mod replId setBg">
        <pc:chgData name="" userId="" providerId="" clId="Web-{FF8AE72F-D3C0-4954-8442-D6CBE3C12569}" dt="2019-10-15T09:25:49.274" v="24"/>
        <pc:sldMkLst>
          <pc:docMk/>
          <pc:sldMk cId="3924050779" sldId="333"/>
        </pc:sldMkLst>
      </pc:sldChg>
    </pc:docChg>
  </pc:docChgLst>
  <pc:docChgLst>
    <pc:chgData clId="Web-{98606844-F795-45F5-BF0E-2B6BCBF96804}"/>
    <pc:docChg chg="addSld delSld modSld sldOrd">
      <pc:chgData name="" userId="" providerId="" clId="Web-{98606844-F795-45F5-BF0E-2B6BCBF96804}" dt="2018-10-18T09:01:44.911" v="108"/>
      <pc:docMkLst>
        <pc:docMk/>
      </pc:docMkLst>
      <pc:sldChg chg="del">
        <pc:chgData name="" userId="" providerId="" clId="Web-{98606844-F795-45F5-BF0E-2B6BCBF96804}" dt="2018-10-18T08:54:40.107" v="3"/>
        <pc:sldMkLst>
          <pc:docMk/>
          <pc:sldMk cId="0" sldId="257"/>
        </pc:sldMkLst>
      </pc:sldChg>
      <pc:sldChg chg="del">
        <pc:chgData name="" userId="" providerId="" clId="Web-{98606844-F795-45F5-BF0E-2B6BCBF96804}" dt="2018-10-18T08:54:36.982" v="0"/>
        <pc:sldMkLst>
          <pc:docMk/>
          <pc:sldMk cId="0" sldId="259"/>
        </pc:sldMkLst>
      </pc:sldChg>
      <pc:sldChg chg="del">
        <pc:chgData name="" userId="" providerId="" clId="Web-{98606844-F795-45F5-BF0E-2B6BCBF96804}" dt="2018-10-18T08:54:55.653" v="15"/>
        <pc:sldMkLst>
          <pc:docMk/>
          <pc:sldMk cId="0" sldId="261"/>
        </pc:sldMkLst>
      </pc:sldChg>
      <pc:sldChg chg="del">
        <pc:chgData name="" userId="" providerId="" clId="Web-{98606844-F795-45F5-BF0E-2B6BCBF96804}" dt="2018-10-18T08:54:57.278" v="16"/>
        <pc:sldMkLst>
          <pc:docMk/>
          <pc:sldMk cId="0" sldId="265"/>
        </pc:sldMkLst>
      </pc:sldChg>
      <pc:sldChg chg="del">
        <pc:chgData name="" userId="" providerId="" clId="Web-{98606844-F795-45F5-BF0E-2B6BCBF96804}" dt="2018-10-18T08:55:07.061" v="20"/>
        <pc:sldMkLst>
          <pc:docMk/>
          <pc:sldMk cId="0" sldId="269"/>
        </pc:sldMkLst>
      </pc:sldChg>
      <pc:sldChg chg="addSp delSp modSp add del mod setBg">
        <pc:chgData name="" userId="" providerId="" clId="Web-{98606844-F795-45F5-BF0E-2B6BCBF96804}" dt="2018-10-18T08:57:05.385" v="77"/>
        <pc:sldMkLst>
          <pc:docMk/>
          <pc:sldMk cId="0" sldId="285"/>
        </pc:sldMkLst>
        <pc:spChg chg="add del mod">
          <ac:chgData name="" userId="" providerId="" clId="Web-{98606844-F795-45F5-BF0E-2B6BCBF96804}" dt="2018-10-18T08:55:53.121" v="39"/>
          <ac:spMkLst>
            <pc:docMk/>
            <pc:sldMk cId="0" sldId="285"/>
            <ac:spMk id="3" creationId="{60F6B290-F87D-4958-8DE7-265D62C984FF}"/>
          </ac:spMkLst>
        </pc:spChg>
        <pc:spChg chg="add del mod">
          <ac:chgData name="" userId="" providerId="" clId="Web-{98606844-F795-45F5-BF0E-2B6BCBF96804}" dt="2018-10-18T08:56:04.340" v="44"/>
          <ac:spMkLst>
            <pc:docMk/>
            <pc:sldMk cId="0" sldId="285"/>
            <ac:spMk id="4" creationId="{FC81102D-8C4A-45A5-ABA8-936E2D6E5D8F}"/>
          </ac:spMkLst>
        </pc:spChg>
        <pc:spChg chg="del">
          <ac:chgData name="" userId="" providerId="" clId="Web-{98606844-F795-45F5-BF0E-2B6BCBF96804}" dt="2018-10-18T08:55:28.403" v="32"/>
          <ac:spMkLst>
            <pc:docMk/>
            <pc:sldMk cId="0" sldId="285"/>
            <ac:spMk id="25602" creationId="{00000000-0000-0000-0000-000000000000}"/>
          </ac:spMkLst>
        </pc:spChg>
        <pc:picChg chg="del">
          <ac:chgData name="" userId="" providerId="" clId="Web-{98606844-F795-45F5-BF0E-2B6BCBF96804}" dt="2018-10-18T08:55:28.403" v="35"/>
          <ac:picMkLst>
            <pc:docMk/>
            <pc:sldMk cId="0" sldId="285"/>
            <ac:picMk id="5" creationId="{00000000-0000-0000-0000-000000000000}"/>
          </ac:picMkLst>
        </pc:picChg>
        <pc:picChg chg="del">
          <ac:chgData name="" userId="" providerId="" clId="Web-{98606844-F795-45F5-BF0E-2B6BCBF96804}" dt="2018-10-18T08:55:28.403" v="34"/>
          <ac:picMkLst>
            <pc:docMk/>
            <pc:sldMk cId="0" sldId="285"/>
            <ac:picMk id="7" creationId="{00000000-0000-0000-0000-000000000000}"/>
          </ac:picMkLst>
        </pc:picChg>
        <pc:picChg chg="del">
          <ac:chgData name="" userId="" providerId="" clId="Web-{98606844-F795-45F5-BF0E-2B6BCBF96804}" dt="2018-10-18T08:55:28.403" v="33"/>
          <ac:picMkLst>
            <pc:docMk/>
            <pc:sldMk cId="0" sldId="285"/>
            <ac:picMk id="8" creationId="{00000000-0000-0000-0000-000000000000}"/>
          </ac:picMkLst>
        </pc:picChg>
      </pc:sldChg>
      <pc:sldChg chg="new del">
        <pc:chgData name="" userId="" providerId="" clId="Web-{98606844-F795-45F5-BF0E-2B6BCBF96804}" dt="2018-10-18T08:55:55.402" v="40"/>
        <pc:sldMkLst>
          <pc:docMk/>
          <pc:sldMk cId="1104645698" sldId="286"/>
        </pc:sldMkLst>
      </pc:sldChg>
      <pc:sldChg chg="add mod ord replId setBg">
        <pc:chgData name="" userId="" providerId="" clId="Web-{98606844-F795-45F5-BF0E-2B6BCBF96804}" dt="2018-10-18T08:56:58.073" v="76"/>
        <pc:sldMkLst>
          <pc:docMk/>
          <pc:sldMk cId="4077224206" sldId="286"/>
        </pc:sldMkLst>
      </pc:sldChg>
      <pc:sldChg chg="new del">
        <pc:chgData name="" userId="" providerId="" clId="Web-{98606844-F795-45F5-BF0E-2B6BCBF96804}" dt="2018-10-18T08:55:46.965" v="38"/>
        <pc:sldMkLst>
          <pc:docMk/>
          <pc:sldMk cId="3555161521" sldId="287"/>
        </pc:sldMkLst>
      </pc:sldChg>
      <pc:sldChg chg="add mod replId setBg">
        <pc:chgData name="" userId="" providerId="" clId="Web-{98606844-F795-45F5-BF0E-2B6BCBF96804}" dt="2018-10-18T08:57:12.666" v="78"/>
        <pc:sldMkLst>
          <pc:docMk/>
          <pc:sldMk cId="3679064555" sldId="287"/>
        </pc:sldMkLst>
      </pc:sldChg>
      <pc:sldChg chg="add mod replId setBg">
        <pc:chgData name="" userId="" providerId="" clId="Web-{98606844-F795-45F5-BF0E-2B6BCBF96804}" dt="2018-10-18T08:57:19.697" v="79"/>
        <pc:sldMkLst>
          <pc:docMk/>
          <pc:sldMk cId="716151666" sldId="288"/>
        </pc:sldMkLst>
      </pc:sldChg>
      <pc:sldChg chg="add mod replId setBg">
        <pc:chgData name="" userId="" providerId="" clId="Web-{98606844-F795-45F5-BF0E-2B6BCBF96804}" dt="2018-10-18T08:57:37.182" v="82"/>
        <pc:sldMkLst>
          <pc:docMk/>
          <pc:sldMk cId="2161301728" sldId="289"/>
        </pc:sldMkLst>
      </pc:sldChg>
      <pc:sldChg chg="add mod ord replId setBg">
        <pc:chgData name="" userId="" providerId="" clId="Web-{98606844-F795-45F5-BF0E-2B6BCBF96804}" dt="2018-10-18T08:57:30.166" v="81"/>
        <pc:sldMkLst>
          <pc:docMk/>
          <pc:sldMk cId="2349078772" sldId="290"/>
        </pc:sldMkLst>
      </pc:sldChg>
      <pc:sldChg chg="add del mod replId setBg">
        <pc:chgData name="" userId="" providerId="" clId="Web-{98606844-F795-45F5-BF0E-2B6BCBF96804}" dt="2018-10-18T08:57:44.103" v="83"/>
        <pc:sldMkLst>
          <pc:docMk/>
          <pc:sldMk cId="1254044527" sldId="291"/>
        </pc:sldMkLst>
      </pc:sldChg>
      <pc:sldChg chg="add del mod replId setBg">
        <pc:chgData name="" userId="" providerId="" clId="Web-{98606844-F795-45F5-BF0E-2B6BCBF96804}" dt="2018-10-18T08:57:51.572" v="84"/>
        <pc:sldMkLst>
          <pc:docMk/>
          <pc:sldMk cId="71528164" sldId="292"/>
        </pc:sldMkLst>
      </pc:sldChg>
      <pc:sldChg chg="add del mod replId setBg">
        <pc:chgData name="" userId="" providerId="" clId="Web-{98606844-F795-45F5-BF0E-2B6BCBF96804}" dt="2018-10-18T08:58:00.915" v="85"/>
        <pc:sldMkLst>
          <pc:docMk/>
          <pc:sldMk cId="3442980532" sldId="293"/>
        </pc:sldMkLst>
      </pc:sldChg>
      <pc:sldChg chg="add mod replId setBg">
        <pc:chgData name="" userId="" providerId="" clId="Web-{98606844-F795-45F5-BF0E-2B6BCBF96804}" dt="2018-10-18T08:58:14.681" v="87"/>
        <pc:sldMkLst>
          <pc:docMk/>
          <pc:sldMk cId="3825776297" sldId="294"/>
        </pc:sldMkLst>
      </pc:sldChg>
      <pc:sldChg chg="add mod replId setBg">
        <pc:chgData name="" userId="" providerId="" clId="Web-{98606844-F795-45F5-BF0E-2B6BCBF96804}" dt="2018-10-18T08:58:39.008" v="88"/>
        <pc:sldMkLst>
          <pc:docMk/>
          <pc:sldMk cId="2018899064" sldId="295"/>
        </pc:sldMkLst>
      </pc:sldChg>
      <pc:sldChg chg="add mod replId setBg">
        <pc:chgData name="" userId="" providerId="" clId="Web-{98606844-F795-45F5-BF0E-2B6BCBF96804}" dt="2018-10-18T08:58:47.321" v="89"/>
        <pc:sldMkLst>
          <pc:docMk/>
          <pc:sldMk cId="1730233584" sldId="296"/>
        </pc:sldMkLst>
      </pc:sldChg>
      <pc:sldChg chg="add mod replId setBg">
        <pc:chgData name="" userId="" providerId="" clId="Web-{98606844-F795-45F5-BF0E-2B6BCBF96804}" dt="2018-10-18T08:59:01.180" v="90"/>
        <pc:sldMkLst>
          <pc:docMk/>
          <pc:sldMk cId="998361167" sldId="297"/>
        </pc:sldMkLst>
      </pc:sldChg>
      <pc:sldChg chg="add mod replId setBg">
        <pc:chgData name="" userId="" providerId="" clId="Web-{98606844-F795-45F5-BF0E-2B6BCBF96804}" dt="2018-10-18T08:59:08.836" v="91"/>
        <pc:sldMkLst>
          <pc:docMk/>
          <pc:sldMk cId="3129870137" sldId="298"/>
        </pc:sldMkLst>
      </pc:sldChg>
      <pc:sldChg chg="add del mod replId setBg">
        <pc:chgData name="" userId="" providerId="" clId="Web-{98606844-F795-45F5-BF0E-2B6BCBF96804}" dt="2018-10-18T08:59:18.601" v="92"/>
        <pc:sldMkLst>
          <pc:docMk/>
          <pc:sldMk cId="675034418" sldId="299"/>
        </pc:sldMkLst>
      </pc:sldChg>
      <pc:sldChg chg="add mod replId setBg">
        <pc:chgData name="" userId="" providerId="" clId="Web-{98606844-F795-45F5-BF0E-2B6BCBF96804}" dt="2018-10-18T08:59:27.461" v="93"/>
        <pc:sldMkLst>
          <pc:docMk/>
          <pc:sldMk cId="3039955129" sldId="300"/>
        </pc:sldMkLst>
      </pc:sldChg>
      <pc:sldChg chg="add del mod replId setBg">
        <pc:chgData name="" userId="" providerId="" clId="Web-{98606844-F795-45F5-BF0E-2B6BCBF96804}" dt="2018-10-18T08:59:36.773" v="94"/>
        <pc:sldMkLst>
          <pc:docMk/>
          <pc:sldMk cId="817101836" sldId="301"/>
        </pc:sldMkLst>
      </pc:sldChg>
      <pc:sldChg chg="add mod replId setBg">
        <pc:chgData name="" userId="" providerId="" clId="Web-{98606844-F795-45F5-BF0E-2B6BCBF96804}" dt="2018-10-18T08:59:44.367" v="95"/>
        <pc:sldMkLst>
          <pc:docMk/>
          <pc:sldMk cId="114196219" sldId="302"/>
        </pc:sldMkLst>
      </pc:sldChg>
      <pc:sldChg chg="add del mod replId setBg">
        <pc:chgData name="" userId="" providerId="" clId="Web-{98606844-F795-45F5-BF0E-2B6BCBF96804}" dt="2018-10-18T08:59:53.382" v="96"/>
        <pc:sldMkLst>
          <pc:docMk/>
          <pc:sldMk cId="3134360775" sldId="303"/>
        </pc:sldMkLst>
      </pc:sldChg>
      <pc:sldChg chg="add mod replId setBg">
        <pc:chgData name="" userId="" providerId="" clId="Web-{98606844-F795-45F5-BF0E-2B6BCBF96804}" dt="2018-10-18T09:00:02.585" v="97"/>
        <pc:sldMkLst>
          <pc:docMk/>
          <pc:sldMk cId="2341135216" sldId="304"/>
        </pc:sldMkLst>
      </pc:sldChg>
      <pc:sldChg chg="add mod replId setBg">
        <pc:chgData name="" userId="" providerId="" clId="Web-{98606844-F795-45F5-BF0E-2B6BCBF96804}" dt="2018-10-18T09:00:11.116" v="98"/>
        <pc:sldMkLst>
          <pc:docMk/>
          <pc:sldMk cId="3225271112" sldId="305"/>
        </pc:sldMkLst>
      </pc:sldChg>
      <pc:sldChg chg="add mod replId setBg">
        <pc:chgData name="" userId="" providerId="" clId="Web-{98606844-F795-45F5-BF0E-2B6BCBF96804}" dt="2018-10-18T09:00:18.725" v="99"/>
        <pc:sldMkLst>
          <pc:docMk/>
          <pc:sldMk cId="3711201172" sldId="306"/>
        </pc:sldMkLst>
      </pc:sldChg>
      <pc:sldChg chg="add mod replId setBg">
        <pc:chgData name="" userId="" providerId="" clId="Web-{98606844-F795-45F5-BF0E-2B6BCBF96804}" dt="2018-10-18T09:00:35.694" v="100"/>
        <pc:sldMkLst>
          <pc:docMk/>
          <pc:sldMk cId="2352824315" sldId="307"/>
        </pc:sldMkLst>
      </pc:sldChg>
      <pc:sldChg chg="add mod replId setBg">
        <pc:chgData name="" userId="" providerId="" clId="Web-{98606844-F795-45F5-BF0E-2B6BCBF96804}" dt="2018-10-18T09:00:51.881" v="101"/>
        <pc:sldMkLst>
          <pc:docMk/>
          <pc:sldMk cId="153542921" sldId="308"/>
        </pc:sldMkLst>
      </pc:sldChg>
      <pc:sldChg chg="add del mod replId setBg">
        <pc:chgData name="" userId="" providerId="" clId="Web-{98606844-F795-45F5-BF0E-2B6BCBF96804}" dt="2018-10-18T09:00:59.021" v="102"/>
        <pc:sldMkLst>
          <pc:docMk/>
          <pc:sldMk cId="3666123960" sldId="309"/>
        </pc:sldMkLst>
      </pc:sldChg>
      <pc:sldChg chg="add del mod replId setBg">
        <pc:chgData name="" userId="" providerId="" clId="Web-{98606844-F795-45F5-BF0E-2B6BCBF96804}" dt="2018-10-18T09:01:06.334" v="103"/>
        <pc:sldMkLst>
          <pc:docMk/>
          <pc:sldMk cId="1943291520" sldId="310"/>
        </pc:sldMkLst>
      </pc:sldChg>
      <pc:sldChg chg="add del mod replId setBg">
        <pc:chgData name="" userId="" providerId="" clId="Web-{98606844-F795-45F5-BF0E-2B6BCBF96804}" dt="2018-10-18T09:01:12.287" v="104"/>
        <pc:sldMkLst>
          <pc:docMk/>
          <pc:sldMk cId="3280589649" sldId="311"/>
        </pc:sldMkLst>
      </pc:sldChg>
      <pc:sldChg chg="add del mod replId setBg">
        <pc:chgData name="" userId="" providerId="" clId="Web-{98606844-F795-45F5-BF0E-2B6BCBF96804}" dt="2018-10-18T09:01:20.271" v="105"/>
        <pc:sldMkLst>
          <pc:docMk/>
          <pc:sldMk cId="3510474941" sldId="312"/>
        </pc:sldMkLst>
      </pc:sldChg>
      <pc:sldChg chg="add del mod replId setBg">
        <pc:chgData name="" userId="" providerId="" clId="Web-{98606844-F795-45F5-BF0E-2B6BCBF96804}" dt="2018-10-18T09:01:27.677" v="106"/>
        <pc:sldMkLst>
          <pc:docMk/>
          <pc:sldMk cId="1602377513" sldId="313"/>
        </pc:sldMkLst>
      </pc:sldChg>
      <pc:sldChg chg="add del mod replId setBg">
        <pc:chgData name="" userId="" providerId="" clId="Web-{98606844-F795-45F5-BF0E-2B6BCBF96804}" dt="2018-10-18T09:01:37.958" v="107"/>
        <pc:sldMkLst>
          <pc:docMk/>
          <pc:sldMk cId="4172876794" sldId="314"/>
        </pc:sldMkLst>
      </pc:sldChg>
      <pc:sldChg chg="add del mod replId setBg">
        <pc:chgData name="" userId="" providerId="" clId="Web-{98606844-F795-45F5-BF0E-2B6BCBF96804}" dt="2018-10-18T09:01:44.911" v="108"/>
        <pc:sldMkLst>
          <pc:docMk/>
          <pc:sldMk cId="1212099738" sldId="315"/>
        </pc:sldMkLst>
      </pc:sldChg>
      <pc:sldChg chg="del">
        <pc:chgData name="" userId="" providerId="" clId="Web-{98606844-F795-45F5-BF0E-2B6BCBF96804}" dt="2018-10-18T08:54:48.779" v="10"/>
        <pc:sldMkLst>
          <pc:docMk/>
          <pc:sldMk cId="0" sldId="316"/>
        </pc:sldMkLst>
      </pc:sldChg>
      <pc:sldChg chg="del">
        <pc:chgData name="" userId="" providerId="" clId="Web-{98606844-F795-45F5-BF0E-2B6BCBF96804}" dt="2018-10-18T08:54:50.153" v="11"/>
        <pc:sldMkLst>
          <pc:docMk/>
          <pc:sldMk cId="1840973378" sldId="317"/>
        </pc:sldMkLst>
      </pc:sldChg>
      <pc:sldChg chg="del">
        <pc:chgData name="" userId="" providerId="" clId="Web-{98606844-F795-45F5-BF0E-2B6BCBF96804}" dt="2018-10-18T08:55:13.028" v="25"/>
        <pc:sldMkLst>
          <pc:docMk/>
          <pc:sldMk cId="28940976" sldId="323"/>
        </pc:sldMkLst>
      </pc:sldChg>
      <pc:sldChg chg="del">
        <pc:chgData name="" userId="" providerId="" clId="Web-{98606844-F795-45F5-BF0E-2B6BCBF96804}" dt="2018-10-18T08:55:15.200" v="26"/>
        <pc:sldMkLst>
          <pc:docMk/>
          <pc:sldMk cId="671999247" sldId="325"/>
        </pc:sldMkLst>
      </pc:sldChg>
      <pc:sldChg chg="del">
        <pc:chgData name="" userId="" providerId="" clId="Web-{98606844-F795-45F5-BF0E-2B6BCBF96804}" dt="2018-10-18T08:55:16.919" v="27"/>
        <pc:sldMkLst>
          <pc:docMk/>
          <pc:sldMk cId="1404344062" sldId="326"/>
        </pc:sldMkLst>
      </pc:sldChg>
      <pc:sldChg chg="del">
        <pc:chgData name="" userId="" providerId="" clId="Web-{98606844-F795-45F5-BF0E-2B6BCBF96804}" dt="2018-10-18T08:55:20.575" v="29"/>
        <pc:sldMkLst>
          <pc:docMk/>
          <pc:sldMk cId="3480962300" sldId="327"/>
        </pc:sldMkLst>
      </pc:sldChg>
      <pc:sldChg chg="del">
        <pc:chgData name="" userId="" providerId="" clId="Web-{98606844-F795-45F5-BF0E-2B6BCBF96804}" dt="2018-10-18T08:55:11.762" v="24"/>
        <pc:sldMkLst>
          <pc:docMk/>
          <pc:sldMk cId="3193579381" sldId="329"/>
        </pc:sldMkLst>
      </pc:sldChg>
      <pc:sldChg chg="del">
        <pc:chgData name="" userId="" providerId="" clId="Web-{98606844-F795-45F5-BF0E-2B6BCBF96804}" dt="2018-10-18T08:54:51.310" v="12"/>
        <pc:sldMkLst>
          <pc:docMk/>
          <pc:sldMk cId="1956210769" sldId="330"/>
        </pc:sldMkLst>
      </pc:sldChg>
      <pc:sldChg chg="del">
        <pc:chgData name="" userId="" providerId="" clId="Web-{98606844-F795-45F5-BF0E-2B6BCBF96804}" dt="2018-10-18T08:54:40.857" v="4"/>
        <pc:sldMkLst>
          <pc:docMk/>
          <pc:sldMk cId="3982481818" sldId="332"/>
        </pc:sldMkLst>
      </pc:sldChg>
      <pc:sldChg chg="del">
        <pc:chgData name="" userId="" providerId="" clId="Web-{98606844-F795-45F5-BF0E-2B6BCBF96804}" dt="2018-10-18T08:55:18.872" v="28"/>
        <pc:sldMkLst>
          <pc:docMk/>
          <pc:sldMk cId="3924050779" sldId="333"/>
        </pc:sldMkLst>
      </pc:sldChg>
      <pc:sldChg chg="del">
        <pc:chgData name="" userId="" providerId="" clId="Web-{98606844-F795-45F5-BF0E-2B6BCBF96804}" dt="2018-10-18T08:54:53.903" v="14"/>
        <pc:sldMkLst>
          <pc:docMk/>
          <pc:sldMk cId="1410329616" sldId="334"/>
        </pc:sldMkLst>
      </pc:sldChg>
      <pc:sldChg chg="del">
        <pc:chgData name="" userId="" providerId="" clId="Web-{98606844-F795-45F5-BF0E-2B6BCBF96804}" dt="2018-10-18T08:54:52.575" v="13"/>
        <pc:sldMkLst>
          <pc:docMk/>
          <pc:sldMk cId="3618554705" sldId="335"/>
        </pc:sldMkLst>
      </pc:sldChg>
    </pc:docChg>
  </pc:docChgLst>
  <pc:docChgLst>
    <pc:chgData clId="Web-{31A8AD72-79DE-478E-9622-8E929814347A}"/>
    <pc:docChg chg="modSld">
      <pc:chgData name="" userId="" providerId="" clId="Web-{31A8AD72-79DE-478E-9622-8E929814347A}" dt="2018-10-19T04:48:25.029" v="1"/>
      <pc:docMkLst>
        <pc:docMk/>
      </pc:docMkLst>
      <pc:sldChg chg="mod setBg">
        <pc:chgData name="" userId="" providerId="" clId="Web-{31A8AD72-79DE-478E-9622-8E929814347A}" dt="2018-10-19T04:48:18.716" v="0"/>
        <pc:sldMkLst>
          <pc:docMk/>
          <pc:sldMk cId="2161301728" sldId="289"/>
        </pc:sldMkLst>
      </pc:sldChg>
      <pc:sldChg chg="mod setBg">
        <pc:chgData name="" userId="" providerId="" clId="Web-{31A8AD72-79DE-478E-9622-8E929814347A}" dt="2018-10-19T04:48:25.029" v="1"/>
        <pc:sldMkLst>
          <pc:docMk/>
          <pc:sldMk cId="1254044527" sldId="291"/>
        </pc:sldMkLst>
      </pc:sldChg>
    </pc:docChg>
  </pc:docChgLst>
  <pc:docChgLst>
    <pc:chgData clId="Web-{BEBAD346-0D04-4883-8CD6-C813779CFF76}"/>
    <pc:docChg chg="modSld">
      <pc:chgData name="" userId="" providerId="" clId="Web-{BEBAD346-0D04-4883-8CD6-C813779CFF76}" dt="2019-11-18T08:15:15.704" v="0"/>
      <pc:docMkLst>
        <pc:docMk/>
      </pc:docMkLst>
      <pc:sldChg chg="mod setBg">
        <pc:chgData name="" userId="" providerId="" clId="Web-{BEBAD346-0D04-4883-8CD6-C813779CFF76}" dt="2019-11-18T08:15:15.704" v="0"/>
        <pc:sldMkLst>
          <pc:docMk/>
          <pc:sldMk cId="3480962300" sldId="327"/>
        </pc:sldMkLst>
      </pc:sldChg>
    </pc:docChg>
  </pc:docChgLst>
  <pc:docChgLst>
    <pc:chgData clId="Web-{D9214F57-F1D0-48E3-A689-2AC8CA4E1D4F}"/>
    <pc:docChg chg="modSld">
      <pc:chgData name="" userId="" providerId="" clId="Web-{D9214F57-F1D0-48E3-A689-2AC8CA4E1D4F}" dt="2018-10-17T11:17:39.842" v="14"/>
      <pc:docMkLst>
        <pc:docMk/>
      </pc:docMkLst>
      <pc:sldChg chg="delSp">
        <pc:chgData name="" userId="" providerId="" clId="Web-{D9214F57-F1D0-48E3-A689-2AC8CA4E1D4F}" dt="2018-10-17T11:03:22.503" v="1"/>
        <pc:sldMkLst>
          <pc:docMk/>
          <pc:sldMk cId="0" sldId="261"/>
        </pc:sldMkLst>
        <pc:picChg chg="del">
          <ac:chgData name="" userId="" providerId="" clId="Web-{D9214F57-F1D0-48E3-A689-2AC8CA4E1D4F}" dt="2018-10-17T11:03:22.503" v="1"/>
          <ac:picMkLst>
            <pc:docMk/>
            <pc:sldMk cId="0" sldId="261"/>
            <ac:picMk id="2" creationId="{20249E98-A775-4DE2-A096-05109FED647D}"/>
          </ac:picMkLst>
        </pc:picChg>
      </pc:sldChg>
      <pc:sldChg chg="modSp">
        <pc:chgData name="" userId="" providerId="" clId="Web-{D9214F57-F1D0-48E3-A689-2AC8CA4E1D4F}" dt="2018-10-17T10:49:24.383" v="0" actId="1076"/>
        <pc:sldMkLst>
          <pc:docMk/>
          <pc:sldMk cId="0" sldId="265"/>
        </pc:sldMkLst>
        <pc:picChg chg="mod">
          <ac:chgData name="" userId="" providerId="" clId="Web-{D9214F57-F1D0-48E3-A689-2AC8CA4E1D4F}" dt="2018-10-17T10:49:24.383" v="0" actId="1076"/>
          <ac:picMkLst>
            <pc:docMk/>
            <pc:sldMk cId="0" sldId="265"/>
            <ac:picMk id="6" creationId="{00000000-0000-0000-0000-000000000000}"/>
          </ac:picMkLst>
        </pc:picChg>
      </pc:sldChg>
      <pc:sldChg chg="addSp delSp modSp">
        <pc:chgData name="" userId="" providerId="" clId="Web-{D9214F57-F1D0-48E3-A689-2AC8CA4E1D4F}" dt="2018-10-17T11:17:39.842" v="14"/>
        <pc:sldMkLst>
          <pc:docMk/>
          <pc:sldMk cId="1254044527" sldId="291"/>
        </pc:sldMkLst>
        <pc:spChg chg="add del">
          <ac:chgData name="" userId="" providerId="" clId="Web-{D9214F57-F1D0-48E3-A689-2AC8CA4E1D4F}" dt="2018-10-17T11:17:39.842" v="14"/>
          <ac:spMkLst>
            <pc:docMk/>
            <pc:sldMk cId="1254044527" sldId="291"/>
            <ac:spMk id="2" creationId="{00000000-0000-0000-0000-000000000000}"/>
          </ac:spMkLst>
        </pc:spChg>
        <pc:spChg chg="del">
          <ac:chgData name="" userId="" providerId="" clId="Web-{D9214F57-F1D0-48E3-A689-2AC8CA4E1D4F}" dt="2018-10-17T11:04:08.207" v="8"/>
          <ac:spMkLst>
            <pc:docMk/>
            <pc:sldMk cId="1254044527" sldId="291"/>
            <ac:spMk id="3" creationId="{00000000-0000-0000-0000-000000000000}"/>
          </ac:spMkLst>
        </pc:spChg>
        <pc:spChg chg="mod">
          <ac:chgData name="" userId="" providerId="" clId="Web-{D9214F57-F1D0-48E3-A689-2AC8CA4E1D4F}" dt="2018-10-17T11:03:42.503" v="3" actId="1076"/>
          <ac:spMkLst>
            <pc:docMk/>
            <pc:sldMk cId="1254044527" sldId="291"/>
            <ac:spMk id="64" creationId="{00000000-0000-0000-0000-000000000000}"/>
          </ac:spMkLst>
        </pc:spChg>
        <pc:grpChg chg="mod">
          <ac:chgData name="" userId="" providerId="" clId="Web-{D9214F57-F1D0-48E3-A689-2AC8CA4E1D4F}" dt="2018-10-17T11:17:37.358" v="13" actId="1076"/>
          <ac:grpSpMkLst>
            <pc:docMk/>
            <pc:sldMk cId="1254044527" sldId="291"/>
            <ac:grpSpMk id="9" creationId="{00000000-0000-0000-0000-000000000000}"/>
          </ac:grpSpMkLst>
        </pc:grpChg>
      </pc:sldChg>
    </pc:docChg>
  </pc:docChgLst>
  <pc:docChgLst>
    <pc:chgData clId="Web-{13968485-35A0-4196-B9AB-2A5A3B403503}"/>
    <pc:docChg chg="modSld">
      <pc:chgData name="" userId="" providerId="" clId="Web-{13968485-35A0-4196-B9AB-2A5A3B403503}" dt="2018-10-17T11:48:16.017" v="2" actId="1076"/>
      <pc:docMkLst>
        <pc:docMk/>
      </pc:docMkLst>
      <pc:sldChg chg="delSp">
        <pc:chgData name="" userId="" providerId="" clId="Web-{13968485-35A0-4196-B9AB-2A5A3B403503}" dt="2018-10-17T11:47:52.080" v="0"/>
        <pc:sldMkLst>
          <pc:docMk/>
          <pc:sldMk cId="71528164" sldId="292"/>
        </pc:sldMkLst>
        <pc:spChg chg="del">
          <ac:chgData name="" userId="" providerId="" clId="Web-{13968485-35A0-4196-B9AB-2A5A3B403503}" dt="2018-10-17T11:47:52.080" v="0"/>
          <ac:spMkLst>
            <pc:docMk/>
            <pc:sldMk cId="71528164" sldId="292"/>
            <ac:spMk id="3" creationId="{00000000-0000-0000-0000-000000000000}"/>
          </ac:spMkLst>
        </pc:spChg>
      </pc:sldChg>
      <pc:sldChg chg="modSp">
        <pc:chgData name="" userId="" providerId="" clId="Web-{13968485-35A0-4196-B9AB-2A5A3B403503}" dt="2018-10-17T11:48:16.017" v="2" actId="1076"/>
        <pc:sldMkLst>
          <pc:docMk/>
          <pc:sldMk cId="675034418" sldId="299"/>
        </pc:sldMkLst>
        <pc:picChg chg="mod">
          <ac:chgData name="" userId="" providerId="" clId="Web-{13968485-35A0-4196-B9AB-2A5A3B403503}" dt="2018-10-17T11:48:16.017" v="2" actId="1076"/>
          <ac:picMkLst>
            <pc:docMk/>
            <pc:sldMk cId="675034418" sldId="299"/>
            <ac:picMk id="40962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2538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9435" y="0"/>
            <a:ext cx="2952538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5A39C5-5086-425A-8FFE-840BE5D0870C}" type="datetimeFigureOut">
              <a:rPr lang="ru-RU" smtClean="0"/>
              <a:pPr/>
              <a:t>18.11.2019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1355" y="4724202"/>
            <a:ext cx="5450840" cy="4475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52538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9435" y="9446678"/>
            <a:ext cx="2952538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CC5D87-A185-4A67-9CC9-B2AEDBD3827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5339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7F45F2-7D46-4AB7-A5AF-1AA387C5C493}" type="datetime1">
              <a:rPr lang="ru-RU" smtClean="0"/>
              <a:pPr>
                <a:defRPr/>
              </a:pPr>
              <a:t>18.11.2019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A99850-9787-4864-A387-661B77EEFE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34DA77-B057-4FB0-B860-F2C5F2FC4195}" type="datetime1">
              <a:rPr lang="ru-RU" smtClean="0"/>
              <a:pPr>
                <a:defRPr/>
              </a:pPr>
              <a:t>18.11.2019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C563FC-89C3-4985-BE7A-5AEBDF4033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BA3B1D-514A-4C9F-BAA4-BB307ABD9A40}" type="datetime1">
              <a:rPr lang="ru-RU" smtClean="0"/>
              <a:pPr>
                <a:defRPr/>
              </a:pPr>
              <a:t>18.11.2019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A1E26C-B954-4A37-8A41-1D155B491A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2F549A-E840-4DFD-954B-7DE6A743EE9C}" type="datetime1">
              <a:rPr lang="ru-RU" smtClean="0"/>
              <a:pPr>
                <a:defRPr/>
              </a:pPr>
              <a:t>18.11.2019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FE8603-4FC5-4C4E-AC22-E29A69A8F0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4886C2-9EE3-41C0-86CE-B6E2780D20E1}" type="datetime1">
              <a:rPr lang="ru-RU" smtClean="0"/>
              <a:pPr>
                <a:defRPr/>
              </a:pPr>
              <a:t>18.11.2019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A47228-8677-47D9-8F52-9C04C20C51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015F24-D9DA-4680-A2EA-3A9A50373A0C}" type="datetime1">
              <a:rPr lang="ru-RU" smtClean="0"/>
              <a:pPr>
                <a:defRPr/>
              </a:pPr>
              <a:t>18.11.2019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B7F873-2F16-4708-A5C2-7DD494335F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DD2736-115F-4DD1-9DA6-9747A1F64A6A}" type="datetime1">
              <a:rPr lang="ru-RU" smtClean="0"/>
              <a:pPr>
                <a:defRPr/>
              </a:pPr>
              <a:t>18.11.2019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5FABB4-CE3A-432A-9B1A-FF2F96006D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AADED-6726-4039-A250-8A71149C6806}" type="datetime1">
              <a:rPr lang="ru-RU" smtClean="0"/>
              <a:pPr>
                <a:defRPr/>
              </a:pPr>
              <a:t>18.11.2019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2255B0-B95C-48B0-8767-823FD70943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056B6A-E76C-4108-BDFE-17E447E6EC49}" type="datetime1">
              <a:rPr lang="ru-RU" smtClean="0"/>
              <a:pPr>
                <a:defRPr/>
              </a:pPr>
              <a:t>18.11.2019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B5A415-2DF4-4612-B389-3B645A9FA6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6041B9-29B5-43AC-862B-8CF66BDD9BAF}" type="datetime1">
              <a:rPr lang="ru-RU" smtClean="0"/>
              <a:pPr>
                <a:defRPr/>
              </a:pPr>
              <a:t>18.11.2019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AB6ED-3565-42E6-9CA8-42B8B32989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870DDE-29BC-4A4D-8ABD-B363AAC91C6D}" type="datetime1">
              <a:rPr lang="ru-RU" smtClean="0"/>
              <a:pPr>
                <a:defRPr/>
              </a:pPr>
              <a:t>18.11.2019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DC5D56-EDCE-4556-AD03-EC8D267986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ECF359C-7D3E-425D-9D99-7C8388CCE22B}" type="datetime1">
              <a:rPr lang="ru-RU" smtClean="0"/>
              <a:pPr>
                <a:defRPr/>
              </a:pPr>
              <a:t>18.11.2019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454A435-D973-451A-89D8-F08AD7E87A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72242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790645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61516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90787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C261AF9-2638-4C64-9F6F-9C456D7C1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C563FC-89C3-4985-BE7A-5AEBDF40336C}" type="slidenum">
              <a:rPr lang="ru-RU"/>
              <a:pPr>
                <a:defRPr/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18471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C261AF9-2638-4C64-9F6F-9C456D7C1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C563FC-89C3-4985-BE7A-5AEBDF40336C}" type="slidenum">
              <a:rPr lang="ru-RU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09623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C261AF9-2638-4C64-9F6F-9C456D7C1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C563FC-89C3-4985-BE7A-5AEBDF40336C}" type="slidenum">
              <a:rPr lang="ru-RU"/>
              <a:pPr>
                <a:defRPr/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62107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C261AF9-2638-4C64-9F6F-9C456D7C1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C563FC-89C3-4985-BE7A-5AEBDF40336C}" type="slidenum">
              <a:rPr lang="ru-RU"/>
              <a:pPr>
                <a:defRPr/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35793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C261AF9-2638-4C64-9F6F-9C456D7C1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C563FC-89C3-4985-BE7A-5AEBDF40336C}" type="slidenum">
              <a:rPr lang="ru-RU"/>
              <a:pPr>
                <a:defRPr/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92103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C261AF9-2638-4C64-9F6F-9C456D7C1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C563FC-89C3-4985-BE7A-5AEBDF40336C}" type="slidenum">
              <a:rPr lang="ru-RU"/>
              <a:pPr>
                <a:defRPr/>
              </a:pPr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24818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C261AF9-2638-4C64-9F6F-9C456D7C1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C563FC-89C3-4985-BE7A-5AEBDF40336C}" type="slidenum">
              <a:rPr lang="ru-RU"/>
              <a:pPr>
                <a:defRPr/>
              </a:pPr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40507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C563FC-89C3-4985-BE7A-5AEBDF40336C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15794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98701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50344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99551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41962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12011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28243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5429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61239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32915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805896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04749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23775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28767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099738"/>
      </p:ext>
    </p:extLst>
  </p:cSld>
  <p:clrMapOvr>
    <a:masterClrMapping/>
  </p:clrMapOvr>
</p:sld>
</file>

<file path=ppt/theme/theme1.xml><?xml version="1.0" encoding="utf-8"?>
<a:theme xmlns:a="http://schemas.openxmlformats.org/drawingml/2006/main" name="Презентация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1469</TotalTime>
  <Words>616</Words>
  <Application>Microsoft Office PowerPoint</Application>
  <PresentationFormat>Экран (4:3)</PresentationFormat>
  <Paragraphs>118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Презентация1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Кошелева Тамара</dc:creator>
  <cp:lastModifiedBy>admin</cp:lastModifiedBy>
  <cp:revision>218</cp:revision>
  <dcterms:created xsi:type="dcterms:W3CDTF">2012-02-24T04:41:03Z</dcterms:created>
  <dcterms:modified xsi:type="dcterms:W3CDTF">2019-11-18T08:15:50Z</dcterms:modified>
</cp:coreProperties>
</file>