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-102" y="-2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32B72-61B8-4601-8860-288565AF183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271EB-EB5A-4933-BC88-4157E1BD0E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436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228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41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64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19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99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70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90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57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037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14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224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7EDA-45CF-4314-B5CD-530E8B4D1247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70987-113D-4E00-8C11-470D40874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19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6EF54D4-5AB9-4A46-B0F8-8AB5747FCD5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D2E632F-433E-42EB-9903-E310C93D4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AF2AA73-756C-4977-ACCB-CB0EBA06F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21314" y="576817"/>
            <a:ext cx="1901372" cy="3613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ACD0D67-C1B1-4DA7-B7C1-CC905D13B6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107999" y="1359154"/>
            <a:ext cx="4830466" cy="17081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5687" y="3209230"/>
            <a:ext cx="5932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Международная </a:t>
            </a:r>
          </a:p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научно-практическая</a:t>
            </a:r>
          </a:p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конференция </a:t>
            </a:r>
          </a:p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«АУТИЗМ:МЫ ВМЕСТЕ!»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C356A9E-62DD-4DAB-BCFA-E99619017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1542" y="220285"/>
            <a:ext cx="420660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4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1D1FF2D-5134-4EBC-BBB6-19D1EB4B8C2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133129-D1C2-4E01-8DAF-583302012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701798" y="663895"/>
            <a:ext cx="1901372" cy="3613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63818C7-6845-44EF-8414-316D4DE848CB}"/>
              </a:ext>
            </a:extLst>
          </p:cNvPr>
          <p:cNvSpPr txBox="1"/>
          <p:nvPr/>
        </p:nvSpPr>
        <p:spPr>
          <a:xfrm>
            <a:off x="1585686" y="2884381"/>
            <a:ext cx="6578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sz="24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И ТЕМА ПРЕЗЕНТАЦИИ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E16C70B-C1B4-4295-8929-7D06AF41EE4D}"/>
              </a:ext>
            </a:extLst>
          </p:cNvPr>
          <p:cNvSpPr txBox="1"/>
          <p:nvPr/>
        </p:nvSpPr>
        <p:spPr>
          <a:xfrm>
            <a:off x="1600200" y="4053080"/>
            <a:ext cx="3955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Имя и фамилия докладчика</a:t>
            </a:r>
          </a:p>
          <a:p>
            <a:r>
              <a:rPr lang="ru-RU" sz="1200" dirty="0">
                <a:solidFill>
                  <a:schemeClr val="bg1"/>
                </a:solidFill>
                <a:latin typeface="PT Sans Caption" panose="020B0603020203020204" pitchFamily="34" charset="-52"/>
              </a:rPr>
              <a:t>Телефон</a:t>
            </a:r>
          </a:p>
          <a:p>
            <a:r>
              <a:rPr lang="en-US" sz="1200" dirty="0">
                <a:solidFill>
                  <a:schemeClr val="bg1"/>
                </a:solidFill>
                <a:latin typeface="PT Sans Caption" panose="020B0603020203020204" pitchFamily="34" charset="-52"/>
              </a:rPr>
              <a:t>email</a:t>
            </a:r>
            <a:endParaRPr lang="ru-RU" sz="1200" dirty="0">
              <a:solidFill>
                <a:schemeClr val="bg1"/>
              </a:solidFill>
              <a:latin typeface="PT Sans Caption" panose="020B06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B47747B-4322-410A-8DA6-92F541A0D0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DAF1A2-6020-4601-8674-01BE596E0C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50"/>
          <a:stretch/>
        </p:blipFill>
        <p:spPr>
          <a:xfrm>
            <a:off x="1162834" y="207264"/>
            <a:ext cx="968830" cy="34518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31664" y="1682496"/>
            <a:ext cx="490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PT Sans Caption"/>
              </a:rPr>
              <a:t>Международная научно-практическая</a:t>
            </a:r>
          </a:p>
          <a:p>
            <a:r>
              <a:rPr lang="ru-RU" dirty="0">
                <a:solidFill>
                  <a:schemeClr val="bg1"/>
                </a:solidFill>
                <a:latin typeface="PT Sans Caption"/>
              </a:rPr>
              <a:t>конференция «АУТИЗМ:МЫ ВМЕСТЕ!»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497FD89-16C5-4612-8281-B552847AA74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87366" y="280726"/>
            <a:ext cx="426267" cy="77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56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0EF1EFA-FE0F-4E49-BD78-E16DEAD423D2}"/>
              </a:ext>
            </a:extLst>
          </p:cNvPr>
          <p:cNvSpPr/>
          <p:nvPr/>
        </p:nvSpPr>
        <p:spPr>
          <a:xfrm>
            <a:off x="0" y="0"/>
            <a:ext cx="3135086" cy="51435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0D4A102-375F-44FB-B014-AE5925128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3569" y="623092"/>
            <a:ext cx="1491345" cy="2833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3DB7C3E-E3A4-451D-8116-E03A9923511A}"/>
              </a:ext>
            </a:extLst>
          </p:cNvPr>
          <p:cNvSpPr txBox="1"/>
          <p:nvPr/>
        </p:nvSpPr>
        <p:spPr>
          <a:xfrm>
            <a:off x="190570" y="2279362"/>
            <a:ext cx="29001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И ТЕМА ПРЕЗЕНТАЦИИ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5D4209-8278-4FD4-B850-C09250E57F58}"/>
              </a:ext>
            </a:extLst>
          </p:cNvPr>
          <p:cNvSpPr txBox="1"/>
          <p:nvPr/>
        </p:nvSpPr>
        <p:spPr>
          <a:xfrm>
            <a:off x="404585" y="3480966"/>
            <a:ext cx="2325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слайда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6A3C9F2-7AF5-4F1E-8746-11CDAB31EE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94" b="5224"/>
          <a:stretch/>
        </p:blipFill>
        <p:spPr>
          <a:xfrm>
            <a:off x="404585" y="829772"/>
            <a:ext cx="619543" cy="13264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6046" y="1395475"/>
            <a:ext cx="2037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800" dirty="0">
                <a:solidFill>
                  <a:prstClr val="white"/>
                </a:solidFill>
              </a:rPr>
              <a:t>Международная научно-практическая</a:t>
            </a:r>
          </a:p>
          <a:p>
            <a:pPr lvl="0" algn="ctr"/>
            <a:r>
              <a:rPr lang="ru-RU" sz="800" dirty="0">
                <a:solidFill>
                  <a:prstClr val="white"/>
                </a:solidFill>
              </a:rPr>
              <a:t>конференция «АУТИЗМ:МЫ ВМЕСТЕ!»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8678B28-B06E-4CB6-BB8B-E769777F7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9340" y="198994"/>
            <a:ext cx="420660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D7D6E6C-D670-4953-B729-A0683D196FC3}"/>
              </a:ext>
            </a:extLst>
          </p:cNvPr>
          <p:cNvSpPr/>
          <p:nvPr/>
        </p:nvSpPr>
        <p:spPr>
          <a:xfrm>
            <a:off x="0" y="0"/>
            <a:ext cx="9144000" cy="146594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B57F0EA-F226-4BBF-9388-F644C686BF9A}"/>
              </a:ext>
            </a:extLst>
          </p:cNvPr>
          <p:cNvSpPr txBox="1"/>
          <p:nvPr/>
        </p:nvSpPr>
        <p:spPr>
          <a:xfrm>
            <a:off x="2823026" y="369046"/>
            <a:ext cx="24746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И ТЕМА</a:t>
            </a:r>
          </a:p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PT Sans Caption" panose="020B0603020203020204" pitchFamily="34" charset="-52"/>
              </a:rPr>
              <a:t>ПРЕЗЕНТАЦИИ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9278872-471E-4021-8AC3-F77FBC55AC02}"/>
              </a:ext>
            </a:extLst>
          </p:cNvPr>
          <p:cNvSpPr txBox="1"/>
          <p:nvPr/>
        </p:nvSpPr>
        <p:spPr>
          <a:xfrm>
            <a:off x="5500911" y="477641"/>
            <a:ext cx="30770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sz="16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слайда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10625D8-FF01-4C96-8527-6D15FEA2E5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35"/>
          <a:stretch/>
        </p:blipFill>
        <p:spPr>
          <a:xfrm>
            <a:off x="422030" y="66338"/>
            <a:ext cx="632578" cy="13996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4608" y="492156"/>
            <a:ext cx="131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800" dirty="0">
                <a:solidFill>
                  <a:prstClr val="white"/>
                </a:solidFill>
              </a:rPr>
              <a:t>Международная научно-практическая</a:t>
            </a:r>
          </a:p>
          <a:p>
            <a:pPr lvl="0"/>
            <a:r>
              <a:rPr lang="ru-RU" sz="800" dirty="0">
                <a:solidFill>
                  <a:prstClr val="white"/>
                </a:solidFill>
              </a:rPr>
              <a:t>конференция «АУТИЗМ:МЫ ВМЕСТЕ!»</a:t>
            </a:r>
          </a:p>
        </p:txBody>
      </p:sp>
    </p:spTree>
    <p:extLst>
      <p:ext uri="{BB962C8B-B14F-4D97-AF65-F5344CB8AC3E}">
        <p14:creationId xmlns:p14="http://schemas.microsoft.com/office/powerpoint/2010/main" val="4028319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6E2AE6B-C2E9-45B2-AA0F-7D01512285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12990" y="-47299"/>
            <a:ext cx="7431010" cy="5143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46DC6C6-3BE5-470B-8B0D-319CA6033417}"/>
              </a:ext>
            </a:extLst>
          </p:cNvPr>
          <p:cNvSpPr txBox="1"/>
          <p:nvPr/>
        </p:nvSpPr>
        <p:spPr>
          <a:xfrm>
            <a:off x="859667" y="2157721"/>
            <a:ext cx="6578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sz="2400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И ТЕМА ПРЕЗЕНТАЦИИ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B0DE94C-2306-4836-AAC1-311B9C66B0E4}"/>
              </a:ext>
            </a:extLst>
          </p:cNvPr>
          <p:cNvSpPr txBox="1"/>
          <p:nvPr/>
        </p:nvSpPr>
        <p:spPr>
          <a:xfrm>
            <a:off x="874181" y="3326420"/>
            <a:ext cx="3955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Имя и фамилия докладчика</a:t>
            </a:r>
          </a:p>
          <a:p>
            <a:r>
              <a:rPr lang="ru-RU" sz="1200" dirty="0">
                <a:solidFill>
                  <a:srgbClr val="0070C0"/>
                </a:solidFill>
                <a:latin typeface="PT Sans Caption" panose="020B0603020203020204" pitchFamily="34" charset="-52"/>
              </a:rPr>
              <a:t>Телефон</a:t>
            </a:r>
          </a:p>
          <a:p>
            <a:r>
              <a:rPr lang="en-US" sz="1200" dirty="0">
                <a:solidFill>
                  <a:srgbClr val="0070C0"/>
                </a:solidFill>
                <a:latin typeface="PT Sans Caption" panose="020B0603020203020204" pitchFamily="34" charset="-52"/>
              </a:rPr>
              <a:t>email</a:t>
            </a:r>
            <a:endParaRPr lang="ru-RU" sz="1200" dirty="0">
              <a:solidFill>
                <a:srgbClr val="0070C0"/>
              </a:solidFill>
              <a:latin typeface="PT Sans Caption" panose="020B0603020203020204" pitchFamily="34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C241602-60E2-4D8E-8BDD-38D5F5E5D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295673" y="595920"/>
            <a:ext cx="1736498" cy="32997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594FC5B-EF70-4011-9BB3-F3F09CF9B0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5424"/>
          <a:stretch/>
        </p:blipFill>
        <p:spPr>
          <a:xfrm>
            <a:off x="935684" y="0"/>
            <a:ext cx="777306" cy="15899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64222" y="502607"/>
            <a:ext cx="1274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800" b="1" dirty="0">
                <a:solidFill>
                  <a:schemeClr val="accent5">
                    <a:lumMod val="50000"/>
                  </a:schemeClr>
                </a:solidFill>
              </a:rPr>
              <a:t>Международная научно-практическая</a:t>
            </a:r>
          </a:p>
          <a:p>
            <a:pPr lvl="0"/>
            <a:r>
              <a:rPr lang="ru-RU" sz="800" b="1" dirty="0">
                <a:solidFill>
                  <a:schemeClr val="accent5">
                    <a:lumMod val="50000"/>
                  </a:schemeClr>
                </a:solidFill>
              </a:rPr>
              <a:t>конференция «АУТИЗМ:МЫ ВМЕСТЕ!»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58E6ECA-A4AB-41F0-8038-4D77A40B441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25133" y="184446"/>
            <a:ext cx="426267" cy="77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75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4C7BBD0-5730-4FBA-B1AE-9C7CD29C9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12990" y="0"/>
            <a:ext cx="743101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30E5DD8-89F5-49E5-8E78-D19E2CF4BA1C}"/>
              </a:ext>
            </a:extLst>
          </p:cNvPr>
          <p:cNvSpPr txBox="1"/>
          <p:nvPr/>
        </p:nvSpPr>
        <p:spPr>
          <a:xfrm>
            <a:off x="360913" y="2488066"/>
            <a:ext cx="26870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НАЗВАНИЕ</a:t>
            </a:r>
          </a:p>
          <a:p>
            <a:r>
              <a:rPr lang="ru-RU" b="1" dirty="0">
                <a:solidFill>
                  <a:srgbClr val="0070C0"/>
                </a:solidFill>
                <a:latin typeface="PT Sans Caption" panose="020B0603020203020204" pitchFamily="34" charset="-52"/>
              </a:rPr>
              <a:t>И ТЕМА ПРЕЗЕНТАЦИИ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6F2DB74-65FA-4BAD-A980-D3985FB9B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49063" y="629076"/>
            <a:ext cx="1736498" cy="3299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D7ED236-7624-4699-92D1-CF98C277DD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76"/>
          <a:stretch/>
        </p:blipFill>
        <p:spPr>
          <a:xfrm>
            <a:off x="360913" y="898076"/>
            <a:ext cx="785135" cy="15899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5958" y="1400683"/>
            <a:ext cx="1274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800" b="1" dirty="0">
                <a:solidFill>
                  <a:schemeClr val="accent5">
                    <a:lumMod val="50000"/>
                  </a:schemeClr>
                </a:solidFill>
              </a:rPr>
              <a:t>Международная научно-практическая</a:t>
            </a:r>
          </a:p>
          <a:p>
            <a:pPr lvl="0"/>
            <a:r>
              <a:rPr lang="ru-RU" sz="800" b="1" dirty="0">
                <a:solidFill>
                  <a:schemeClr val="accent5">
                    <a:lumMod val="50000"/>
                  </a:schemeClr>
                </a:solidFill>
              </a:rPr>
              <a:t>конференция «АУТИЗМ:МЫ ВМЕСТЕ!»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89914D1-5B56-4201-944E-EF35AA9E1F4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9975" y="235294"/>
            <a:ext cx="426267" cy="77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02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319C5DF-954D-4097-B296-8DC66D543FE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1A63E2D-5232-4E0E-8EB1-4E9F49DD7E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3D99EF2-04B3-458C-B809-AA3FCE41A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21314" y="576817"/>
            <a:ext cx="1901372" cy="3613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EA3DF97-EB7F-413D-904F-7AD5ABF0A202}"/>
              </a:ext>
            </a:extLst>
          </p:cNvPr>
          <p:cNvSpPr txBox="1"/>
          <p:nvPr/>
        </p:nvSpPr>
        <p:spPr>
          <a:xfrm>
            <a:off x="1295401" y="3610095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PT Sans Caption" panose="020B0603020203020204" pitchFamily="34" charset="-52"/>
              </a:rPr>
              <a:t>СПАСИБО ЗА ВНИМАНИЕ!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89E1D04-EA3A-4009-8296-BB68F872EA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314700" y="1434887"/>
            <a:ext cx="2514600" cy="8892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05687" y="2324100"/>
            <a:ext cx="5932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>
                <a:solidFill>
                  <a:schemeClr val="bg1"/>
                </a:solidFill>
              </a:rPr>
              <a:t>Международная </a:t>
            </a:r>
          </a:p>
          <a:p>
            <a:pPr lvl="0" algn="ctr"/>
            <a:r>
              <a:rPr lang="ru-RU" sz="1600" b="1" dirty="0">
                <a:solidFill>
                  <a:schemeClr val="bg1"/>
                </a:solidFill>
              </a:rPr>
              <a:t>научно-практическая</a:t>
            </a:r>
          </a:p>
          <a:p>
            <a:pPr lvl="0" algn="ctr"/>
            <a:r>
              <a:rPr lang="ru-RU" sz="1600" b="1" dirty="0">
                <a:solidFill>
                  <a:schemeClr val="bg1"/>
                </a:solidFill>
              </a:rPr>
              <a:t>конференция </a:t>
            </a:r>
          </a:p>
          <a:p>
            <a:pPr lvl="0" algn="ctr"/>
            <a:r>
              <a:rPr lang="ru-RU" sz="1600" b="1" dirty="0">
                <a:solidFill>
                  <a:schemeClr val="bg1"/>
                </a:solidFill>
              </a:rPr>
              <a:t>«АУТИЗМ:МЫ ВМЕСТЕ!»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AA8E003-68FA-4217-8494-C4F015B2550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88738" y="215971"/>
            <a:ext cx="426267" cy="77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85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</Words>
  <Application>Microsoft Office PowerPoint</Application>
  <PresentationFormat>Экран (16:9)</PresentationFormat>
  <Paragraphs>40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modified xsi:type="dcterms:W3CDTF">2025-09-18T09:58:34Z</dcterms:modified>
</cp:coreProperties>
</file>