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0" r:id="rId7"/>
    <p:sldId id="271" r:id="rId8"/>
    <p:sldId id="263" r:id="rId9"/>
    <p:sldId id="270" r:id="rId10"/>
    <p:sldId id="268" r:id="rId11"/>
    <p:sldId id="269" r:id="rId12"/>
    <p:sldId id="2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42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75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45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32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6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52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77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45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76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45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62356-E71E-4A18-B308-4E187327FE75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802E0-EE87-43E1-A331-26B7EFEA2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7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64" y="-99392"/>
            <a:ext cx="9180512" cy="695739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46674" y="764704"/>
            <a:ext cx="7141122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МОИМ </a:t>
            </a:r>
          </a:p>
          <a:p>
            <a:pPr algn="ctr"/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ПРАДЕДУШКЕ </a:t>
            </a:r>
          </a:p>
          <a:p>
            <a:pPr algn="ctr"/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ПРАБАБУШКЕ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31959" y="4621778"/>
            <a:ext cx="92720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 О С В Я Щ А Е Т С Я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16416" y="65973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" name="А кто-то с горочки спустилс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33364" y="61724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38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build="p"/>
      <p:bldP spid="8" grpId="0" build="allAtOnce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094" y="0"/>
            <a:ext cx="9241094" cy="6858000"/>
          </a:xfrm>
          <a:prstGeom prst="rect">
            <a:avLst/>
          </a:prstGeom>
        </p:spPr>
      </p:pic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0" y="0"/>
            <a:ext cx="525903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Рисунок 3" descr="&amp;Icy;&amp;zcy;&amp;ocy;&amp;bcy;&amp;rcy;&amp;acy;&amp;zhcy;&amp;iecy;&amp;ncy;&amp;icy;&amp;iecy; &amp;mcy;&amp;iecy;&amp;dcy;&amp;acy;&amp;lcy;&amp;icy; 3&amp;acy; &amp;pcy;&amp;ocy;&amp;bcy;&amp;iecy;&amp;dcy;&amp;ucy; &amp;ncy;&amp;acy;&amp;dcy; &amp;YAcy;&amp;pcy;&amp;ocy;&amp;ncy;&amp;icy;&amp;iecy;&amp;j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612" y="4816110"/>
            <a:ext cx="3672408" cy="202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674529" y="228600"/>
            <a:ext cx="4464497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ТРИФОНОВ</a:t>
            </a:r>
            <a:br>
              <a:rPr lang="ru-RU" sz="3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Владимир Яковлевич, </a:t>
            </a:r>
            <a:br>
              <a:rPr lang="ru-RU" sz="3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200" b="1" i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участник Великой Отечественной войны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0680" y="2390813"/>
            <a:ext cx="374441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Награждён медалью</a:t>
            </a:r>
          </a:p>
          <a:p>
            <a:pPr algn="ctr"/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«За Победу над Японией»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16416" y="65973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04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grpId="0" nodeType="click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094" y="0"/>
            <a:ext cx="9241094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95378" y="12728"/>
            <a:ext cx="7468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Вот его фронтовой путь: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23" y="1052736"/>
            <a:ext cx="5981296" cy="4597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07504" y="5541332"/>
            <a:ext cx="78488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Призван в ряды Советсткой армии 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 1936 г. на Дальний Восток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446571" y="4293096"/>
            <a:ext cx="5242549" cy="923330"/>
            <a:chOff x="3446571" y="4293096"/>
            <a:chExt cx="5242549" cy="92333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588224" y="4293096"/>
              <a:ext cx="210089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smtClean="0">
                  <a:ln/>
                  <a:solidFill>
                    <a:schemeClr val="accent3"/>
                  </a:solidFill>
                  <a:effectLst/>
                </a:rPr>
                <a:t>Это он</a:t>
              </a:r>
              <a:endParaRPr lang="ru-RU" sz="5400" b="1" cap="none" spc="0" dirty="0">
                <a:ln/>
                <a:solidFill>
                  <a:schemeClr val="accent3"/>
                </a:solidFill>
                <a:effectLst/>
              </a:endParaRPr>
            </a:p>
          </p:txBody>
        </p:sp>
        <p:cxnSp>
          <p:nvCxnSpPr>
            <p:cNvPr id="7" name="Прямая со стрелкой 6"/>
            <p:cNvCxnSpPr>
              <a:endCxn id="5" idx="1"/>
            </p:cNvCxnSpPr>
            <p:nvPr/>
          </p:nvCxnSpPr>
          <p:spPr>
            <a:xfrm>
              <a:off x="3446571" y="4754761"/>
              <a:ext cx="314165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8316416" y="65973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5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3585"/>
            <a:ext cx="6696744" cy="49490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20146"/>
            <a:ext cx="76193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Моя прабабушка – </a:t>
            </a:r>
          </a:p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Трифонова Алевтина Ефимовна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067944" y="1700808"/>
            <a:ext cx="4915556" cy="4401205"/>
            <a:chOff x="4067944" y="1700808"/>
            <a:chExt cx="4915556" cy="4401205"/>
          </a:xfrm>
        </p:grpSpPr>
        <p:cxnSp>
          <p:nvCxnSpPr>
            <p:cNvPr id="5" name="Прямая со стрелкой 4"/>
            <p:cNvCxnSpPr/>
            <p:nvPr/>
          </p:nvCxnSpPr>
          <p:spPr>
            <a:xfrm flipV="1">
              <a:off x="4067944" y="1988840"/>
              <a:ext cx="2592288" cy="136815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" name="Прямоугольник 5"/>
            <p:cNvSpPr/>
            <p:nvPr/>
          </p:nvSpPr>
          <p:spPr>
            <a:xfrm>
              <a:off x="6093344" y="1700808"/>
              <a:ext cx="2890156" cy="440120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2800" b="1" cap="none" spc="0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Это она.</a:t>
              </a:r>
            </a:p>
            <a:p>
              <a:pPr algn="ctr"/>
              <a:r>
                <a:rPr lang="ru-RU" sz="2800" b="1" cap="none" spc="0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1946 г. – </a:t>
              </a:r>
              <a:r>
                <a:rPr lang="ru-RU" sz="2800" b="1" cap="none" spc="0" dirty="0" err="1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Южносахалинск</a:t>
              </a:r>
              <a:r>
                <a:rPr lang="ru-RU" sz="2800" b="1" cap="none" spc="0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, Дальний Восток.</a:t>
              </a:r>
            </a:p>
            <a:p>
              <a:pPr algn="ctr"/>
              <a:r>
                <a:rPr lang="ru-RU" sz="28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После Победы над Японией она приехала на Дальний Восток и была с моим прадедушкой</a:t>
              </a:r>
              <a:endParaRPr lang="ru-RU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711952" y="648866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71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" y="27508"/>
            <a:ext cx="4824536" cy="64056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19" y="4795897"/>
            <a:ext cx="612068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1947 г. они приехали в отпуск в свою деревню – Сидорова Пустошь в Высокогорский район нашей Республики Татарстан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835696" y="44628"/>
            <a:ext cx="7305584" cy="4524315"/>
            <a:chOff x="1835696" y="44628"/>
            <a:chExt cx="7305584" cy="4524315"/>
          </a:xfrm>
        </p:grpSpPr>
        <p:cxnSp>
          <p:nvCxnSpPr>
            <p:cNvPr id="5" name="Прямая со стрелкой 4"/>
            <p:cNvCxnSpPr/>
            <p:nvPr/>
          </p:nvCxnSpPr>
          <p:spPr>
            <a:xfrm flipV="1">
              <a:off x="1835696" y="332656"/>
              <a:ext cx="2997659" cy="223224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8" name="Прямоугольник 7"/>
            <p:cNvSpPr/>
            <p:nvPr/>
          </p:nvSpPr>
          <p:spPr>
            <a:xfrm>
              <a:off x="4806677" y="44628"/>
              <a:ext cx="4334603" cy="452431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ru-RU" sz="32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Это родной брат </a:t>
              </a:r>
            </a:p>
            <a:p>
              <a:pPr algn="ctr"/>
              <a:r>
                <a:rPr lang="ru-RU" sz="32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моего прадедушки – </a:t>
              </a:r>
            </a:p>
            <a:p>
              <a:pPr algn="ctr"/>
              <a:r>
                <a:rPr lang="ru-RU" sz="32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Трифонов Пётр Яковлевич, </a:t>
              </a:r>
            </a:p>
            <a:p>
              <a:pPr algn="ctr"/>
              <a:r>
                <a:rPr lang="ru-RU" sz="32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участник ВОВ, </a:t>
              </a:r>
            </a:p>
            <a:p>
              <a:pPr algn="ctr"/>
              <a:r>
                <a:rPr lang="ru-RU" sz="32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всю войну воевал  в Ленинграде.</a:t>
              </a:r>
            </a:p>
            <a:p>
              <a:pPr algn="ctr"/>
              <a:r>
                <a:rPr lang="ru-RU" sz="32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Защищал блокадный город.</a:t>
              </a:r>
              <a:endParaRPr lang="ru-RU" sz="32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711952" y="648866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72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2672" y="-8091"/>
            <a:ext cx="9287590" cy="6861482"/>
            <a:chOff x="2672" y="-8091"/>
            <a:chExt cx="9287590" cy="6861482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2" y="-4609"/>
              <a:ext cx="4785352" cy="685800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024" y="-8091"/>
              <a:ext cx="4502238" cy="6858000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5676"/>
            <a:ext cx="7101174" cy="51845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39552" y="5198714"/>
            <a:ext cx="792088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Август 1948 г. – </a:t>
            </a:r>
            <a:r>
              <a:rPr lang="ru-RU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Южносахалинск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Дальний Восток, боевые друзья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09562" y="633748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78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7" y="188640"/>
            <a:ext cx="6624737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После демобилизации из Армии работал сначала поваром-инструктором в ресторане  «Казань».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Поступил на Казанский компрессорный завод: работал в литейном цеху. Возглавил народную дружину Казанского Компрессорного завода. Ежедневно патрулировали по улицам Советского района, следили за общественным порядком.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Дружинники Казанского </a:t>
            </a:r>
            <a:r>
              <a:rPr lang="ru-RU" sz="2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Компрессорного </a:t>
            </a:r>
            <a:r>
              <a:rPr lang="ru-RU" sz="2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завода неоднократно награждалась ценными </a:t>
            </a:r>
            <a:r>
              <a:rPr lang="ru-RU" sz="2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подарками и благодарностями руководителями завода и города.</a:t>
            </a:r>
            <a:endParaRPr lang="ru-RU" sz="2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День Победы_-_День побед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40568" y="6248400"/>
            <a:ext cx="609600" cy="609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3811" y="4648944"/>
            <a:ext cx="849694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Мой прадедушка много помогал молодым мальчишкам и девчонкам, которые приезжали в наш город Казань из деревень и  устраивались на завод.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Он был весёлым и общительным человеком.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Воспитывал сына – моего дедушку и дочь – мою тётушку.</a:t>
            </a:r>
          </a:p>
        </p:txBody>
      </p:sp>
    </p:spTree>
    <p:extLst>
      <p:ext uri="{BB962C8B-B14F-4D97-AF65-F5344CB8AC3E}">
        <p14:creationId xmlns:p14="http://schemas.microsoft.com/office/powerpoint/2010/main" val="205346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2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allpaperscraft.ru/image/romashki_cvety_polyana_solnechno_zelen_nebo_leto_34390_3840x21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3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423" y="17755"/>
            <a:ext cx="5184577" cy="6840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0" y="476672"/>
            <a:ext cx="3851920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 моя прабабушка </a:t>
            </a:r>
            <a:endParaRPr lang="ru-RU" sz="3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ТРИФОНОВА</a:t>
            </a:r>
            <a:r>
              <a:rPr lang="ru-RU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Алевтина Ефимовна</a:t>
            </a:r>
            <a:br>
              <a:rPr lang="ru-RU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ветеран Великой Отечественной войны, </a:t>
            </a:r>
            <a:br>
              <a:rPr lang="ru-RU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труженик 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тыла</a:t>
            </a: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(23.02.1925 – 19.07.2015)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04448" y="633748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2" y="188640"/>
            <a:ext cx="1820626" cy="25202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859537" y="188640"/>
            <a:ext cx="724801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Когда началась Война, она училась в техникуме в Казани.</a:t>
            </a:r>
            <a:endParaRPr lang="ru-RU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9538" y="619811"/>
            <a:ext cx="72480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Всю войну работала в колхозе «Светлый путь»: сначала рыла окопы под Буинском, затем была учётчицей в тракторной бригаде колхоза, ну а уж потом – трактористкой. </a:t>
            </a:r>
            <a:endParaRPr lang="ru-RU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1058" y="5157192"/>
            <a:ext cx="869138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 окончания войны вышла замуж и уехала на Дальний Восток к месту службы мужа. </a:t>
            </a:r>
            <a:endParaRPr lang="ru-RU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1543141"/>
            <a:ext cx="7128792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доблестный и самоотверженный труд была награждена медалью «За доблестный труд в Великой Отечественной Войне 1941-1945 гг.» и ей вручили удостоверение «Ветеран Великой Отечественной Войны». Была награждена юбилейными медалями. </a:t>
            </a:r>
            <a:endParaRPr lang="ru-RU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85" y="5877272"/>
            <a:ext cx="860088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возвращении в Казань 42 года проработала на Казанском компрессорном заводе.  О ней много писали в газетах. Имеет награды и благодарности завода. </a:t>
            </a:r>
            <a:endParaRPr lang="ru-RU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07504" y="3018526"/>
            <a:ext cx="8712968" cy="2027077"/>
            <a:chOff x="107504" y="3018526"/>
            <a:chExt cx="8712968" cy="202707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3020759"/>
              <a:ext cx="2699792" cy="2024844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7824" y="3020469"/>
              <a:ext cx="2935386" cy="2025134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6752" y="3018526"/>
              <a:ext cx="2793720" cy="2027077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8709562" y="633748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40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303" y="0"/>
            <a:ext cx="5575697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3132" y="260648"/>
            <a:ext cx="663034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Бессмертный полк </a:t>
            </a:r>
          </a:p>
          <a:p>
            <a:pPr algn="ctr"/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Казани, 2016 г.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689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7579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71827" y="38579"/>
            <a:ext cx="5138523" cy="57554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Мы с сестрой</a:t>
            </a:r>
          </a:p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 нашими </a:t>
            </a:r>
          </a:p>
          <a:p>
            <a:pPr algn="ctr"/>
            <a:r>
              <a:rPr lang="ru-RU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</a:t>
            </a:r>
            <a:r>
              <a:rPr lang="ru-RU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радедушкой</a:t>
            </a:r>
          </a:p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</a:t>
            </a:r>
          </a:p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прабабушкой</a:t>
            </a:r>
          </a:p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в строю </a:t>
            </a:r>
          </a:p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Бессмертного полка</a:t>
            </a:r>
          </a:p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от нашей школы</a:t>
            </a:r>
            <a:r>
              <a:rPr lang="ru-RU" sz="6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09562" y="633748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5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57" y="0"/>
            <a:ext cx="9196457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294253" y="458842"/>
            <a:ext cx="941369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Моим прадедушке и прабабушке 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3990" y="2708920"/>
            <a:ext cx="805720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Трифонову Владимиру Яковлевичу</a:t>
            </a:r>
          </a:p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(16.02.1917 – 10.12.1982)</a:t>
            </a:r>
          </a:p>
          <a:p>
            <a:pPr algn="ctr"/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Трифоновой Алевтине Ефимовне </a:t>
            </a:r>
          </a:p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(22.02.1925 – 19.07.2015)</a:t>
            </a:r>
            <a:endParaRPr lang="ru-RU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6416" y="65973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4046" y="4725144"/>
            <a:ext cx="82551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ПОСВЯЩАЕТСЯ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912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400</Words>
  <Application>Microsoft Office PowerPoint</Application>
  <PresentationFormat>Экран (4:3)</PresentationFormat>
  <Paragraphs>64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Казанский (Приволжский) федеральный университет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Трифонова Людмила Владимировна</dc:creator>
  <cp:lastModifiedBy>Трифонова Людмила Владимировна</cp:lastModifiedBy>
  <cp:revision>34</cp:revision>
  <dcterms:created xsi:type="dcterms:W3CDTF">2017-01-25T08:48:13Z</dcterms:created>
  <dcterms:modified xsi:type="dcterms:W3CDTF">2019-01-24T07:40:41Z</dcterms:modified>
</cp:coreProperties>
</file>