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77" r:id="rId2"/>
    <p:sldId id="395" r:id="rId3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790" autoAdjust="0"/>
  </p:normalViewPr>
  <p:slideViewPr>
    <p:cSldViewPr snapToGrid="0">
      <p:cViewPr>
        <p:scale>
          <a:sx n="87" d="100"/>
          <a:sy n="87" d="100"/>
        </p:scale>
        <p:origin x="-446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776">
              <a:defRPr/>
            </a:pPr>
            <a:fld id="{67A570D4-9143-4E91-8959-8D963457B763}" type="slidenum">
              <a:rPr lang="ru-RU" sz="1200" smtClean="0">
                <a:solidFill>
                  <a:prstClr val="black"/>
                </a:solidFill>
                <a:latin typeface="Calibri"/>
              </a:rPr>
              <a:pPr defTabSz="947776">
                <a:defRPr/>
              </a:pPr>
              <a:t>1</a:t>
            </a:fld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319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84858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ru-RU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9" y="1674018"/>
            <a:ext cx="7581223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28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Об утверждении отчётов председателей ГЭК (защита ВКР в октябре 2023 г</a:t>
            </a:r>
            <a:r>
              <a:rPr lang="ru-RU" sz="2800" dirty="0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.)</a:t>
            </a:r>
          </a:p>
          <a:p>
            <a:pPr defTabSz="1219170"/>
            <a:endParaRPr lang="ru-RU" sz="28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Маврин Вадим Геннадьевич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Начальник учебного отдела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pPr defTabSz="1219170"/>
            <a:endParaRPr lang="ru-RU" sz="28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3" y="2100447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10885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32" y="216631"/>
            <a:ext cx="738717" cy="72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1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1" y="105120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974918" y="7502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en-US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-18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74918" y="48075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799" y="216631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46034" y="192459"/>
            <a:ext cx="85067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Отчеты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председателей ГЭК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554810"/>
              </p:ext>
            </p:extLst>
          </p:nvPr>
        </p:nvGraphicFramePr>
        <p:xfrm>
          <a:off x="0" y="1221627"/>
          <a:ext cx="12191999" cy="5433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7625"/>
                <a:gridCol w="3167367"/>
                <a:gridCol w="2822529"/>
                <a:gridCol w="3876936"/>
                <a:gridCol w="1877542"/>
              </a:tblGrid>
              <a:tr h="600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Шифр и наименование направления подготовки (специальности)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Профиль (специализация, магистерская программа)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Ф.И.О. председателя ГЭК, место работы, должность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Сроки проведения государственной итоговой аттестации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</a:tr>
              <a:tr h="45013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Бакалавриат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01.03.02 Прикладная математика и информатика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Мухамедзянов</a:t>
                      </a:r>
                      <a:r>
                        <a:rPr lang="ru-RU" sz="1200" dirty="0">
                          <a:effectLst/>
                        </a:rPr>
                        <a:t> М.Х.,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директор </a:t>
                      </a:r>
                      <a:r>
                        <a:rPr lang="ru-RU" sz="1200" dirty="0">
                          <a:effectLst/>
                        </a:rPr>
                        <a:t>ООО «Компания «Проекты и Решения», г. Набережные Челны.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21.10.2023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</a:tr>
              <a:tr h="600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16.03.03 Холодильная, криогенная техника и системы жизнеобеспечения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Холодильная техника и системы жизнеобеспечения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Седых С.В., 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директор Департамента по обеспечению и развитию систем качества ООО «</a:t>
                      </a:r>
                      <a:r>
                        <a:rPr lang="ru-RU" sz="1200" dirty="0" err="1">
                          <a:effectLst/>
                        </a:rPr>
                        <a:t>Хайер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Индастри</a:t>
                      </a:r>
                      <a:r>
                        <a:rPr lang="ru-RU" sz="1200" dirty="0">
                          <a:effectLst/>
                        </a:rPr>
                        <a:t> РУС», г. Набережные Челны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26.10.2023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</a:tr>
              <a:tr h="1200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23.03.03 Эксплуатация транспортно-технологических машин и комплексов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Автомобильный сервис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Шерстнев</a:t>
                      </a:r>
                      <a:r>
                        <a:rPr lang="ru-RU" sz="1200" dirty="0">
                          <a:effectLst/>
                        </a:rPr>
                        <a:t> Н.А.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заместитель начальника отдела – начальник бюро взаимодействия с заводами изготовителями спецтехники по мониторингу качества поставок отдела по работе с заводами изготовителями спецтехники АО «</a:t>
                      </a:r>
                      <a:r>
                        <a:rPr lang="ru-RU" sz="1200" dirty="0" err="1">
                          <a:effectLst/>
                        </a:rPr>
                        <a:t>Ремдизель</a:t>
                      </a:r>
                      <a:r>
                        <a:rPr lang="ru-RU" sz="1200" dirty="0">
                          <a:effectLst/>
                        </a:rPr>
                        <a:t>», г. Набережные Челны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25.10.2023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</a:tr>
              <a:tr h="45013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Магистратура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15.04.02 Технологические машины и оборудование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Машины и аппараты пищевых производств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Имамов Д.З., 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заместитель генерального директора по вопросам деятельности ООО «</a:t>
                      </a:r>
                      <a:r>
                        <a:rPr lang="ru-RU" sz="1200" dirty="0" err="1">
                          <a:effectLst/>
                        </a:rPr>
                        <a:t>Агросила</a:t>
                      </a:r>
                      <a:r>
                        <a:rPr lang="ru-RU" sz="1200" dirty="0">
                          <a:effectLst/>
                        </a:rPr>
                        <a:t>. Челны-МПК»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26.10.2023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28" marR="4892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0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242</Words>
  <Application>Microsoft Office PowerPoint</Application>
  <PresentationFormat>Произвольный</PresentationFormat>
  <Paragraphs>52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NCH-01-335-02</cp:lastModifiedBy>
  <cp:revision>262</cp:revision>
  <cp:lastPrinted>2021-12-23T05:12:23Z</cp:lastPrinted>
  <dcterms:created xsi:type="dcterms:W3CDTF">2020-11-03T13:12:25Z</dcterms:created>
  <dcterms:modified xsi:type="dcterms:W3CDTF">2023-11-20T05:43:09Z</dcterms:modified>
</cp:coreProperties>
</file>