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8" r:id="rId2"/>
    <p:sldId id="274" r:id="rId3"/>
    <p:sldId id="312" r:id="rId4"/>
    <p:sldId id="279" r:id="rId5"/>
    <p:sldId id="313" r:id="rId6"/>
    <p:sldId id="311" r:id="rId7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F4F"/>
    <a:srgbClr val="0E4A9A"/>
    <a:srgbClr val="D1052C"/>
    <a:srgbClr val="B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5B009-6D7B-4B1C-9145-3F1E544CF5F1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1A1A2-DAF7-4528-B9BF-ADF55B49CA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60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29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05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893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0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3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9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0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98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68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6E42-91C4-4510-8BA5-3B0F1BB9032D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3C24-2F8F-4860-9FD5-3F0D924EB5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0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mir.me/a/?id=36500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5" t="23333" r="8069" b="61516"/>
          <a:stretch/>
        </p:blipFill>
        <p:spPr bwMode="auto">
          <a:xfrm>
            <a:off x="0" y="195485"/>
            <a:ext cx="9144000" cy="103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47664" y="1995686"/>
            <a:ext cx="6478488" cy="158417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2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Салихова Камилла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Рамилевна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студентка 2 курса  КФУ института Психологии и образования  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660232" y="4366914"/>
            <a:ext cx="2447796" cy="612789"/>
            <a:chOff x="6660232" y="4366914"/>
            <a:chExt cx="2447796" cy="612789"/>
          </a:xfrm>
        </p:grpSpPr>
        <p:pic>
          <p:nvPicPr>
            <p:cNvPr id="6" name="Рисунок 5" descr="ÐÐÐ Ð¢ÐÐ ÐÐ¤Ð£ \ ÐÐ±ÑÐ°Ð·Ð¾Ð²Ð°Ð½Ð¸Ðµ \ ÐÐ½ÑÑÐ¸ÑÑÑ Ð¿ÑÐ¸ÑÐ¾Ð»Ð¾Ð³Ð¸Ð¸ Ð¸ Ð¾Ð±ÑÐ°Ð·Ð¾Ð²Ð°Ð½Ð¸Ñ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248" y="4443958"/>
              <a:ext cx="230378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7812360" y="4748871"/>
              <a:ext cx="100811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#</a:t>
              </a:r>
              <a:r>
                <a:rPr lang="ru-RU" sz="900" b="1" dirty="0" smtClean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94</a:t>
              </a:r>
              <a:r>
                <a:rPr lang="en-US" sz="900" b="1" dirty="0" smtClean="0">
                  <a:solidFill>
                    <a:srgbClr val="4F4F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in the world</a:t>
              </a:r>
              <a:endParaRPr lang="ru-RU" sz="900" b="1" dirty="0">
                <a:solidFill>
                  <a:srgbClr val="4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60232" y="4366914"/>
              <a:ext cx="504056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/>
                <a:t>2020</a:t>
              </a:r>
              <a:endParaRPr lang="ru-RU" sz="900" b="1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000100" y="1571618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выступления: «Счастье- это когда тебя понимают».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435" y="12347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rgbClr val="C00000"/>
                </a:solidFill>
              </a:rPr>
              <a:t>Что такое счастье ?</a:t>
            </a:r>
            <a:endParaRPr lang="ru-RU" sz="18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85786" y="928676"/>
            <a:ext cx="6572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832623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Многие ищут счастья в областях выше своего уровня, другие ниже. Но счастье одного роста с человеком.</a:t>
            </a:r>
            <a:br>
              <a:rPr lang="ru-RU" dirty="0"/>
            </a:br>
            <a:r>
              <a:rPr lang="ru-RU" dirty="0"/>
              <a:t>(</a:t>
            </a:r>
            <a:r>
              <a:rPr lang="ru-RU" dirty="0" smtClean="0"/>
              <a:t>с)Конфуций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Надо верить в возможность счастья, чтобы быть счастливым.</a:t>
            </a:r>
            <a:br>
              <a:rPr lang="ru-RU" dirty="0"/>
            </a:br>
            <a:r>
              <a:rPr lang="ru-RU" dirty="0"/>
              <a:t>(с)Лев </a:t>
            </a:r>
            <a:r>
              <a:rPr lang="ru-RU" dirty="0" smtClean="0"/>
              <a:t>Толстой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Величайшее в жизни счастье — это уверенность в том, что нас любят, любят за то, что мы такие, какие мы есть, или несмотря на то, что мы такие, какие мы есть.</a:t>
            </a:r>
            <a:br>
              <a:rPr lang="ru-RU" dirty="0"/>
            </a:br>
            <a:r>
              <a:rPr lang="ru-RU" dirty="0"/>
              <a:t>(с)Виктор </a:t>
            </a:r>
            <a:r>
              <a:rPr lang="ru-RU" dirty="0" smtClean="0"/>
              <a:t>Гюго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Счастье не в счастье, а лишь в его достижении.</a:t>
            </a:r>
            <a:br>
              <a:rPr lang="ru-RU" dirty="0"/>
            </a:br>
            <a:r>
              <a:rPr lang="ru-RU" dirty="0"/>
              <a:t>(с)Федор Достоевский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29750" y="1707654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Счастье - это когда тебя понимают…..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857224" y="928676"/>
            <a:ext cx="6429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435" y="12347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ru-RU" sz="18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stihi.ru/pics/2020/07/10/82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90714"/>
            <a:ext cx="6455470" cy="40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267494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Я тебя понимаю…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16024" y="199149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4000" b="1" dirty="0" smtClean="0">
                <a:solidFill>
                  <a:srgbClr val="C00000"/>
                </a:solidFill>
              </a:rPr>
              <a:t>Просто знайте ,что счастье – это когда тебя понимают </a:t>
            </a:r>
            <a:endParaRPr lang="ru-RU" sz="40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435" y="123478"/>
            <a:ext cx="7884368" cy="72008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rgbClr val="C00000"/>
                </a:solidFill>
              </a:rPr>
              <a:t>Список </a:t>
            </a:r>
            <a:r>
              <a:rPr lang="ru-RU" sz="1800" b="1" dirty="0" smtClean="0">
                <a:solidFill>
                  <a:srgbClr val="C00000"/>
                </a:solidFill>
              </a:rPr>
              <a:t>литературы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55576" y="4876006"/>
            <a:ext cx="7344816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14348" y="642924"/>
            <a:ext cx="757242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 </a:t>
            </a:r>
            <a:endParaRPr lang="ru-RU" sz="1600" dirty="0" smtClean="0"/>
          </a:p>
          <a:p>
            <a:pPr algn="just"/>
            <a:r>
              <a:rPr lang="ru-RU" dirty="0" err="1" smtClean="0"/>
              <a:t>Татаркевич</a:t>
            </a:r>
            <a:r>
              <a:rPr lang="ru-RU" dirty="0" smtClean="0"/>
              <a:t> </a:t>
            </a:r>
            <a:r>
              <a:rPr lang="ru-RU" dirty="0"/>
              <a:t>В. "О счастье и совершенстве человека", М.: Прогресс, 1981. - 367с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/>
              <a:t>Марк </a:t>
            </a:r>
            <a:r>
              <a:rPr lang="ru-RU" dirty="0" err="1"/>
              <a:t>Аврелий</a:t>
            </a:r>
            <a:r>
              <a:rPr lang="ru-RU" dirty="0"/>
              <a:t> Антонин "Размышления", СПб.: 1993 - </a:t>
            </a:r>
            <a:r>
              <a:rPr lang="ru-RU" dirty="0" smtClean="0"/>
              <a:t>248с</a:t>
            </a:r>
          </a:p>
          <a:p>
            <a:pPr algn="just"/>
            <a:endParaRPr lang="ru-RU" dirty="0" smtClean="0"/>
          </a:p>
          <a:p>
            <a:pPr algn="just"/>
            <a:r>
              <a:rPr lang="en-US" sz="1600" dirty="0">
                <a:hlinkClick r:id="rId3"/>
              </a:rPr>
              <a:t>https://www.litmir.me/a/?</a:t>
            </a:r>
            <a:r>
              <a:rPr lang="en-US" sz="1600" dirty="0" smtClean="0">
                <a:hlinkClick r:id="rId3"/>
              </a:rPr>
              <a:t>id=36500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75</Words>
  <Application>Microsoft Office PowerPoint</Application>
  <PresentationFormat>Экран (16:9)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  в две строчки</dc:title>
  <dc:creator>User Windows</dc:creator>
  <cp:lastModifiedBy>Пользователь</cp:lastModifiedBy>
  <cp:revision>130</cp:revision>
  <cp:lastPrinted>2019-03-13T08:39:48Z</cp:lastPrinted>
  <dcterms:created xsi:type="dcterms:W3CDTF">2018-11-08T09:30:54Z</dcterms:created>
  <dcterms:modified xsi:type="dcterms:W3CDTF">2020-10-27T13:26:52Z</dcterms:modified>
</cp:coreProperties>
</file>