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ru-RU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>
          <p15:clr>
            <a:srgbClr val="A4A3A4"/>
          </p15:clr>
        </p15:guide>
        <p15:guide id="2" pos="95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илара Салимьянова" initials="ДС" lastIdx="1" clrIdx="0">
    <p:extLst>
      <p:ext uri="{19B8F6BF-5375-455C-9EA6-DF929625EA0E}">
        <p15:presenceInfo xmlns:p15="http://schemas.microsoft.com/office/powerpoint/2012/main" userId="f19138ffafe497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2" autoAdjust="0"/>
    <p:restoredTop sz="94660"/>
  </p:normalViewPr>
  <p:slideViewPr>
    <p:cSldViewPr snapToGrid="0">
      <p:cViewPr varScale="1">
        <p:scale>
          <a:sx n="17" d="100"/>
          <a:sy n="17" d="100"/>
        </p:scale>
        <p:origin x="2976" y="86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8-30T19:45:10.915" idx="1">
    <p:pos x="11461" y="2939"/>
    <p:text>Жирным выделяется докладчик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EE235-973C-4DDD-B3B0-268990F374F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091F6-8973-41BA-8B9D-07E4D5B84F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08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87638-6A70-4A76-B5F7-1B7CD4B0BA8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46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05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45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80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53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81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69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2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45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0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04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6358-69C1-4A0F-8E86-2742B1DD9C8C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679E1-2C96-456E-979F-440C23627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1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793" y="3639367"/>
            <a:ext cx="302752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800" b="1" dirty="0">
                <a:solidFill>
                  <a:srgbClr val="00538A"/>
                </a:solidFill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Название доклада название доклада</a:t>
            </a:r>
            <a:endParaRPr lang="en-US" sz="5800" b="1" dirty="0">
              <a:solidFill>
                <a:srgbClr val="00538A"/>
              </a:solidFill>
              <a:latin typeface="Arial" panose="020B0604020202020204" pitchFamily="34" charset="0"/>
              <a:ea typeface="PT Sans Caption" panose="020B06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3" y="4631117"/>
            <a:ext cx="30275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Иванов И.И.</a:t>
            </a:r>
            <a:r>
              <a:rPr lang="ru-RU" sz="4400" baseline="300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1</a:t>
            </a:r>
            <a:r>
              <a:rPr lang="ru-RU" sz="44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, </a:t>
            </a:r>
            <a:r>
              <a:rPr lang="ru-RU" sz="4400" b="1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Петров П.П</a:t>
            </a:r>
            <a:r>
              <a:rPr lang="ru-RU" sz="4400" b="1" baseline="300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2</a:t>
            </a:r>
            <a:r>
              <a:rPr lang="ru-RU" sz="44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9592" y="6205194"/>
            <a:ext cx="28284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Аннотация</a:t>
            </a:r>
          </a:p>
          <a:p>
            <a:pPr algn="just"/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Текст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9592" y="26079665"/>
            <a:ext cx="20713523" cy="1323439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r>
              <a:rPr lang="ru-RU" sz="5000" b="1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</a:p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Текст текст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endParaRPr lang="ru-RU" sz="3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31878" y="39259865"/>
            <a:ext cx="7448465" cy="2939266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algn="r"/>
            <a:r>
              <a:rPr lang="ru-RU" sz="4000" b="1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  <a:p>
            <a:pPr algn="r"/>
            <a:r>
              <a:rPr lang="ru-RU" sz="4000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 Иван Иванович</a:t>
            </a:r>
          </a:p>
          <a:p>
            <a:pPr marL="895350" algn="r">
              <a:spcBef>
                <a:spcPts val="2000"/>
              </a:spcBef>
            </a:pPr>
            <a:r>
              <a:rPr lang="ru-RU" sz="4000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</a:t>
            </a:r>
            <a:r>
              <a:rPr lang="en-US" sz="4000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 </a:t>
            </a:r>
            <a:r>
              <a:rPr lang="en-US" sz="4000" dirty="0" err="1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r>
              <a:rPr lang="en-US" sz="4000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 </a:t>
            </a:r>
            <a:r>
              <a:rPr lang="en-US" sz="4000" dirty="0" err="1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endParaRPr lang="ru-RU" sz="4000" dirty="0">
              <a:solidFill>
                <a:srgbClr val="0053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5350" algn="r">
              <a:spcBef>
                <a:spcPts val="1000"/>
              </a:spcBef>
            </a:pPr>
            <a:r>
              <a:rPr lang="en-US" sz="4000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Ivanov@domen.ru</a:t>
            </a:r>
            <a:endParaRPr lang="ru-RU" sz="4000" dirty="0">
              <a:solidFill>
                <a:srgbClr val="0053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5E6280-9F09-B412-1ABF-EFB377400C36}"/>
              </a:ext>
            </a:extLst>
          </p:cNvPr>
          <p:cNvSpPr txBox="1"/>
          <p:nvPr/>
        </p:nvSpPr>
        <p:spPr>
          <a:xfrm>
            <a:off x="909592" y="20428097"/>
            <a:ext cx="12035683" cy="1785104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r>
              <a:rPr lang="ru-RU" sz="5000" b="1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</a:p>
          <a:p>
            <a:pPr algn="just"/>
            <a:r>
              <a:rPr lang="ru-RU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</a:t>
            </a:r>
            <a:r>
              <a:rPr lang="ru-RU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ru-RU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endParaRPr lang="ru-RU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0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9" name="Rectangle 31">
            <a:extLst>
              <a:ext uri="{FF2B5EF4-FFF2-40B4-BE49-F238E27FC236}">
                <a16:creationId xmlns:a16="http://schemas.microsoft.com/office/drawing/2014/main" id="{80DCC3A7-CCDF-72D0-FD5C-D54A763A7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198831-E423-4AE5-9D43-2EE4C86D4726}"/>
              </a:ext>
            </a:extLst>
          </p:cNvPr>
          <p:cNvSpPr/>
          <p:nvPr/>
        </p:nvSpPr>
        <p:spPr>
          <a:xfrm>
            <a:off x="22367631" y="586154"/>
            <a:ext cx="6672384" cy="2506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/>
              <a:t>Логотип организации участника (по желанию)</a:t>
            </a:r>
            <a:endParaRPr lang="en-US" sz="4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C772D6-5073-4F33-8A97-75E8827A10DE}"/>
              </a:ext>
            </a:extLst>
          </p:cNvPr>
          <p:cNvSpPr txBox="1"/>
          <p:nvPr/>
        </p:nvSpPr>
        <p:spPr>
          <a:xfrm>
            <a:off x="-793" y="5442969"/>
            <a:ext cx="30275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aseline="300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1</a:t>
            </a:r>
            <a:r>
              <a:rPr lang="ru-RU" sz="44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Организация, </a:t>
            </a:r>
            <a:r>
              <a:rPr lang="ru-RU" sz="4400" baseline="300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2</a:t>
            </a:r>
            <a:r>
              <a:rPr lang="ru-RU" sz="4400" dirty="0">
                <a:latin typeface="Arial" panose="020B0604020202020204" pitchFamily="34" charset="0"/>
                <a:ea typeface="PT Sans Caption" panose="020B0603020203020204" pitchFamily="34" charset="-52"/>
                <a:cs typeface="Arial" panose="020B0604020202020204" pitchFamily="34" charset="0"/>
              </a:rPr>
              <a:t>Организация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329022-2132-4DB9-989F-22564E99F14F}"/>
              </a:ext>
            </a:extLst>
          </p:cNvPr>
          <p:cNvSpPr txBox="1"/>
          <p:nvPr/>
        </p:nvSpPr>
        <p:spPr>
          <a:xfrm>
            <a:off x="909592" y="11856762"/>
            <a:ext cx="28284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>
                <a:solidFill>
                  <a:srgbClr val="0053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</a:t>
            </a:r>
          </a:p>
          <a:p>
            <a:pPr algn="just"/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Текст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2492266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</TotalTime>
  <Words>60</Words>
  <Application>Microsoft Office PowerPoint</Application>
  <PresentationFormat>Произвольный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Шевелева</dc:creator>
  <cp:lastModifiedBy>Дилара Салимьянова</cp:lastModifiedBy>
  <cp:revision>23</cp:revision>
  <dcterms:created xsi:type="dcterms:W3CDTF">2023-03-16T04:23:52Z</dcterms:created>
  <dcterms:modified xsi:type="dcterms:W3CDTF">2025-09-17T08:41:07Z</dcterms:modified>
</cp:coreProperties>
</file>