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42806938" cy="30279975"/>
  <p:notesSz cx="6797675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6800" b="1" kern="1200">
        <a:solidFill>
          <a:schemeClr val="bg2"/>
        </a:solidFill>
        <a:latin typeface="Microsoft Sans Serif" charset="0"/>
        <a:ea typeface="MS PGothic" charset="-128"/>
        <a:cs typeface="+mn-cs"/>
      </a:defRPr>
    </a:lvl1pPr>
    <a:lvl2pPr marL="431800" indent="25400" algn="l" rtl="0" eaLnBrk="0" fontAlgn="base" hangingPunct="0">
      <a:spcBef>
        <a:spcPct val="0"/>
      </a:spcBef>
      <a:spcAft>
        <a:spcPct val="0"/>
      </a:spcAft>
      <a:defRPr sz="6800" b="1" kern="1200">
        <a:solidFill>
          <a:schemeClr val="bg2"/>
        </a:solidFill>
        <a:latin typeface="Microsoft Sans Serif" charset="0"/>
        <a:ea typeface="MS PGothic" charset="-128"/>
        <a:cs typeface="+mn-cs"/>
      </a:defRPr>
    </a:lvl2pPr>
    <a:lvl3pPr marL="863600" indent="50800" algn="l" rtl="0" eaLnBrk="0" fontAlgn="base" hangingPunct="0">
      <a:spcBef>
        <a:spcPct val="0"/>
      </a:spcBef>
      <a:spcAft>
        <a:spcPct val="0"/>
      </a:spcAft>
      <a:defRPr sz="6800" b="1" kern="1200">
        <a:solidFill>
          <a:schemeClr val="bg2"/>
        </a:solidFill>
        <a:latin typeface="Microsoft Sans Serif" charset="0"/>
        <a:ea typeface="MS PGothic" charset="-128"/>
        <a:cs typeface="+mn-cs"/>
      </a:defRPr>
    </a:lvl3pPr>
    <a:lvl4pPr marL="1296988" indent="74613" algn="l" rtl="0" eaLnBrk="0" fontAlgn="base" hangingPunct="0">
      <a:spcBef>
        <a:spcPct val="0"/>
      </a:spcBef>
      <a:spcAft>
        <a:spcPct val="0"/>
      </a:spcAft>
      <a:defRPr sz="6800" b="1" kern="1200">
        <a:solidFill>
          <a:schemeClr val="bg2"/>
        </a:solidFill>
        <a:latin typeface="Microsoft Sans Serif" charset="0"/>
        <a:ea typeface="MS PGothic" charset="-128"/>
        <a:cs typeface="+mn-cs"/>
      </a:defRPr>
    </a:lvl4pPr>
    <a:lvl5pPr marL="1728788" indent="100013" algn="l" rtl="0" eaLnBrk="0" fontAlgn="base" hangingPunct="0">
      <a:spcBef>
        <a:spcPct val="0"/>
      </a:spcBef>
      <a:spcAft>
        <a:spcPct val="0"/>
      </a:spcAft>
      <a:defRPr sz="6800" b="1" kern="1200">
        <a:solidFill>
          <a:schemeClr val="bg2"/>
        </a:solidFill>
        <a:latin typeface="Microsoft Sans Serif" charset="0"/>
        <a:ea typeface="MS PGothic" charset="-128"/>
        <a:cs typeface="+mn-cs"/>
      </a:defRPr>
    </a:lvl5pPr>
    <a:lvl6pPr marL="2286000" algn="l" defTabSz="914400" rtl="0" eaLnBrk="1" latinLnBrk="0" hangingPunct="1">
      <a:defRPr sz="6800" b="1" kern="1200">
        <a:solidFill>
          <a:schemeClr val="bg2"/>
        </a:solidFill>
        <a:latin typeface="Microsoft Sans Serif" charset="0"/>
        <a:ea typeface="MS PGothic" charset="-128"/>
        <a:cs typeface="+mn-cs"/>
      </a:defRPr>
    </a:lvl6pPr>
    <a:lvl7pPr marL="2743200" algn="l" defTabSz="914400" rtl="0" eaLnBrk="1" latinLnBrk="0" hangingPunct="1">
      <a:defRPr sz="6800" b="1" kern="1200">
        <a:solidFill>
          <a:schemeClr val="bg2"/>
        </a:solidFill>
        <a:latin typeface="Microsoft Sans Serif" charset="0"/>
        <a:ea typeface="MS PGothic" charset="-128"/>
        <a:cs typeface="+mn-cs"/>
      </a:defRPr>
    </a:lvl7pPr>
    <a:lvl8pPr marL="3200400" algn="l" defTabSz="914400" rtl="0" eaLnBrk="1" latinLnBrk="0" hangingPunct="1">
      <a:defRPr sz="6800" b="1" kern="1200">
        <a:solidFill>
          <a:schemeClr val="bg2"/>
        </a:solidFill>
        <a:latin typeface="Microsoft Sans Serif" charset="0"/>
        <a:ea typeface="MS PGothic" charset="-128"/>
        <a:cs typeface="+mn-cs"/>
      </a:defRPr>
    </a:lvl8pPr>
    <a:lvl9pPr marL="3657600" algn="l" defTabSz="914400" rtl="0" eaLnBrk="1" latinLnBrk="0" hangingPunct="1">
      <a:defRPr sz="6800" b="1" kern="1200">
        <a:solidFill>
          <a:schemeClr val="bg2"/>
        </a:solidFill>
        <a:latin typeface="Microsoft Sans Serif" charset="0"/>
        <a:ea typeface="MS PGothic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06" userDrawn="1">
          <p15:clr>
            <a:srgbClr val="A4A3A4"/>
          </p15:clr>
        </p15:guide>
        <p15:guide id="2" pos="2534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bias Bauer" initials="TB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05E"/>
    <a:srgbClr val="FAC058"/>
    <a:srgbClr val="EC6843"/>
    <a:srgbClr val="76C0A1"/>
    <a:srgbClr val="FF9933"/>
    <a:srgbClr val="3DBAD2"/>
    <a:srgbClr val="EC6943"/>
    <a:srgbClr val="76C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39216"/>
    <p:restoredTop sz="91774" autoAdjust="0"/>
  </p:normalViewPr>
  <p:slideViewPr>
    <p:cSldViewPr>
      <p:cViewPr>
        <p:scale>
          <a:sx n="35" d="100"/>
          <a:sy n="35" d="100"/>
        </p:scale>
        <p:origin x="720" y="-1902"/>
      </p:cViewPr>
      <p:guideLst>
        <p:guide orient="horz" pos="16306"/>
        <p:guide pos="2534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 b="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 b="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 b="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 b="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36432EA8-6185-F741-8384-7F84962B3344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788145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 b="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 b="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69938" y="746125"/>
            <a:ext cx="5257800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noProof="0"/>
              <a:t>Klicken Sie, um die Formate des Vorlagentextes zu bearbeiten</a:t>
            </a:r>
          </a:p>
          <a:p>
            <a:pPr lvl="1"/>
            <a:r>
              <a:rPr lang="de-DE" altLang="de-DE" noProof="0"/>
              <a:t>Zweite Ebene</a:t>
            </a:r>
          </a:p>
          <a:p>
            <a:pPr lvl="2"/>
            <a:r>
              <a:rPr lang="de-DE" altLang="de-DE" noProof="0"/>
              <a:t>Dritte Ebene</a:t>
            </a:r>
          </a:p>
          <a:p>
            <a:pPr lvl="3"/>
            <a:r>
              <a:rPr lang="de-DE" altLang="de-DE" noProof="0"/>
              <a:t>Vierte Ebene</a:t>
            </a:r>
          </a:p>
          <a:p>
            <a:pPr lvl="4"/>
            <a:r>
              <a:rPr lang="de-DE" altLang="de-DE" noProof="0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 b="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 b="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94AC8C31-F201-974A-973C-7F2DB425FED4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779921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Times New Roman" pitchFamily="18" charset="0"/>
        <a:ea typeface="MS PGothic" pitchFamily="34" charset="-128"/>
        <a:cs typeface="MS PGothic" charset="0"/>
      </a:defRPr>
    </a:lvl1pPr>
    <a:lvl2pPr marL="43180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Times New Roman" pitchFamily="18" charset="0"/>
        <a:ea typeface="MS PGothic" pitchFamily="34" charset="-128"/>
        <a:cs typeface="MS PGothic" charset="0"/>
      </a:defRPr>
    </a:lvl2pPr>
    <a:lvl3pPr marL="86360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Times New Roman" pitchFamily="18" charset="0"/>
        <a:ea typeface="MS PGothic" pitchFamily="34" charset="-128"/>
        <a:cs typeface="MS PGothic" charset="0"/>
      </a:defRPr>
    </a:lvl3pPr>
    <a:lvl4pPr marL="1296988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Times New Roman" pitchFamily="18" charset="0"/>
        <a:ea typeface="MS PGothic" pitchFamily="34" charset="-128"/>
        <a:cs typeface="MS PGothic" charset="0"/>
      </a:defRPr>
    </a:lvl4pPr>
    <a:lvl5pPr marL="1728788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Times New Roman" pitchFamily="18" charset="0"/>
        <a:ea typeface="MS PGothic" pitchFamily="34" charset="-128"/>
        <a:cs typeface="MS PGothic" charset="0"/>
      </a:defRPr>
    </a:lvl5pPr>
    <a:lvl6pPr marL="2162327" algn="l" defTabSz="86493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594793" algn="l" defTabSz="86493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3027258" algn="l" defTabSz="86493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459724" algn="l" defTabSz="86493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69938" y="746125"/>
            <a:ext cx="5257800" cy="3721100"/>
          </a:xfrm>
          <a:ln/>
        </p:spPr>
      </p:sp>
      <p:sp>
        <p:nvSpPr>
          <p:cNvPr id="6146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de-DE" altLang="de-DE" dirty="0">
              <a:latin typeface="Times New Roman" charset="0"/>
              <a:ea typeface="MS PGothic" charset="-128"/>
            </a:endParaRPr>
          </a:p>
        </p:txBody>
      </p:sp>
      <p:sp>
        <p:nvSpPr>
          <p:cNvPr id="6147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7738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1pPr>
            <a:lvl2pPr marL="742950" indent="-285750" defTabSz="947738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2pPr>
            <a:lvl3pPr marL="1143000" indent="-228600" defTabSz="947738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3pPr>
            <a:lvl4pPr marL="1600200" indent="-228600" defTabSz="947738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4pPr>
            <a:lvl5pPr marL="2057400" indent="-228600" defTabSz="947738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9pPr>
          </a:lstStyle>
          <a:p>
            <a:fld id="{EA805E2D-A550-2B41-BD7D-8B69E5C56227}" type="slidenum">
              <a:rPr lang="de-DE" altLang="de-DE" sz="1200" b="0">
                <a:solidFill>
                  <a:schemeClr val="tx1"/>
                </a:solidFill>
                <a:latin typeface="Times New Roman" charset="0"/>
              </a:rPr>
              <a:pPr/>
              <a:t>1</a:t>
            </a:fld>
            <a:endParaRPr lang="de-DE" altLang="de-DE" sz="1200" b="0">
              <a:solidFill>
                <a:schemeClr val="tx1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395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2" y="27237331"/>
            <a:ext cx="42806938" cy="304264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1pPr>
            <a:lvl2pPr marL="742950" indent="-28575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2pPr>
            <a:lvl3pPr marL="1143000" indent="-22860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3pPr>
            <a:lvl4pPr marL="1600200" indent="-22860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4pPr>
            <a:lvl5pPr marL="2057400" indent="-22860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endParaRPr lang="de-DE" altLang="de-DE" sz="4810"/>
          </a:p>
        </p:txBody>
      </p:sp>
      <p:sp>
        <p:nvSpPr>
          <p:cNvPr id="5" name="Rectangle 1052"/>
          <p:cNvSpPr>
            <a:spLocks noChangeArrowheads="1"/>
          </p:cNvSpPr>
          <p:nvPr userDrawn="1"/>
        </p:nvSpPr>
        <p:spPr bwMode="auto">
          <a:xfrm>
            <a:off x="2" y="-84297"/>
            <a:ext cx="42806938" cy="47831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none" lIns="61180" tIns="30590" rIns="61180" bIns="30590" anchor="ctr"/>
          <a:lstStyle>
            <a:lvl1pPr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1pPr>
            <a:lvl2pPr marL="742950" indent="-28575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2pPr>
            <a:lvl3pPr marL="1143000" indent="-22860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3pPr>
            <a:lvl4pPr marL="1600200" indent="-22860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4pPr>
            <a:lvl5pPr marL="2057400" indent="-22860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endParaRPr lang="de-DE" altLang="de-DE" sz="4810"/>
          </a:p>
        </p:txBody>
      </p:sp>
      <p:sp>
        <p:nvSpPr>
          <p:cNvPr id="6" name="Rectangle 1049"/>
          <p:cNvSpPr>
            <a:spLocks noChangeArrowheads="1"/>
          </p:cNvSpPr>
          <p:nvPr/>
        </p:nvSpPr>
        <p:spPr bwMode="auto">
          <a:xfrm>
            <a:off x="5294201" y="2803869"/>
            <a:ext cx="34922866" cy="503057"/>
          </a:xfrm>
          <a:prstGeom prst="rect">
            <a:avLst/>
          </a:prstGeom>
          <a:noFill/>
          <a:ln>
            <a:noFill/>
          </a:ln>
        </p:spPr>
        <p:txBody>
          <a:bodyPr lIns="0" tIns="0" rIns="61178" bIns="30589" anchor="ctr"/>
          <a:lstStyle>
            <a:lvl1pPr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1pPr>
            <a:lvl2pPr marL="742950" indent="-28575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2pPr>
            <a:lvl3pPr marL="1143000" indent="-22860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3pPr>
            <a:lvl4pPr marL="1600200" indent="-22860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4pPr>
            <a:lvl5pPr marL="2057400" indent="-22860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de-DE" altLang="de-DE" sz="2971" b="0">
              <a:solidFill>
                <a:schemeClr val="bg1"/>
              </a:solidFill>
              <a:latin typeface="Univers 45 Light" pitchFamily="2" charset="0"/>
            </a:endParaRPr>
          </a:p>
        </p:txBody>
      </p:sp>
      <p:sp>
        <p:nvSpPr>
          <p:cNvPr id="16" name="Bildplatzhalter 15"/>
          <p:cNvSpPr>
            <a:spLocks noGrp="1"/>
          </p:cNvSpPr>
          <p:nvPr>
            <p:ph type="pic" sz="quarter" idx="10" hasCustomPrompt="1"/>
          </p:nvPr>
        </p:nvSpPr>
        <p:spPr>
          <a:xfrm>
            <a:off x="1549946" y="800464"/>
            <a:ext cx="11121124" cy="163044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pPr marL="1107232" marR="0" lvl="0" indent="-1107232" algn="l" defTabSz="295336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Platzhalter Logo</a:t>
            </a:r>
          </a:p>
        </p:txBody>
      </p:sp>
    </p:spTree>
    <p:extLst>
      <p:ext uri="{BB962C8B-B14F-4D97-AF65-F5344CB8AC3E}">
        <p14:creationId xmlns:p14="http://schemas.microsoft.com/office/powerpoint/2010/main" val="756864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40347" y="1212813"/>
            <a:ext cx="38526245" cy="5046662"/>
          </a:xfrm>
          <a:prstGeom prst="rect">
            <a:avLst/>
          </a:prstGeom>
        </p:spPr>
        <p:txBody>
          <a:bodyPr lIns="86493" tIns="43247" rIns="86493" bIns="43247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140347" y="7065542"/>
            <a:ext cx="38526245" cy="19982745"/>
          </a:xfrm>
          <a:prstGeom prst="rect">
            <a:avLst/>
          </a:prstGeom>
        </p:spPr>
        <p:txBody>
          <a:bodyPr lIns="86493" tIns="43247" rIns="86493" bIns="43247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632289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82513" y="19458113"/>
            <a:ext cx="36385898" cy="6013090"/>
          </a:xfrm>
          <a:prstGeom prst="rect">
            <a:avLst/>
          </a:prstGeom>
        </p:spPr>
        <p:txBody>
          <a:bodyPr lIns="86493" tIns="43247" rIns="86493" bIns="43247" anchor="t"/>
          <a:lstStyle>
            <a:lvl1pPr algn="l">
              <a:defRPr sz="2688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82513" y="12834369"/>
            <a:ext cx="36385898" cy="6623744"/>
          </a:xfrm>
          <a:prstGeom prst="rect">
            <a:avLst/>
          </a:prstGeom>
        </p:spPr>
        <p:txBody>
          <a:bodyPr lIns="86493" tIns="43247" rIns="86493" bIns="43247" anchor="b"/>
          <a:lstStyle>
            <a:lvl1pPr marL="0" indent="0">
              <a:buNone/>
              <a:defRPr sz="1344"/>
            </a:lvl1pPr>
            <a:lvl2pPr marL="305914" indent="0">
              <a:buNone/>
              <a:defRPr sz="1202"/>
            </a:lvl2pPr>
            <a:lvl3pPr marL="611828" indent="0">
              <a:buNone/>
              <a:defRPr sz="1061"/>
            </a:lvl3pPr>
            <a:lvl4pPr marL="917742" indent="0">
              <a:buNone/>
              <a:defRPr sz="919"/>
            </a:lvl4pPr>
            <a:lvl5pPr marL="1223657" indent="0">
              <a:buNone/>
              <a:defRPr sz="919"/>
            </a:lvl5pPr>
            <a:lvl6pPr marL="1529571" indent="0">
              <a:buNone/>
              <a:defRPr sz="919"/>
            </a:lvl6pPr>
            <a:lvl7pPr marL="1835485" indent="0">
              <a:buNone/>
              <a:defRPr sz="919"/>
            </a:lvl7pPr>
            <a:lvl8pPr marL="2141400" indent="0">
              <a:buNone/>
              <a:defRPr sz="919"/>
            </a:lvl8pPr>
            <a:lvl9pPr marL="2447314" indent="0">
              <a:buNone/>
              <a:defRPr sz="919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934141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40347" y="1212813"/>
            <a:ext cx="38526245" cy="5046662"/>
          </a:xfrm>
          <a:prstGeom prst="rect">
            <a:avLst/>
          </a:prstGeom>
        </p:spPr>
        <p:txBody>
          <a:bodyPr lIns="86493" tIns="43247" rIns="86493" bIns="43247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140347" y="7065542"/>
            <a:ext cx="19161201" cy="19982745"/>
          </a:xfrm>
          <a:prstGeom prst="rect">
            <a:avLst/>
          </a:prstGeom>
        </p:spPr>
        <p:txBody>
          <a:bodyPr lIns="86493" tIns="43247" rIns="86493" bIns="43247"/>
          <a:lstStyle>
            <a:lvl1pPr>
              <a:defRPr sz="1839"/>
            </a:lvl1pPr>
            <a:lvl2pPr>
              <a:defRPr sz="1627"/>
            </a:lvl2pPr>
            <a:lvl3pPr>
              <a:defRPr sz="1344"/>
            </a:lvl3pPr>
            <a:lvl4pPr>
              <a:defRPr sz="1202"/>
            </a:lvl4pPr>
            <a:lvl5pPr>
              <a:defRPr sz="1202"/>
            </a:lvl5pPr>
            <a:lvl6pPr>
              <a:defRPr sz="1202"/>
            </a:lvl6pPr>
            <a:lvl7pPr>
              <a:defRPr sz="1202"/>
            </a:lvl7pPr>
            <a:lvl8pPr>
              <a:defRPr sz="1202"/>
            </a:lvl8pPr>
            <a:lvl9pPr>
              <a:defRPr sz="1202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1505391" y="7065542"/>
            <a:ext cx="19161201" cy="19982745"/>
          </a:xfrm>
          <a:prstGeom prst="rect">
            <a:avLst/>
          </a:prstGeom>
        </p:spPr>
        <p:txBody>
          <a:bodyPr lIns="86493" tIns="43247" rIns="86493" bIns="43247"/>
          <a:lstStyle>
            <a:lvl1pPr>
              <a:defRPr sz="1839"/>
            </a:lvl1pPr>
            <a:lvl2pPr>
              <a:defRPr sz="1627"/>
            </a:lvl2pPr>
            <a:lvl3pPr>
              <a:defRPr sz="1344"/>
            </a:lvl3pPr>
            <a:lvl4pPr>
              <a:defRPr sz="1202"/>
            </a:lvl4pPr>
            <a:lvl5pPr>
              <a:defRPr sz="1202"/>
            </a:lvl5pPr>
            <a:lvl6pPr>
              <a:defRPr sz="1202"/>
            </a:lvl6pPr>
            <a:lvl7pPr>
              <a:defRPr sz="1202"/>
            </a:lvl7pPr>
            <a:lvl8pPr>
              <a:defRPr sz="1202"/>
            </a:lvl8pPr>
            <a:lvl9pPr>
              <a:defRPr sz="1202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657587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40347" y="1212813"/>
            <a:ext cx="38526245" cy="5046662"/>
          </a:xfrm>
          <a:prstGeom prst="rect">
            <a:avLst/>
          </a:prstGeom>
        </p:spPr>
        <p:txBody>
          <a:bodyPr lIns="86493" tIns="43247" rIns="86493" bIns="43247"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140347" y="6777737"/>
            <a:ext cx="18914892" cy="2824942"/>
          </a:xfrm>
          <a:prstGeom prst="rect">
            <a:avLst/>
          </a:prstGeom>
        </p:spPr>
        <p:txBody>
          <a:bodyPr lIns="86493" tIns="43247" rIns="86493" bIns="43247" anchor="b"/>
          <a:lstStyle>
            <a:lvl1pPr marL="0" indent="0">
              <a:buNone/>
              <a:defRPr sz="1627" b="1"/>
            </a:lvl1pPr>
            <a:lvl2pPr marL="305914" indent="0">
              <a:buNone/>
              <a:defRPr sz="1344" b="1"/>
            </a:lvl2pPr>
            <a:lvl3pPr marL="611828" indent="0">
              <a:buNone/>
              <a:defRPr sz="1202" b="1"/>
            </a:lvl3pPr>
            <a:lvl4pPr marL="917742" indent="0">
              <a:buNone/>
              <a:defRPr sz="1061" b="1"/>
            </a:lvl4pPr>
            <a:lvl5pPr marL="1223657" indent="0">
              <a:buNone/>
              <a:defRPr sz="1061" b="1"/>
            </a:lvl5pPr>
            <a:lvl6pPr marL="1529571" indent="0">
              <a:buNone/>
              <a:defRPr sz="1061" b="1"/>
            </a:lvl6pPr>
            <a:lvl7pPr marL="1835485" indent="0">
              <a:buNone/>
              <a:defRPr sz="1061" b="1"/>
            </a:lvl7pPr>
            <a:lvl8pPr marL="2141400" indent="0">
              <a:buNone/>
              <a:defRPr sz="1061" b="1"/>
            </a:lvl8pPr>
            <a:lvl9pPr marL="2447314" indent="0">
              <a:buNone/>
              <a:defRPr sz="1061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140347" y="9602678"/>
            <a:ext cx="18914892" cy="17445608"/>
          </a:xfrm>
          <a:prstGeom prst="rect">
            <a:avLst/>
          </a:prstGeom>
        </p:spPr>
        <p:txBody>
          <a:bodyPr lIns="86493" tIns="43247" rIns="86493" bIns="43247"/>
          <a:lstStyle>
            <a:lvl1pPr>
              <a:defRPr sz="1627"/>
            </a:lvl1pPr>
            <a:lvl2pPr>
              <a:defRPr sz="1344"/>
            </a:lvl2pPr>
            <a:lvl3pPr>
              <a:defRPr sz="1202"/>
            </a:lvl3pPr>
            <a:lvl4pPr>
              <a:defRPr sz="1061"/>
            </a:lvl4pPr>
            <a:lvl5pPr>
              <a:defRPr sz="1061"/>
            </a:lvl5pPr>
            <a:lvl6pPr>
              <a:defRPr sz="1061"/>
            </a:lvl6pPr>
            <a:lvl7pPr>
              <a:defRPr sz="1061"/>
            </a:lvl7pPr>
            <a:lvl8pPr>
              <a:defRPr sz="1061"/>
            </a:lvl8pPr>
            <a:lvl9pPr>
              <a:defRPr sz="1061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21745331" y="6777737"/>
            <a:ext cx="18921260" cy="2824942"/>
          </a:xfrm>
          <a:prstGeom prst="rect">
            <a:avLst/>
          </a:prstGeom>
        </p:spPr>
        <p:txBody>
          <a:bodyPr lIns="86493" tIns="43247" rIns="86493" bIns="43247" anchor="b"/>
          <a:lstStyle>
            <a:lvl1pPr marL="0" indent="0">
              <a:buNone/>
              <a:defRPr sz="1627" b="1"/>
            </a:lvl1pPr>
            <a:lvl2pPr marL="305914" indent="0">
              <a:buNone/>
              <a:defRPr sz="1344" b="1"/>
            </a:lvl2pPr>
            <a:lvl3pPr marL="611828" indent="0">
              <a:buNone/>
              <a:defRPr sz="1202" b="1"/>
            </a:lvl3pPr>
            <a:lvl4pPr marL="917742" indent="0">
              <a:buNone/>
              <a:defRPr sz="1061" b="1"/>
            </a:lvl4pPr>
            <a:lvl5pPr marL="1223657" indent="0">
              <a:buNone/>
              <a:defRPr sz="1061" b="1"/>
            </a:lvl5pPr>
            <a:lvl6pPr marL="1529571" indent="0">
              <a:buNone/>
              <a:defRPr sz="1061" b="1"/>
            </a:lvl6pPr>
            <a:lvl7pPr marL="1835485" indent="0">
              <a:buNone/>
              <a:defRPr sz="1061" b="1"/>
            </a:lvl7pPr>
            <a:lvl8pPr marL="2141400" indent="0">
              <a:buNone/>
              <a:defRPr sz="1061" b="1"/>
            </a:lvl8pPr>
            <a:lvl9pPr marL="2447314" indent="0">
              <a:buNone/>
              <a:defRPr sz="1061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21745331" y="9602678"/>
            <a:ext cx="18921260" cy="17445608"/>
          </a:xfrm>
          <a:prstGeom prst="rect">
            <a:avLst/>
          </a:prstGeom>
        </p:spPr>
        <p:txBody>
          <a:bodyPr lIns="86493" tIns="43247" rIns="86493" bIns="43247"/>
          <a:lstStyle>
            <a:lvl1pPr>
              <a:defRPr sz="1627"/>
            </a:lvl1pPr>
            <a:lvl2pPr>
              <a:defRPr sz="1344"/>
            </a:lvl2pPr>
            <a:lvl3pPr>
              <a:defRPr sz="1202"/>
            </a:lvl3pPr>
            <a:lvl4pPr>
              <a:defRPr sz="1061"/>
            </a:lvl4pPr>
            <a:lvl5pPr>
              <a:defRPr sz="1061"/>
            </a:lvl5pPr>
            <a:lvl6pPr>
              <a:defRPr sz="1061"/>
            </a:lvl6pPr>
            <a:lvl7pPr>
              <a:defRPr sz="1061"/>
            </a:lvl7pPr>
            <a:lvl8pPr>
              <a:defRPr sz="1061"/>
            </a:lvl8pPr>
            <a:lvl9pPr>
              <a:defRPr sz="1061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117693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40347" y="1212813"/>
            <a:ext cx="38526245" cy="5046662"/>
          </a:xfrm>
          <a:prstGeom prst="rect">
            <a:avLst/>
          </a:prstGeom>
        </p:spPr>
        <p:txBody>
          <a:bodyPr lIns="86493" tIns="43247" rIns="86493" bIns="43247"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035765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0484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40349" y="1205380"/>
            <a:ext cx="14084248" cy="5130561"/>
          </a:xfrm>
          <a:prstGeom prst="rect">
            <a:avLst/>
          </a:prstGeom>
        </p:spPr>
        <p:txBody>
          <a:bodyPr lIns="86493" tIns="43247" rIns="86493" bIns="43247" anchor="b"/>
          <a:lstStyle>
            <a:lvl1pPr algn="l">
              <a:defRPr sz="1344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6736329" y="1205380"/>
            <a:ext cx="23930267" cy="25842905"/>
          </a:xfrm>
          <a:prstGeom prst="rect">
            <a:avLst/>
          </a:prstGeom>
        </p:spPr>
        <p:txBody>
          <a:bodyPr lIns="86493" tIns="43247" rIns="86493" bIns="43247"/>
          <a:lstStyle>
            <a:lvl1pPr>
              <a:defRPr sz="2122"/>
            </a:lvl1pPr>
            <a:lvl2pPr>
              <a:defRPr sz="1839"/>
            </a:lvl2pPr>
            <a:lvl3pPr>
              <a:defRPr sz="1627"/>
            </a:lvl3pPr>
            <a:lvl4pPr>
              <a:defRPr sz="1344"/>
            </a:lvl4pPr>
            <a:lvl5pPr>
              <a:defRPr sz="1344"/>
            </a:lvl5pPr>
            <a:lvl6pPr>
              <a:defRPr sz="1344"/>
            </a:lvl6pPr>
            <a:lvl7pPr>
              <a:defRPr sz="1344"/>
            </a:lvl7pPr>
            <a:lvl8pPr>
              <a:defRPr sz="1344"/>
            </a:lvl8pPr>
            <a:lvl9pPr>
              <a:defRPr sz="1344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140349" y="6335941"/>
            <a:ext cx="14084248" cy="20712345"/>
          </a:xfrm>
          <a:prstGeom prst="rect">
            <a:avLst/>
          </a:prstGeom>
        </p:spPr>
        <p:txBody>
          <a:bodyPr lIns="86493" tIns="43247" rIns="86493" bIns="43247"/>
          <a:lstStyle>
            <a:lvl1pPr marL="0" indent="0">
              <a:buNone/>
              <a:defRPr sz="919"/>
            </a:lvl1pPr>
            <a:lvl2pPr marL="305914" indent="0">
              <a:buNone/>
              <a:defRPr sz="778"/>
            </a:lvl2pPr>
            <a:lvl3pPr marL="611828" indent="0">
              <a:buNone/>
              <a:defRPr sz="637"/>
            </a:lvl3pPr>
            <a:lvl4pPr marL="917742" indent="0">
              <a:buNone/>
              <a:defRPr sz="637"/>
            </a:lvl4pPr>
            <a:lvl5pPr marL="1223657" indent="0">
              <a:buNone/>
              <a:defRPr sz="637"/>
            </a:lvl5pPr>
            <a:lvl6pPr marL="1529571" indent="0">
              <a:buNone/>
              <a:defRPr sz="637"/>
            </a:lvl6pPr>
            <a:lvl7pPr marL="1835485" indent="0">
              <a:buNone/>
              <a:defRPr sz="637"/>
            </a:lvl7pPr>
            <a:lvl8pPr marL="2141400" indent="0">
              <a:buNone/>
              <a:defRPr sz="637"/>
            </a:lvl8pPr>
            <a:lvl9pPr marL="2447314" indent="0">
              <a:buNone/>
              <a:defRPr sz="637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875559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1522" y="21195559"/>
            <a:ext cx="25684163" cy="2503154"/>
          </a:xfrm>
          <a:prstGeom prst="rect">
            <a:avLst/>
          </a:prstGeom>
        </p:spPr>
        <p:txBody>
          <a:bodyPr lIns="86493" tIns="43247" rIns="86493" bIns="43247" anchor="b"/>
          <a:lstStyle>
            <a:lvl1pPr algn="l">
              <a:defRPr sz="1344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8391522" y="2705999"/>
            <a:ext cx="25684163" cy="18167773"/>
          </a:xfrm>
          <a:prstGeom prst="rect">
            <a:avLst/>
          </a:prstGeom>
        </p:spPr>
        <p:txBody>
          <a:bodyPr lIns="86493" tIns="43247" rIns="86493" bIns="43247"/>
          <a:lstStyle>
            <a:lvl1pPr marL="0" indent="0">
              <a:buNone/>
              <a:defRPr sz="2122"/>
            </a:lvl1pPr>
            <a:lvl2pPr marL="305914" indent="0">
              <a:buNone/>
              <a:defRPr sz="1839"/>
            </a:lvl2pPr>
            <a:lvl3pPr marL="611828" indent="0">
              <a:buNone/>
              <a:defRPr sz="1627"/>
            </a:lvl3pPr>
            <a:lvl4pPr marL="917742" indent="0">
              <a:buNone/>
              <a:defRPr sz="1344"/>
            </a:lvl4pPr>
            <a:lvl5pPr marL="1223657" indent="0">
              <a:buNone/>
              <a:defRPr sz="1344"/>
            </a:lvl5pPr>
            <a:lvl6pPr marL="1529571" indent="0">
              <a:buNone/>
              <a:defRPr sz="1344"/>
            </a:lvl6pPr>
            <a:lvl7pPr marL="1835485" indent="0">
              <a:buNone/>
              <a:defRPr sz="1344"/>
            </a:lvl7pPr>
            <a:lvl8pPr marL="2141400" indent="0">
              <a:buNone/>
              <a:defRPr sz="1344"/>
            </a:lvl8pPr>
            <a:lvl9pPr marL="2447314" indent="0">
              <a:buNone/>
              <a:defRPr sz="1344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1522" y="23698712"/>
            <a:ext cx="25684163" cy="3553479"/>
          </a:xfrm>
          <a:prstGeom prst="rect">
            <a:avLst/>
          </a:prstGeom>
        </p:spPr>
        <p:txBody>
          <a:bodyPr lIns="86493" tIns="43247" rIns="86493" bIns="43247"/>
          <a:lstStyle>
            <a:lvl1pPr marL="0" indent="0">
              <a:buNone/>
              <a:defRPr sz="919"/>
            </a:lvl1pPr>
            <a:lvl2pPr marL="305914" indent="0">
              <a:buNone/>
              <a:defRPr sz="778"/>
            </a:lvl2pPr>
            <a:lvl3pPr marL="611828" indent="0">
              <a:buNone/>
              <a:defRPr sz="637"/>
            </a:lvl3pPr>
            <a:lvl4pPr marL="917742" indent="0">
              <a:buNone/>
              <a:defRPr sz="637"/>
            </a:lvl4pPr>
            <a:lvl5pPr marL="1223657" indent="0">
              <a:buNone/>
              <a:defRPr sz="637"/>
            </a:lvl5pPr>
            <a:lvl6pPr marL="1529571" indent="0">
              <a:buNone/>
              <a:defRPr sz="637"/>
            </a:lvl6pPr>
            <a:lvl7pPr marL="1835485" indent="0">
              <a:buNone/>
              <a:defRPr sz="637"/>
            </a:lvl7pPr>
            <a:lvl8pPr marL="2141400" indent="0">
              <a:buNone/>
              <a:defRPr sz="637"/>
            </a:lvl8pPr>
            <a:lvl9pPr marL="2447314" indent="0">
              <a:buNone/>
              <a:defRPr sz="637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758974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40347" y="1212813"/>
            <a:ext cx="38526245" cy="5046662"/>
          </a:xfrm>
          <a:prstGeom prst="rect">
            <a:avLst/>
          </a:prstGeom>
        </p:spPr>
        <p:txBody>
          <a:bodyPr lIns="86493" tIns="43247" rIns="86493" bIns="43247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140347" y="7065542"/>
            <a:ext cx="38526245" cy="19982745"/>
          </a:xfrm>
          <a:prstGeom prst="rect">
            <a:avLst/>
          </a:prstGeom>
        </p:spPr>
        <p:txBody>
          <a:bodyPr vert="eaVert" lIns="86493" tIns="43247" rIns="86493" bIns="43247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821679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31035030" y="1212816"/>
            <a:ext cx="9631561" cy="25835471"/>
          </a:xfrm>
          <a:prstGeom prst="rect">
            <a:avLst/>
          </a:prstGeom>
        </p:spPr>
        <p:txBody>
          <a:bodyPr vert="eaVert" lIns="86493" tIns="43247" rIns="86493" bIns="43247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140351" y="1212816"/>
            <a:ext cx="28690841" cy="25835471"/>
          </a:xfrm>
          <a:prstGeom prst="rect">
            <a:avLst/>
          </a:prstGeom>
        </p:spPr>
        <p:txBody>
          <a:bodyPr vert="eaVert" lIns="86493" tIns="43247" rIns="86493" bIns="43247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651002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295" r:id="rId1"/>
    <p:sldLayoutId id="2147484285" r:id="rId2"/>
    <p:sldLayoutId id="2147484286" r:id="rId3"/>
    <p:sldLayoutId id="2147484287" r:id="rId4"/>
    <p:sldLayoutId id="2147484288" r:id="rId5"/>
    <p:sldLayoutId id="2147484289" r:id="rId6"/>
    <p:sldLayoutId id="2147484290" r:id="rId7"/>
    <p:sldLayoutId id="2147484291" r:id="rId8"/>
    <p:sldLayoutId id="2147484292" r:id="rId9"/>
    <p:sldLayoutId id="2147484293" r:id="rId10"/>
    <p:sldLayoutId id="2147484294" r:id="rId11"/>
  </p:sldLayoutIdLst>
  <p:txStyles>
    <p:titleStyle>
      <a:lvl1pPr algn="l" defTabSz="2953369" rtl="0" eaLnBrk="0" fontAlgn="base" hangingPunct="0">
        <a:spcBef>
          <a:spcPct val="0"/>
        </a:spcBef>
        <a:spcAft>
          <a:spcPct val="0"/>
        </a:spcAft>
        <a:defRPr sz="7781">
          <a:solidFill>
            <a:schemeClr val="bg2"/>
          </a:solidFill>
          <a:latin typeface="+mj-lt"/>
          <a:ea typeface="MS PGothic" pitchFamily="34" charset="-128"/>
          <a:cs typeface="MS PGothic" charset="0"/>
        </a:defRPr>
      </a:lvl1pPr>
      <a:lvl2pPr algn="l" defTabSz="2953369" rtl="0" eaLnBrk="0" fontAlgn="base" hangingPunct="0">
        <a:spcBef>
          <a:spcPct val="0"/>
        </a:spcBef>
        <a:spcAft>
          <a:spcPct val="0"/>
        </a:spcAft>
        <a:defRPr sz="7781">
          <a:solidFill>
            <a:schemeClr val="bg2"/>
          </a:solidFill>
          <a:latin typeface="Verdana" pitchFamily="34" charset="0"/>
          <a:ea typeface="MS PGothic" pitchFamily="34" charset="-128"/>
          <a:cs typeface="MS PGothic" charset="0"/>
        </a:defRPr>
      </a:lvl2pPr>
      <a:lvl3pPr algn="l" defTabSz="2953369" rtl="0" eaLnBrk="0" fontAlgn="base" hangingPunct="0">
        <a:spcBef>
          <a:spcPct val="0"/>
        </a:spcBef>
        <a:spcAft>
          <a:spcPct val="0"/>
        </a:spcAft>
        <a:defRPr sz="7781">
          <a:solidFill>
            <a:schemeClr val="bg2"/>
          </a:solidFill>
          <a:latin typeface="Verdana" pitchFamily="34" charset="0"/>
          <a:ea typeface="MS PGothic" pitchFamily="34" charset="-128"/>
          <a:cs typeface="MS PGothic" charset="0"/>
        </a:defRPr>
      </a:lvl3pPr>
      <a:lvl4pPr algn="l" defTabSz="2953369" rtl="0" eaLnBrk="0" fontAlgn="base" hangingPunct="0">
        <a:spcBef>
          <a:spcPct val="0"/>
        </a:spcBef>
        <a:spcAft>
          <a:spcPct val="0"/>
        </a:spcAft>
        <a:defRPr sz="7781">
          <a:solidFill>
            <a:schemeClr val="bg2"/>
          </a:solidFill>
          <a:latin typeface="Verdana" pitchFamily="34" charset="0"/>
          <a:ea typeface="MS PGothic" pitchFamily="34" charset="-128"/>
          <a:cs typeface="MS PGothic" charset="0"/>
        </a:defRPr>
      </a:lvl4pPr>
      <a:lvl5pPr algn="l" defTabSz="2953369" rtl="0" eaLnBrk="0" fontAlgn="base" hangingPunct="0">
        <a:spcBef>
          <a:spcPct val="0"/>
        </a:spcBef>
        <a:spcAft>
          <a:spcPct val="0"/>
        </a:spcAft>
        <a:defRPr sz="7781">
          <a:solidFill>
            <a:schemeClr val="bg2"/>
          </a:solidFill>
          <a:latin typeface="Verdana" pitchFamily="34" charset="0"/>
          <a:ea typeface="MS PGothic" pitchFamily="34" charset="-128"/>
          <a:cs typeface="MS PGothic" charset="0"/>
        </a:defRPr>
      </a:lvl5pPr>
      <a:lvl6pPr marL="305914" algn="l" defTabSz="2953985" rtl="0" fontAlgn="base">
        <a:spcBef>
          <a:spcPct val="0"/>
        </a:spcBef>
        <a:spcAft>
          <a:spcPct val="0"/>
        </a:spcAft>
        <a:defRPr sz="7781">
          <a:solidFill>
            <a:schemeClr val="bg2"/>
          </a:solidFill>
          <a:latin typeface="Verdana" pitchFamily="34" charset="0"/>
        </a:defRPr>
      </a:lvl6pPr>
      <a:lvl7pPr marL="611828" algn="l" defTabSz="2953985" rtl="0" fontAlgn="base">
        <a:spcBef>
          <a:spcPct val="0"/>
        </a:spcBef>
        <a:spcAft>
          <a:spcPct val="0"/>
        </a:spcAft>
        <a:defRPr sz="7781">
          <a:solidFill>
            <a:schemeClr val="bg2"/>
          </a:solidFill>
          <a:latin typeface="Verdana" pitchFamily="34" charset="0"/>
        </a:defRPr>
      </a:lvl7pPr>
      <a:lvl8pPr marL="917742" algn="l" defTabSz="2953985" rtl="0" fontAlgn="base">
        <a:spcBef>
          <a:spcPct val="0"/>
        </a:spcBef>
        <a:spcAft>
          <a:spcPct val="0"/>
        </a:spcAft>
        <a:defRPr sz="7781">
          <a:solidFill>
            <a:schemeClr val="bg2"/>
          </a:solidFill>
          <a:latin typeface="Verdana" pitchFamily="34" charset="0"/>
        </a:defRPr>
      </a:lvl8pPr>
      <a:lvl9pPr marL="1223657" algn="l" defTabSz="2953985" rtl="0" fontAlgn="base">
        <a:spcBef>
          <a:spcPct val="0"/>
        </a:spcBef>
        <a:spcAft>
          <a:spcPct val="0"/>
        </a:spcAft>
        <a:defRPr sz="7781">
          <a:solidFill>
            <a:schemeClr val="bg2"/>
          </a:solidFill>
          <a:latin typeface="Verdana" pitchFamily="34" charset="0"/>
        </a:defRPr>
      </a:lvl9pPr>
    </p:titleStyle>
    <p:bodyStyle>
      <a:lvl1pPr marL="1107232" indent="-1107232" algn="l" defTabSz="2953369" rtl="0" eaLnBrk="0" fontAlgn="base" hangingPunct="0">
        <a:spcBef>
          <a:spcPct val="20000"/>
        </a:spcBef>
        <a:spcAft>
          <a:spcPct val="0"/>
        </a:spcAft>
        <a:buChar char="•"/>
        <a:defRPr sz="4527">
          <a:solidFill>
            <a:srgbClr val="001D4B"/>
          </a:solidFill>
          <a:latin typeface="+mn-lt"/>
          <a:ea typeface="MS PGothic" pitchFamily="34" charset="-128"/>
          <a:cs typeface="MS PGothic" charset="0"/>
        </a:defRPr>
      </a:lvl1pPr>
      <a:lvl2pPr marL="2399753" indent="-921946" algn="l" defTabSz="2953369" rtl="0" eaLnBrk="0" fontAlgn="base" hangingPunct="0">
        <a:spcBef>
          <a:spcPct val="20000"/>
        </a:spcBef>
        <a:spcAft>
          <a:spcPct val="0"/>
        </a:spcAft>
        <a:buChar char="–"/>
        <a:defRPr sz="4527">
          <a:solidFill>
            <a:srgbClr val="001D4B"/>
          </a:solidFill>
          <a:latin typeface="+mn-lt"/>
          <a:ea typeface="MS PGothic" pitchFamily="34" charset="-128"/>
          <a:cs typeface="MS PGothic" charset="0"/>
        </a:defRPr>
      </a:lvl2pPr>
      <a:lvl3pPr marL="3692273" indent="-738904" algn="l" defTabSz="2953369" rtl="0" eaLnBrk="0" fontAlgn="base" hangingPunct="0">
        <a:spcBef>
          <a:spcPct val="20000"/>
        </a:spcBef>
        <a:spcAft>
          <a:spcPct val="0"/>
        </a:spcAft>
        <a:buChar char="•"/>
        <a:defRPr sz="4527">
          <a:solidFill>
            <a:srgbClr val="001D4B"/>
          </a:solidFill>
          <a:latin typeface="+mn-lt"/>
          <a:ea typeface="MS PGothic" pitchFamily="34" charset="-128"/>
          <a:cs typeface="MS PGothic" charset="0"/>
        </a:defRPr>
      </a:lvl3pPr>
      <a:lvl4pPr marL="5168958" indent="-737781" algn="l" defTabSz="2953369" rtl="0" eaLnBrk="0" fontAlgn="base" hangingPunct="0">
        <a:spcBef>
          <a:spcPct val="20000"/>
        </a:spcBef>
        <a:spcAft>
          <a:spcPct val="0"/>
        </a:spcAft>
        <a:buChar char="–"/>
        <a:defRPr sz="4527">
          <a:solidFill>
            <a:srgbClr val="001D4B"/>
          </a:solidFill>
          <a:latin typeface="+mn-lt"/>
          <a:ea typeface="MS PGothic" pitchFamily="34" charset="-128"/>
          <a:cs typeface="MS PGothic" charset="0"/>
        </a:defRPr>
      </a:lvl4pPr>
      <a:lvl5pPr marL="6646766" indent="-738904" algn="l" defTabSz="2953369" rtl="0" eaLnBrk="0" fontAlgn="base" hangingPunct="0">
        <a:spcBef>
          <a:spcPct val="20000"/>
        </a:spcBef>
        <a:spcAft>
          <a:spcPct val="0"/>
        </a:spcAft>
        <a:buChar char="»"/>
        <a:defRPr sz="4527">
          <a:solidFill>
            <a:srgbClr val="001D4B"/>
          </a:solidFill>
          <a:latin typeface="+mn-lt"/>
          <a:ea typeface="MS PGothic" pitchFamily="34" charset="-128"/>
          <a:cs typeface="MS PGothic" charset="0"/>
        </a:defRPr>
      </a:lvl5pPr>
      <a:lvl6pPr marL="6953176" indent="-739293" algn="l" defTabSz="2953985" rtl="0" fontAlgn="base">
        <a:spcBef>
          <a:spcPct val="20000"/>
        </a:spcBef>
        <a:spcAft>
          <a:spcPct val="0"/>
        </a:spcAft>
        <a:defRPr sz="4527">
          <a:solidFill>
            <a:srgbClr val="001D4B"/>
          </a:solidFill>
          <a:latin typeface="+mn-lt"/>
        </a:defRPr>
      </a:lvl6pPr>
      <a:lvl7pPr marL="7259090" indent="-739293" algn="l" defTabSz="2953985" rtl="0" fontAlgn="base">
        <a:spcBef>
          <a:spcPct val="20000"/>
        </a:spcBef>
        <a:spcAft>
          <a:spcPct val="0"/>
        </a:spcAft>
        <a:defRPr sz="4527">
          <a:solidFill>
            <a:srgbClr val="001D4B"/>
          </a:solidFill>
          <a:latin typeface="+mn-lt"/>
        </a:defRPr>
      </a:lvl7pPr>
      <a:lvl8pPr marL="7565004" indent="-739293" algn="l" defTabSz="2953985" rtl="0" fontAlgn="base">
        <a:spcBef>
          <a:spcPct val="20000"/>
        </a:spcBef>
        <a:spcAft>
          <a:spcPct val="0"/>
        </a:spcAft>
        <a:defRPr sz="4527">
          <a:solidFill>
            <a:srgbClr val="001D4B"/>
          </a:solidFill>
          <a:latin typeface="+mn-lt"/>
        </a:defRPr>
      </a:lvl8pPr>
      <a:lvl9pPr marL="7870919" indent="-739293" algn="l" defTabSz="2953985" rtl="0" fontAlgn="base">
        <a:spcBef>
          <a:spcPct val="20000"/>
        </a:spcBef>
        <a:spcAft>
          <a:spcPct val="0"/>
        </a:spcAft>
        <a:defRPr sz="4527">
          <a:solidFill>
            <a:srgbClr val="001D4B"/>
          </a:solidFill>
          <a:latin typeface="+mn-lt"/>
        </a:defRPr>
      </a:lvl9pPr>
    </p:bodyStyle>
    <p:otherStyle>
      <a:defPPr>
        <a:defRPr lang="de-DE"/>
      </a:defPPr>
      <a:lvl1pPr marL="0" algn="l" defTabSz="611828" rtl="0" eaLnBrk="1" latinLnBrk="0" hangingPunct="1">
        <a:defRPr sz="1202" kern="1200">
          <a:solidFill>
            <a:schemeClr val="tx1"/>
          </a:solidFill>
          <a:latin typeface="+mn-lt"/>
          <a:ea typeface="+mn-ea"/>
          <a:cs typeface="+mn-cs"/>
        </a:defRPr>
      </a:lvl1pPr>
      <a:lvl2pPr marL="305914" algn="l" defTabSz="611828" rtl="0" eaLnBrk="1" latinLnBrk="0" hangingPunct="1">
        <a:defRPr sz="1202" kern="1200">
          <a:solidFill>
            <a:schemeClr val="tx1"/>
          </a:solidFill>
          <a:latin typeface="+mn-lt"/>
          <a:ea typeface="+mn-ea"/>
          <a:cs typeface="+mn-cs"/>
        </a:defRPr>
      </a:lvl2pPr>
      <a:lvl3pPr marL="611828" algn="l" defTabSz="611828" rtl="0" eaLnBrk="1" latinLnBrk="0" hangingPunct="1">
        <a:defRPr sz="1202" kern="1200">
          <a:solidFill>
            <a:schemeClr val="tx1"/>
          </a:solidFill>
          <a:latin typeface="+mn-lt"/>
          <a:ea typeface="+mn-ea"/>
          <a:cs typeface="+mn-cs"/>
        </a:defRPr>
      </a:lvl3pPr>
      <a:lvl4pPr marL="917742" algn="l" defTabSz="611828" rtl="0" eaLnBrk="1" latinLnBrk="0" hangingPunct="1">
        <a:defRPr sz="1202" kern="1200">
          <a:solidFill>
            <a:schemeClr val="tx1"/>
          </a:solidFill>
          <a:latin typeface="+mn-lt"/>
          <a:ea typeface="+mn-ea"/>
          <a:cs typeface="+mn-cs"/>
        </a:defRPr>
      </a:lvl4pPr>
      <a:lvl5pPr marL="1223657" algn="l" defTabSz="611828" rtl="0" eaLnBrk="1" latinLnBrk="0" hangingPunct="1">
        <a:defRPr sz="1202" kern="1200">
          <a:solidFill>
            <a:schemeClr val="tx1"/>
          </a:solidFill>
          <a:latin typeface="+mn-lt"/>
          <a:ea typeface="+mn-ea"/>
          <a:cs typeface="+mn-cs"/>
        </a:defRPr>
      </a:lvl5pPr>
      <a:lvl6pPr marL="1529571" algn="l" defTabSz="611828" rtl="0" eaLnBrk="1" latinLnBrk="0" hangingPunct="1">
        <a:defRPr sz="1202" kern="1200">
          <a:solidFill>
            <a:schemeClr val="tx1"/>
          </a:solidFill>
          <a:latin typeface="+mn-lt"/>
          <a:ea typeface="+mn-ea"/>
          <a:cs typeface="+mn-cs"/>
        </a:defRPr>
      </a:lvl6pPr>
      <a:lvl7pPr marL="1835485" algn="l" defTabSz="611828" rtl="0" eaLnBrk="1" latinLnBrk="0" hangingPunct="1">
        <a:defRPr sz="1202" kern="1200">
          <a:solidFill>
            <a:schemeClr val="tx1"/>
          </a:solidFill>
          <a:latin typeface="+mn-lt"/>
          <a:ea typeface="+mn-ea"/>
          <a:cs typeface="+mn-cs"/>
        </a:defRPr>
      </a:lvl7pPr>
      <a:lvl8pPr marL="2141400" algn="l" defTabSz="611828" rtl="0" eaLnBrk="1" latinLnBrk="0" hangingPunct="1">
        <a:defRPr sz="1202" kern="1200">
          <a:solidFill>
            <a:schemeClr val="tx1"/>
          </a:solidFill>
          <a:latin typeface="+mn-lt"/>
          <a:ea typeface="+mn-ea"/>
          <a:cs typeface="+mn-cs"/>
        </a:defRPr>
      </a:lvl8pPr>
      <a:lvl9pPr marL="2447314" algn="l" defTabSz="611828" rtl="0" eaLnBrk="1" latinLnBrk="0" hangingPunct="1">
        <a:defRPr sz="12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Gerade Verbindung 7"/>
          <p:cNvCxnSpPr/>
          <p:nvPr/>
        </p:nvCxnSpPr>
        <p:spPr bwMode="auto">
          <a:xfrm>
            <a:off x="0" y="27237331"/>
            <a:ext cx="4280693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4" name="Gerade Verbindung 83"/>
          <p:cNvCxnSpPr>
            <a:cxnSpLocks/>
          </p:cNvCxnSpPr>
          <p:nvPr/>
        </p:nvCxnSpPr>
        <p:spPr bwMode="auto">
          <a:xfrm>
            <a:off x="0" y="4666395"/>
            <a:ext cx="42806937" cy="324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Textfeld 4">
            <a:extLst>
              <a:ext uri="{FF2B5EF4-FFF2-40B4-BE49-F238E27FC236}">
                <a16:creationId xmlns:a16="http://schemas.microsoft.com/office/drawing/2014/main" id="{09D936DA-3DDC-44BC-9FBE-5EEB866EE3BA}"/>
              </a:ext>
            </a:extLst>
          </p:cNvPr>
          <p:cNvSpPr txBox="1"/>
          <p:nvPr/>
        </p:nvSpPr>
        <p:spPr>
          <a:xfrm>
            <a:off x="1033463" y="5706518"/>
            <a:ext cx="2814808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Заголовок</a:t>
            </a:r>
            <a:endParaRPr lang="de-DE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Textfeld 5">
            <a:extLst>
              <a:ext uri="{FF2B5EF4-FFF2-40B4-BE49-F238E27FC236}">
                <a16:creationId xmlns:a16="http://schemas.microsoft.com/office/drawing/2014/main" id="{CAF94A4C-0CC8-45BC-91FE-064435AB5111}"/>
              </a:ext>
            </a:extLst>
          </p:cNvPr>
          <p:cNvSpPr txBox="1"/>
          <p:nvPr/>
        </p:nvSpPr>
        <p:spPr>
          <a:xfrm>
            <a:off x="1033463" y="7650734"/>
            <a:ext cx="12097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Тексты</a:t>
            </a:r>
            <a:r>
              <a:rPr lang="de-DE" sz="4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 / </a:t>
            </a:r>
            <a:r>
              <a:rPr lang="ru-RU" sz="4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Таблицы</a:t>
            </a:r>
            <a:r>
              <a:rPr lang="de-DE" sz="4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 / </a:t>
            </a:r>
            <a:r>
              <a:rPr lang="ru-RU" sz="4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Графики/Рисунки/Фото</a:t>
            </a:r>
            <a:endParaRPr lang="de-DE" sz="4000" b="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C68BE40-CA82-4699-9035-9F1610288E28}"/>
              </a:ext>
            </a:extLst>
          </p:cNvPr>
          <p:cNvSpPr/>
          <p:nvPr/>
        </p:nvSpPr>
        <p:spPr bwMode="auto">
          <a:xfrm>
            <a:off x="-32483" y="-1"/>
            <a:ext cx="42806937" cy="466397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7200" b="1" i="0" u="none" strike="noStrike" cap="none" normalizeH="0" baseline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  <a:latin typeface="Microsoft Sans Serif" pitchFamily="34" charset="0"/>
            </a:endParaRPr>
          </a:p>
        </p:txBody>
      </p:sp>
      <p:pic>
        <p:nvPicPr>
          <p:cNvPr id="16" name="Рисунок 15" descr="C:\desktop\Форум\2024\АЧ\Статьи маг\b9375c3e-04df-411b-a9c0-8bcd1416360f.jpg">
            <a:extLst>
              <a:ext uri="{FF2B5EF4-FFF2-40B4-BE49-F238E27FC236}">
                <a16:creationId xmlns:a16="http://schemas.microsoft.com/office/drawing/2014/main" id="{C1C69766-6D07-452A-9F26-CD441DCE17B8}"/>
              </a:ext>
            </a:extLst>
          </p:cNvPr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3" y="81542"/>
            <a:ext cx="5688632" cy="4582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FB0494E-E4C8-4119-986A-D83817F4EF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279" y="956179"/>
            <a:ext cx="34847398" cy="2937205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1C1A1D7-8704-46CD-899F-246AC10382D9}"/>
              </a:ext>
            </a:extLst>
          </p:cNvPr>
          <p:cNvSpPr/>
          <p:nvPr/>
        </p:nvSpPr>
        <p:spPr bwMode="auto">
          <a:xfrm>
            <a:off x="17093" y="27170042"/>
            <a:ext cx="42789845" cy="3109933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72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20" name="Textfeld 24">
            <a:extLst>
              <a:ext uri="{FF2B5EF4-FFF2-40B4-BE49-F238E27FC236}">
                <a16:creationId xmlns:a16="http://schemas.microsoft.com/office/drawing/2014/main" id="{23099871-CCFA-4D6B-A618-5AC2F251F1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434" y="27788430"/>
            <a:ext cx="913797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1pPr>
            <a:lvl2pPr marL="742950" indent="-285750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2pPr>
            <a:lvl3pPr marL="1143000" indent="-228600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3pPr>
            <a:lvl4pPr marL="1600200" indent="-228600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4pPr>
            <a:lvl5pPr marL="2057400" indent="-228600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9pPr>
          </a:lstStyle>
          <a:p>
            <a:pPr eaLnBrk="1" hangingPunct="1"/>
            <a:r>
              <a:rPr lang="ru-RU" altLang="de-DE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Контактное лицо/контакт:</a:t>
            </a:r>
          </a:p>
          <a:p>
            <a:pPr eaLnBrk="1" hangingPunct="1"/>
            <a:r>
              <a:rPr lang="ru-RU" altLang="de-DE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Должность Имя Фамилия</a:t>
            </a:r>
          </a:p>
          <a:p>
            <a:pPr eaLnBrk="1" hangingPunct="1"/>
            <a:r>
              <a:rPr lang="en-US" altLang="de-DE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E-Mail</a:t>
            </a:r>
            <a:r>
              <a:rPr lang="ru-RU" altLang="de-DE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:</a:t>
            </a:r>
          </a:p>
        </p:txBody>
      </p:sp>
      <p:cxnSp>
        <p:nvCxnSpPr>
          <p:cNvPr id="21" name="Gerade Verbindung 7">
            <a:extLst>
              <a:ext uri="{FF2B5EF4-FFF2-40B4-BE49-F238E27FC236}">
                <a16:creationId xmlns:a16="http://schemas.microsoft.com/office/drawing/2014/main" id="{E3F74A68-7EAB-4E9B-BAB7-F28E82F5E2BE}"/>
              </a:ext>
            </a:extLst>
          </p:cNvPr>
          <p:cNvCxnSpPr>
            <a:cxnSpLocks/>
          </p:cNvCxnSpPr>
          <p:nvPr/>
        </p:nvCxnSpPr>
        <p:spPr bwMode="auto">
          <a:xfrm flipV="1">
            <a:off x="49576" y="27170042"/>
            <a:ext cx="42724878" cy="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Textfeld 24">
            <a:extLst>
              <a:ext uri="{FF2B5EF4-FFF2-40B4-BE49-F238E27FC236}">
                <a16:creationId xmlns:a16="http://schemas.microsoft.com/office/drawing/2014/main" id="{858391B1-2C10-4DF8-B727-06AEE36E8F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76783" y="27654630"/>
            <a:ext cx="18142176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1pPr>
            <a:lvl2pPr marL="742950" indent="-285750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2pPr>
            <a:lvl3pPr marL="1143000" indent="-228600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3pPr>
            <a:lvl4pPr marL="1600200" indent="-228600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4pPr>
            <a:lvl5pPr marL="2057400" indent="-228600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9pPr>
          </a:lstStyle>
          <a:p>
            <a:pPr algn="ctr" eaLnBrk="1" hangingPunct="1"/>
            <a:r>
              <a:rPr lang="ru-RU" altLang="de-DE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Всероссийский с международным участием КОНКУРС ПЕДАГОГИЧЕСКИХ ПРОЕКТОВ </a:t>
            </a:r>
          </a:p>
          <a:p>
            <a:pPr algn="ctr" eaLnBrk="1" hangingPunct="1"/>
            <a:r>
              <a:rPr lang="ru-RU" altLang="de-DE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«БУДЬ НА ВОЛНЕ!» </a:t>
            </a:r>
            <a:r>
              <a:rPr lang="de-DE" altLang="de-DE" sz="40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/ </a:t>
            </a:r>
            <a:r>
              <a:rPr lang="ru-RU" altLang="de-DE" sz="40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26 марта 2025 г</a:t>
            </a:r>
            <a:endParaRPr lang="de-DE" altLang="de-DE" sz="4000" b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3" name="Рисунок 22" descr="C:\desktop\Форум\2024\АЧ\Статьи маг\b9375c3e-04df-411b-a9c0-8bcd1416360f.jpg">
            <a:extLst>
              <a:ext uri="{FF2B5EF4-FFF2-40B4-BE49-F238E27FC236}">
                <a16:creationId xmlns:a16="http://schemas.microsoft.com/office/drawing/2014/main" id="{8410EBCD-43F0-4FC2-95AF-F5728EFCEDD4}"/>
              </a:ext>
            </a:extLst>
          </p:cNvPr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55397" y="27237330"/>
            <a:ext cx="3888432" cy="3042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oster_a0_hoch_b1">
  <a:themeElements>
    <a:clrScheme name="poster_a0_hoch_b1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oster_a0_hoch_b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72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Microsoft Sans Serif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72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Microsoft Sans Serif" pitchFamily="34" charset="0"/>
          </a:defRPr>
        </a:defPPr>
      </a:lstStyle>
    </a:lnDef>
  </a:objectDefaults>
  <a:extraClrSchemeLst>
    <a:extraClrScheme>
      <a:clrScheme name="poster_a0_hoch_b1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ster_a0_hoch_b1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ter_a0_hoch_b1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ter_a0_hoch_b1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ter_a0_hoch_b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ter_a0_hoch_b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ter_a0_hoch_b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E:\Michael Kaden\1_WEBPOOL\web-content\3_kommunikationsmittel\03_poster\poster_a0_hoch_b1.pot</Template>
  <TotalTime>6</TotalTime>
  <Words>38</Words>
  <Application>Microsoft Office PowerPoint</Application>
  <PresentationFormat>Произвольный</PresentationFormat>
  <Paragraphs>8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Microsoft Sans Serif</vt:lpstr>
      <vt:lpstr>Times New Roman</vt:lpstr>
      <vt:lpstr>Univers 45 Light</vt:lpstr>
      <vt:lpstr>Verdana</vt:lpstr>
      <vt:lpstr>poster_a0_hoch_b1</vt:lpstr>
      <vt:lpstr>Презентация PowerPoint</vt:lpstr>
    </vt:vector>
  </TitlesOfParts>
  <Company>OEA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CD-Polizei</dc:creator>
  <cp:lastModifiedBy>Тухватуллина Лейсан Рустемовна</cp:lastModifiedBy>
  <cp:revision>281</cp:revision>
  <cp:lastPrinted>2017-03-21T14:00:13Z</cp:lastPrinted>
  <dcterms:created xsi:type="dcterms:W3CDTF">2007-05-09T14:51:54Z</dcterms:created>
  <dcterms:modified xsi:type="dcterms:W3CDTF">2025-01-09T15:03:26Z</dcterms:modified>
</cp:coreProperties>
</file>