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6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78" r:id="rId8"/>
    <p:sldId id="261" r:id="rId9"/>
    <p:sldId id="262" r:id="rId10"/>
    <p:sldId id="277" r:id="rId11"/>
    <p:sldId id="279" r:id="rId12"/>
    <p:sldId id="266" r:id="rId13"/>
    <p:sldId id="274" r:id="rId14"/>
    <p:sldId id="275" r:id="rId15"/>
  </p:sldIdLst>
  <p:sldSz cx="9144000" cy="5143500" type="screen16x9"/>
  <p:notesSz cx="9144000" cy="51435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mbria" panose="02040503050406030204" pitchFamily="18" charset="0"/>
      <p:regular r:id="rId21"/>
      <p:bold r:id="rId22"/>
      <p:italic r:id="rId23"/>
      <p:boldItalic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8" y="12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DFB94-36CE-4190-8DA6-15CBC8ADDC66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7E187-4BF6-4011-9070-A6F22E1FE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20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B925416-1041-40DF-975B-13596CC129F8}" type="slidenum">
              <a:rPr lang="ru-RU" altLang="ru-RU">
                <a:solidFill>
                  <a:prstClr val="black"/>
                </a:solidFill>
              </a:rPr>
              <a:pPr/>
              <a:t>10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503919" y="4489703"/>
            <a:ext cx="640080" cy="654050"/>
          </a:xfrm>
          <a:custGeom>
            <a:avLst/>
            <a:gdLst/>
            <a:ahLst/>
            <a:cxnLst/>
            <a:rect l="l" t="t" r="r" b="b"/>
            <a:pathLst>
              <a:path w="640079" h="654050">
                <a:moveTo>
                  <a:pt x="640079" y="653795"/>
                </a:moveTo>
                <a:lnTo>
                  <a:pt x="640079" y="0"/>
                </a:lnTo>
                <a:lnTo>
                  <a:pt x="0" y="0"/>
                </a:lnTo>
                <a:lnTo>
                  <a:pt x="0" y="653795"/>
                </a:lnTo>
                <a:lnTo>
                  <a:pt x="640079" y="653795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654050" cy="5143500"/>
          </a:xfrm>
          <a:custGeom>
            <a:avLst/>
            <a:gdLst/>
            <a:ahLst/>
            <a:cxnLst/>
            <a:rect l="l" t="t" r="r" b="b"/>
            <a:pathLst>
              <a:path w="654050" h="5143500">
                <a:moveTo>
                  <a:pt x="653796" y="0"/>
                </a:moveTo>
                <a:lnTo>
                  <a:pt x="0" y="0"/>
                </a:lnTo>
                <a:lnTo>
                  <a:pt x="0" y="5143500"/>
                </a:lnTo>
                <a:lnTo>
                  <a:pt x="653796" y="5143500"/>
                </a:lnTo>
                <a:lnTo>
                  <a:pt x="6537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3088" y="664463"/>
            <a:ext cx="8181340" cy="654050"/>
          </a:xfrm>
          <a:custGeom>
            <a:avLst/>
            <a:gdLst/>
            <a:ahLst/>
            <a:cxnLst/>
            <a:rect l="l" t="t" r="r" b="b"/>
            <a:pathLst>
              <a:path w="8181340" h="654050">
                <a:moveTo>
                  <a:pt x="8180832" y="0"/>
                </a:moveTo>
                <a:lnTo>
                  <a:pt x="0" y="0"/>
                </a:lnTo>
                <a:lnTo>
                  <a:pt x="0" y="653796"/>
                </a:lnTo>
                <a:lnTo>
                  <a:pt x="8180832" y="653796"/>
                </a:lnTo>
                <a:lnTo>
                  <a:pt x="8180832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64463"/>
            <a:ext cx="155575" cy="654050"/>
          </a:xfrm>
          <a:custGeom>
            <a:avLst/>
            <a:gdLst/>
            <a:ahLst/>
            <a:cxnLst/>
            <a:rect l="l" t="t" r="r" b="b"/>
            <a:pathLst>
              <a:path w="155575" h="654050">
                <a:moveTo>
                  <a:pt x="155448" y="536448"/>
                </a:moveTo>
                <a:lnTo>
                  <a:pt x="0" y="536448"/>
                </a:lnTo>
                <a:lnTo>
                  <a:pt x="0" y="653796"/>
                </a:lnTo>
                <a:lnTo>
                  <a:pt x="155448" y="653796"/>
                </a:lnTo>
                <a:lnTo>
                  <a:pt x="155448" y="536448"/>
                </a:lnTo>
                <a:close/>
              </a:path>
              <a:path w="155575" h="654050">
                <a:moveTo>
                  <a:pt x="155448" y="268224"/>
                </a:moveTo>
                <a:lnTo>
                  <a:pt x="0" y="268224"/>
                </a:lnTo>
                <a:lnTo>
                  <a:pt x="0" y="385572"/>
                </a:lnTo>
                <a:lnTo>
                  <a:pt x="155448" y="385572"/>
                </a:lnTo>
                <a:lnTo>
                  <a:pt x="155448" y="268224"/>
                </a:lnTo>
                <a:close/>
              </a:path>
              <a:path w="155575" h="654050">
                <a:moveTo>
                  <a:pt x="155448" y="0"/>
                </a:moveTo>
                <a:lnTo>
                  <a:pt x="0" y="0"/>
                </a:lnTo>
                <a:lnTo>
                  <a:pt x="0" y="115824"/>
                </a:lnTo>
                <a:lnTo>
                  <a:pt x="155448" y="115824"/>
                </a:lnTo>
                <a:lnTo>
                  <a:pt x="155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23088" y="4483608"/>
            <a:ext cx="666115" cy="660400"/>
          </a:xfrm>
          <a:custGeom>
            <a:avLst/>
            <a:gdLst/>
            <a:ahLst/>
            <a:cxnLst/>
            <a:rect l="l" t="t" r="r" b="b"/>
            <a:pathLst>
              <a:path w="666115" h="660400">
                <a:moveTo>
                  <a:pt x="57912" y="606552"/>
                </a:moveTo>
                <a:lnTo>
                  <a:pt x="0" y="606552"/>
                </a:lnTo>
                <a:lnTo>
                  <a:pt x="0" y="659892"/>
                </a:lnTo>
                <a:lnTo>
                  <a:pt x="57912" y="659892"/>
                </a:lnTo>
                <a:lnTo>
                  <a:pt x="57912" y="606552"/>
                </a:lnTo>
                <a:close/>
              </a:path>
              <a:path w="666115" h="660400">
                <a:moveTo>
                  <a:pt x="57912" y="403860"/>
                </a:moveTo>
                <a:lnTo>
                  <a:pt x="0" y="403860"/>
                </a:lnTo>
                <a:lnTo>
                  <a:pt x="0" y="463296"/>
                </a:lnTo>
                <a:lnTo>
                  <a:pt x="57912" y="463296"/>
                </a:lnTo>
                <a:lnTo>
                  <a:pt x="57912" y="403860"/>
                </a:lnTo>
                <a:close/>
              </a:path>
              <a:path w="666115" h="660400">
                <a:moveTo>
                  <a:pt x="57912" y="202692"/>
                </a:moveTo>
                <a:lnTo>
                  <a:pt x="0" y="202692"/>
                </a:lnTo>
                <a:lnTo>
                  <a:pt x="0" y="262128"/>
                </a:lnTo>
                <a:lnTo>
                  <a:pt x="57912" y="262128"/>
                </a:lnTo>
                <a:lnTo>
                  <a:pt x="57912" y="202692"/>
                </a:lnTo>
                <a:close/>
              </a:path>
              <a:path w="666115" h="660400">
                <a:moveTo>
                  <a:pt x="57912" y="0"/>
                </a:moveTo>
                <a:lnTo>
                  <a:pt x="0" y="0"/>
                </a:lnTo>
                <a:lnTo>
                  <a:pt x="0" y="59436"/>
                </a:lnTo>
                <a:lnTo>
                  <a:pt x="57912" y="59436"/>
                </a:lnTo>
                <a:lnTo>
                  <a:pt x="57912" y="0"/>
                </a:lnTo>
                <a:close/>
              </a:path>
              <a:path w="666115" h="660400">
                <a:moveTo>
                  <a:pt x="260604" y="606552"/>
                </a:moveTo>
                <a:lnTo>
                  <a:pt x="201168" y="606552"/>
                </a:lnTo>
                <a:lnTo>
                  <a:pt x="201168" y="659892"/>
                </a:lnTo>
                <a:lnTo>
                  <a:pt x="260604" y="659892"/>
                </a:lnTo>
                <a:lnTo>
                  <a:pt x="260604" y="606552"/>
                </a:lnTo>
                <a:close/>
              </a:path>
              <a:path w="666115" h="660400">
                <a:moveTo>
                  <a:pt x="260604" y="403860"/>
                </a:moveTo>
                <a:lnTo>
                  <a:pt x="201168" y="403860"/>
                </a:lnTo>
                <a:lnTo>
                  <a:pt x="201168" y="463296"/>
                </a:lnTo>
                <a:lnTo>
                  <a:pt x="260604" y="463296"/>
                </a:lnTo>
                <a:lnTo>
                  <a:pt x="260604" y="403860"/>
                </a:lnTo>
                <a:close/>
              </a:path>
              <a:path w="666115" h="660400">
                <a:moveTo>
                  <a:pt x="260604" y="202692"/>
                </a:moveTo>
                <a:lnTo>
                  <a:pt x="201168" y="202692"/>
                </a:lnTo>
                <a:lnTo>
                  <a:pt x="201168" y="262128"/>
                </a:lnTo>
                <a:lnTo>
                  <a:pt x="260604" y="262128"/>
                </a:lnTo>
                <a:lnTo>
                  <a:pt x="260604" y="202692"/>
                </a:lnTo>
                <a:close/>
              </a:path>
              <a:path w="666115" h="660400">
                <a:moveTo>
                  <a:pt x="260604" y="0"/>
                </a:moveTo>
                <a:lnTo>
                  <a:pt x="201168" y="0"/>
                </a:lnTo>
                <a:lnTo>
                  <a:pt x="201168" y="59436"/>
                </a:lnTo>
                <a:lnTo>
                  <a:pt x="260604" y="59436"/>
                </a:lnTo>
                <a:lnTo>
                  <a:pt x="260604" y="0"/>
                </a:lnTo>
                <a:close/>
              </a:path>
              <a:path w="666115" h="660400">
                <a:moveTo>
                  <a:pt x="463296" y="606552"/>
                </a:moveTo>
                <a:lnTo>
                  <a:pt x="403860" y="606552"/>
                </a:lnTo>
                <a:lnTo>
                  <a:pt x="403860" y="659892"/>
                </a:lnTo>
                <a:lnTo>
                  <a:pt x="463296" y="659892"/>
                </a:lnTo>
                <a:lnTo>
                  <a:pt x="463296" y="606552"/>
                </a:lnTo>
                <a:close/>
              </a:path>
              <a:path w="666115" h="660400">
                <a:moveTo>
                  <a:pt x="463296" y="403860"/>
                </a:moveTo>
                <a:lnTo>
                  <a:pt x="403860" y="403860"/>
                </a:lnTo>
                <a:lnTo>
                  <a:pt x="403860" y="463296"/>
                </a:lnTo>
                <a:lnTo>
                  <a:pt x="463296" y="463296"/>
                </a:lnTo>
                <a:lnTo>
                  <a:pt x="463296" y="403860"/>
                </a:lnTo>
                <a:close/>
              </a:path>
              <a:path w="666115" h="660400">
                <a:moveTo>
                  <a:pt x="463296" y="202692"/>
                </a:moveTo>
                <a:lnTo>
                  <a:pt x="403860" y="202692"/>
                </a:lnTo>
                <a:lnTo>
                  <a:pt x="403860" y="262128"/>
                </a:lnTo>
                <a:lnTo>
                  <a:pt x="463296" y="262128"/>
                </a:lnTo>
                <a:lnTo>
                  <a:pt x="463296" y="202692"/>
                </a:lnTo>
                <a:close/>
              </a:path>
              <a:path w="666115" h="660400">
                <a:moveTo>
                  <a:pt x="463296" y="0"/>
                </a:moveTo>
                <a:lnTo>
                  <a:pt x="403860" y="0"/>
                </a:lnTo>
                <a:lnTo>
                  <a:pt x="403860" y="59436"/>
                </a:lnTo>
                <a:lnTo>
                  <a:pt x="463296" y="59436"/>
                </a:lnTo>
                <a:lnTo>
                  <a:pt x="463296" y="0"/>
                </a:lnTo>
                <a:close/>
              </a:path>
              <a:path w="666115" h="660400">
                <a:moveTo>
                  <a:pt x="665988" y="606552"/>
                </a:moveTo>
                <a:lnTo>
                  <a:pt x="606552" y="606552"/>
                </a:lnTo>
                <a:lnTo>
                  <a:pt x="606552" y="659892"/>
                </a:lnTo>
                <a:lnTo>
                  <a:pt x="665988" y="659892"/>
                </a:lnTo>
                <a:lnTo>
                  <a:pt x="665988" y="606552"/>
                </a:lnTo>
                <a:close/>
              </a:path>
              <a:path w="666115" h="660400">
                <a:moveTo>
                  <a:pt x="665988" y="403860"/>
                </a:moveTo>
                <a:lnTo>
                  <a:pt x="606552" y="403860"/>
                </a:lnTo>
                <a:lnTo>
                  <a:pt x="606552" y="463296"/>
                </a:lnTo>
                <a:lnTo>
                  <a:pt x="665988" y="463296"/>
                </a:lnTo>
                <a:lnTo>
                  <a:pt x="665988" y="403860"/>
                </a:lnTo>
                <a:close/>
              </a:path>
              <a:path w="666115" h="660400">
                <a:moveTo>
                  <a:pt x="665988" y="202692"/>
                </a:moveTo>
                <a:lnTo>
                  <a:pt x="606552" y="202692"/>
                </a:lnTo>
                <a:lnTo>
                  <a:pt x="606552" y="262128"/>
                </a:lnTo>
                <a:lnTo>
                  <a:pt x="665988" y="262128"/>
                </a:lnTo>
                <a:lnTo>
                  <a:pt x="665988" y="202692"/>
                </a:lnTo>
                <a:close/>
              </a:path>
              <a:path w="666115" h="660400">
                <a:moveTo>
                  <a:pt x="665988" y="0"/>
                </a:moveTo>
                <a:lnTo>
                  <a:pt x="606552" y="0"/>
                </a:lnTo>
                <a:lnTo>
                  <a:pt x="606552" y="59436"/>
                </a:lnTo>
                <a:lnTo>
                  <a:pt x="665988" y="59436"/>
                </a:lnTo>
                <a:lnTo>
                  <a:pt x="665988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833104" y="670559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833104" y="938783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833104" y="1208532"/>
            <a:ext cx="311150" cy="116205"/>
          </a:xfrm>
          <a:custGeom>
            <a:avLst/>
            <a:gdLst/>
            <a:ahLst/>
            <a:cxnLst/>
            <a:rect l="l" t="t" r="r" b="b"/>
            <a:pathLst>
              <a:path w="311150" h="116205">
                <a:moveTo>
                  <a:pt x="310896" y="0"/>
                </a:moveTo>
                <a:lnTo>
                  <a:pt x="0" y="0"/>
                </a:lnTo>
                <a:lnTo>
                  <a:pt x="0" y="115824"/>
                </a:lnTo>
                <a:lnTo>
                  <a:pt x="310896" y="115824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72A36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503919" y="4489703"/>
            <a:ext cx="640080" cy="654050"/>
          </a:xfrm>
          <a:custGeom>
            <a:avLst/>
            <a:gdLst/>
            <a:ahLst/>
            <a:cxnLst/>
            <a:rect l="l" t="t" r="r" b="b"/>
            <a:pathLst>
              <a:path w="640079" h="654050">
                <a:moveTo>
                  <a:pt x="640079" y="653795"/>
                </a:moveTo>
                <a:lnTo>
                  <a:pt x="640079" y="0"/>
                </a:lnTo>
                <a:lnTo>
                  <a:pt x="0" y="0"/>
                </a:lnTo>
                <a:lnTo>
                  <a:pt x="0" y="653795"/>
                </a:lnTo>
                <a:lnTo>
                  <a:pt x="640079" y="653795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654050" cy="5143500"/>
          </a:xfrm>
          <a:custGeom>
            <a:avLst/>
            <a:gdLst/>
            <a:ahLst/>
            <a:cxnLst/>
            <a:rect l="l" t="t" r="r" b="b"/>
            <a:pathLst>
              <a:path w="654050" h="5143500">
                <a:moveTo>
                  <a:pt x="653796" y="0"/>
                </a:moveTo>
                <a:lnTo>
                  <a:pt x="0" y="0"/>
                </a:lnTo>
                <a:lnTo>
                  <a:pt x="0" y="5143500"/>
                </a:lnTo>
                <a:lnTo>
                  <a:pt x="653796" y="5143500"/>
                </a:lnTo>
                <a:lnTo>
                  <a:pt x="6537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3088" y="664463"/>
            <a:ext cx="8181340" cy="654050"/>
          </a:xfrm>
          <a:custGeom>
            <a:avLst/>
            <a:gdLst/>
            <a:ahLst/>
            <a:cxnLst/>
            <a:rect l="l" t="t" r="r" b="b"/>
            <a:pathLst>
              <a:path w="8181340" h="654050">
                <a:moveTo>
                  <a:pt x="8180832" y="0"/>
                </a:moveTo>
                <a:lnTo>
                  <a:pt x="0" y="0"/>
                </a:lnTo>
                <a:lnTo>
                  <a:pt x="0" y="653796"/>
                </a:lnTo>
                <a:lnTo>
                  <a:pt x="8180832" y="653796"/>
                </a:lnTo>
                <a:lnTo>
                  <a:pt x="8180832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64463"/>
            <a:ext cx="155575" cy="654050"/>
          </a:xfrm>
          <a:custGeom>
            <a:avLst/>
            <a:gdLst/>
            <a:ahLst/>
            <a:cxnLst/>
            <a:rect l="l" t="t" r="r" b="b"/>
            <a:pathLst>
              <a:path w="155575" h="654050">
                <a:moveTo>
                  <a:pt x="155448" y="536448"/>
                </a:moveTo>
                <a:lnTo>
                  <a:pt x="0" y="536448"/>
                </a:lnTo>
                <a:lnTo>
                  <a:pt x="0" y="653796"/>
                </a:lnTo>
                <a:lnTo>
                  <a:pt x="155448" y="653796"/>
                </a:lnTo>
                <a:lnTo>
                  <a:pt x="155448" y="536448"/>
                </a:lnTo>
                <a:close/>
              </a:path>
              <a:path w="155575" h="654050">
                <a:moveTo>
                  <a:pt x="155448" y="268224"/>
                </a:moveTo>
                <a:lnTo>
                  <a:pt x="0" y="268224"/>
                </a:lnTo>
                <a:lnTo>
                  <a:pt x="0" y="385572"/>
                </a:lnTo>
                <a:lnTo>
                  <a:pt x="155448" y="385572"/>
                </a:lnTo>
                <a:lnTo>
                  <a:pt x="155448" y="268224"/>
                </a:lnTo>
                <a:close/>
              </a:path>
              <a:path w="155575" h="654050">
                <a:moveTo>
                  <a:pt x="155448" y="0"/>
                </a:moveTo>
                <a:lnTo>
                  <a:pt x="0" y="0"/>
                </a:lnTo>
                <a:lnTo>
                  <a:pt x="0" y="115824"/>
                </a:lnTo>
                <a:lnTo>
                  <a:pt x="155448" y="115824"/>
                </a:lnTo>
                <a:lnTo>
                  <a:pt x="155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23088" y="4483608"/>
            <a:ext cx="666115" cy="660400"/>
          </a:xfrm>
          <a:custGeom>
            <a:avLst/>
            <a:gdLst/>
            <a:ahLst/>
            <a:cxnLst/>
            <a:rect l="l" t="t" r="r" b="b"/>
            <a:pathLst>
              <a:path w="666115" h="660400">
                <a:moveTo>
                  <a:pt x="57912" y="606552"/>
                </a:moveTo>
                <a:lnTo>
                  <a:pt x="0" y="606552"/>
                </a:lnTo>
                <a:lnTo>
                  <a:pt x="0" y="659892"/>
                </a:lnTo>
                <a:lnTo>
                  <a:pt x="57912" y="659892"/>
                </a:lnTo>
                <a:lnTo>
                  <a:pt x="57912" y="606552"/>
                </a:lnTo>
                <a:close/>
              </a:path>
              <a:path w="666115" h="660400">
                <a:moveTo>
                  <a:pt x="57912" y="403860"/>
                </a:moveTo>
                <a:lnTo>
                  <a:pt x="0" y="403860"/>
                </a:lnTo>
                <a:lnTo>
                  <a:pt x="0" y="463296"/>
                </a:lnTo>
                <a:lnTo>
                  <a:pt x="57912" y="463296"/>
                </a:lnTo>
                <a:lnTo>
                  <a:pt x="57912" y="403860"/>
                </a:lnTo>
                <a:close/>
              </a:path>
              <a:path w="666115" h="660400">
                <a:moveTo>
                  <a:pt x="57912" y="202692"/>
                </a:moveTo>
                <a:lnTo>
                  <a:pt x="0" y="202692"/>
                </a:lnTo>
                <a:lnTo>
                  <a:pt x="0" y="262128"/>
                </a:lnTo>
                <a:lnTo>
                  <a:pt x="57912" y="262128"/>
                </a:lnTo>
                <a:lnTo>
                  <a:pt x="57912" y="202692"/>
                </a:lnTo>
                <a:close/>
              </a:path>
              <a:path w="666115" h="660400">
                <a:moveTo>
                  <a:pt x="57912" y="0"/>
                </a:moveTo>
                <a:lnTo>
                  <a:pt x="0" y="0"/>
                </a:lnTo>
                <a:lnTo>
                  <a:pt x="0" y="59436"/>
                </a:lnTo>
                <a:lnTo>
                  <a:pt x="57912" y="59436"/>
                </a:lnTo>
                <a:lnTo>
                  <a:pt x="57912" y="0"/>
                </a:lnTo>
                <a:close/>
              </a:path>
              <a:path w="666115" h="660400">
                <a:moveTo>
                  <a:pt x="260604" y="606552"/>
                </a:moveTo>
                <a:lnTo>
                  <a:pt x="201168" y="606552"/>
                </a:lnTo>
                <a:lnTo>
                  <a:pt x="201168" y="659892"/>
                </a:lnTo>
                <a:lnTo>
                  <a:pt x="260604" y="659892"/>
                </a:lnTo>
                <a:lnTo>
                  <a:pt x="260604" y="606552"/>
                </a:lnTo>
                <a:close/>
              </a:path>
              <a:path w="666115" h="660400">
                <a:moveTo>
                  <a:pt x="260604" y="403860"/>
                </a:moveTo>
                <a:lnTo>
                  <a:pt x="201168" y="403860"/>
                </a:lnTo>
                <a:lnTo>
                  <a:pt x="201168" y="463296"/>
                </a:lnTo>
                <a:lnTo>
                  <a:pt x="260604" y="463296"/>
                </a:lnTo>
                <a:lnTo>
                  <a:pt x="260604" y="403860"/>
                </a:lnTo>
                <a:close/>
              </a:path>
              <a:path w="666115" h="660400">
                <a:moveTo>
                  <a:pt x="260604" y="202692"/>
                </a:moveTo>
                <a:lnTo>
                  <a:pt x="201168" y="202692"/>
                </a:lnTo>
                <a:lnTo>
                  <a:pt x="201168" y="262128"/>
                </a:lnTo>
                <a:lnTo>
                  <a:pt x="260604" y="262128"/>
                </a:lnTo>
                <a:lnTo>
                  <a:pt x="260604" y="202692"/>
                </a:lnTo>
                <a:close/>
              </a:path>
              <a:path w="666115" h="660400">
                <a:moveTo>
                  <a:pt x="260604" y="0"/>
                </a:moveTo>
                <a:lnTo>
                  <a:pt x="201168" y="0"/>
                </a:lnTo>
                <a:lnTo>
                  <a:pt x="201168" y="59436"/>
                </a:lnTo>
                <a:lnTo>
                  <a:pt x="260604" y="59436"/>
                </a:lnTo>
                <a:lnTo>
                  <a:pt x="260604" y="0"/>
                </a:lnTo>
                <a:close/>
              </a:path>
              <a:path w="666115" h="660400">
                <a:moveTo>
                  <a:pt x="463296" y="606552"/>
                </a:moveTo>
                <a:lnTo>
                  <a:pt x="403860" y="606552"/>
                </a:lnTo>
                <a:lnTo>
                  <a:pt x="403860" y="659892"/>
                </a:lnTo>
                <a:lnTo>
                  <a:pt x="463296" y="659892"/>
                </a:lnTo>
                <a:lnTo>
                  <a:pt x="463296" y="606552"/>
                </a:lnTo>
                <a:close/>
              </a:path>
              <a:path w="666115" h="660400">
                <a:moveTo>
                  <a:pt x="463296" y="403860"/>
                </a:moveTo>
                <a:lnTo>
                  <a:pt x="403860" y="403860"/>
                </a:lnTo>
                <a:lnTo>
                  <a:pt x="403860" y="463296"/>
                </a:lnTo>
                <a:lnTo>
                  <a:pt x="463296" y="463296"/>
                </a:lnTo>
                <a:lnTo>
                  <a:pt x="463296" y="403860"/>
                </a:lnTo>
                <a:close/>
              </a:path>
              <a:path w="666115" h="660400">
                <a:moveTo>
                  <a:pt x="463296" y="202692"/>
                </a:moveTo>
                <a:lnTo>
                  <a:pt x="403860" y="202692"/>
                </a:lnTo>
                <a:lnTo>
                  <a:pt x="403860" y="262128"/>
                </a:lnTo>
                <a:lnTo>
                  <a:pt x="463296" y="262128"/>
                </a:lnTo>
                <a:lnTo>
                  <a:pt x="463296" y="202692"/>
                </a:lnTo>
                <a:close/>
              </a:path>
              <a:path w="666115" h="660400">
                <a:moveTo>
                  <a:pt x="463296" y="0"/>
                </a:moveTo>
                <a:lnTo>
                  <a:pt x="403860" y="0"/>
                </a:lnTo>
                <a:lnTo>
                  <a:pt x="403860" y="59436"/>
                </a:lnTo>
                <a:lnTo>
                  <a:pt x="463296" y="59436"/>
                </a:lnTo>
                <a:lnTo>
                  <a:pt x="463296" y="0"/>
                </a:lnTo>
                <a:close/>
              </a:path>
              <a:path w="666115" h="660400">
                <a:moveTo>
                  <a:pt x="665988" y="606552"/>
                </a:moveTo>
                <a:lnTo>
                  <a:pt x="606552" y="606552"/>
                </a:lnTo>
                <a:lnTo>
                  <a:pt x="606552" y="659892"/>
                </a:lnTo>
                <a:lnTo>
                  <a:pt x="665988" y="659892"/>
                </a:lnTo>
                <a:lnTo>
                  <a:pt x="665988" y="606552"/>
                </a:lnTo>
                <a:close/>
              </a:path>
              <a:path w="666115" h="660400">
                <a:moveTo>
                  <a:pt x="665988" y="403860"/>
                </a:moveTo>
                <a:lnTo>
                  <a:pt x="606552" y="403860"/>
                </a:lnTo>
                <a:lnTo>
                  <a:pt x="606552" y="463296"/>
                </a:lnTo>
                <a:lnTo>
                  <a:pt x="665988" y="463296"/>
                </a:lnTo>
                <a:lnTo>
                  <a:pt x="665988" y="403860"/>
                </a:lnTo>
                <a:close/>
              </a:path>
              <a:path w="666115" h="660400">
                <a:moveTo>
                  <a:pt x="665988" y="202692"/>
                </a:moveTo>
                <a:lnTo>
                  <a:pt x="606552" y="202692"/>
                </a:lnTo>
                <a:lnTo>
                  <a:pt x="606552" y="262128"/>
                </a:lnTo>
                <a:lnTo>
                  <a:pt x="665988" y="262128"/>
                </a:lnTo>
                <a:lnTo>
                  <a:pt x="665988" y="202692"/>
                </a:lnTo>
                <a:close/>
              </a:path>
              <a:path w="666115" h="660400">
                <a:moveTo>
                  <a:pt x="665988" y="0"/>
                </a:moveTo>
                <a:lnTo>
                  <a:pt x="606552" y="0"/>
                </a:lnTo>
                <a:lnTo>
                  <a:pt x="606552" y="59436"/>
                </a:lnTo>
                <a:lnTo>
                  <a:pt x="665988" y="59436"/>
                </a:lnTo>
                <a:lnTo>
                  <a:pt x="665988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833104" y="670559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833104" y="938783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833104" y="1208532"/>
            <a:ext cx="311150" cy="116205"/>
          </a:xfrm>
          <a:custGeom>
            <a:avLst/>
            <a:gdLst/>
            <a:ahLst/>
            <a:cxnLst/>
            <a:rect l="l" t="t" r="r" b="b"/>
            <a:pathLst>
              <a:path w="311150" h="116205">
                <a:moveTo>
                  <a:pt x="310896" y="0"/>
                </a:moveTo>
                <a:lnTo>
                  <a:pt x="0" y="0"/>
                </a:lnTo>
                <a:lnTo>
                  <a:pt x="0" y="115824"/>
                </a:lnTo>
                <a:lnTo>
                  <a:pt x="310896" y="115824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72A36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503919" y="4489703"/>
            <a:ext cx="640080" cy="654050"/>
          </a:xfrm>
          <a:custGeom>
            <a:avLst/>
            <a:gdLst/>
            <a:ahLst/>
            <a:cxnLst/>
            <a:rect l="l" t="t" r="r" b="b"/>
            <a:pathLst>
              <a:path w="640079" h="654050">
                <a:moveTo>
                  <a:pt x="640079" y="653795"/>
                </a:moveTo>
                <a:lnTo>
                  <a:pt x="640079" y="0"/>
                </a:lnTo>
                <a:lnTo>
                  <a:pt x="0" y="0"/>
                </a:lnTo>
                <a:lnTo>
                  <a:pt x="0" y="653795"/>
                </a:lnTo>
                <a:lnTo>
                  <a:pt x="640079" y="653795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654050" cy="5143500"/>
          </a:xfrm>
          <a:custGeom>
            <a:avLst/>
            <a:gdLst/>
            <a:ahLst/>
            <a:cxnLst/>
            <a:rect l="l" t="t" r="r" b="b"/>
            <a:pathLst>
              <a:path w="654050" h="5143500">
                <a:moveTo>
                  <a:pt x="653796" y="0"/>
                </a:moveTo>
                <a:lnTo>
                  <a:pt x="0" y="0"/>
                </a:lnTo>
                <a:lnTo>
                  <a:pt x="0" y="5143500"/>
                </a:lnTo>
                <a:lnTo>
                  <a:pt x="653796" y="5143500"/>
                </a:lnTo>
                <a:lnTo>
                  <a:pt x="6537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64463"/>
            <a:ext cx="155575" cy="654050"/>
          </a:xfrm>
          <a:custGeom>
            <a:avLst/>
            <a:gdLst/>
            <a:ahLst/>
            <a:cxnLst/>
            <a:rect l="l" t="t" r="r" b="b"/>
            <a:pathLst>
              <a:path w="155575" h="654050">
                <a:moveTo>
                  <a:pt x="155448" y="536448"/>
                </a:moveTo>
                <a:lnTo>
                  <a:pt x="0" y="536448"/>
                </a:lnTo>
                <a:lnTo>
                  <a:pt x="0" y="653796"/>
                </a:lnTo>
                <a:lnTo>
                  <a:pt x="155448" y="653796"/>
                </a:lnTo>
                <a:lnTo>
                  <a:pt x="155448" y="536448"/>
                </a:lnTo>
                <a:close/>
              </a:path>
              <a:path w="155575" h="654050">
                <a:moveTo>
                  <a:pt x="155448" y="268224"/>
                </a:moveTo>
                <a:lnTo>
                  <a:pt x="0" y="268224"/>
                </a:lnTo>
                <a:lnTo>
                  <a:pt x="0" y="385572"/>
                </a:lnTo>
                <a:lnTo>
                  <a:pt x="155448" y="385572"/>
                </a:lnTo>
                <a:lnTo>
                  <a:pt x="155448" y="268224"/>
                </a:lnTo>
                <a:close/>
              </a:path>
              <a:path w="155575" h="654050">
                <a:moveTo>
                  <a:pt x="155448" y="0"/>
                </a:moveTo>
                <a:lnTo>
                  <a:pt x="0" y="0"/>
                </a:lnTo>
                <a:lnTo>
                  <a:pt x="0" y="115824"/>
                </a:lnTo>
                <a:lnTo>
                  <a:pt x="155448" y="115824"/>
                </a:lnTo>
                <a:lnTo>
                  <a:pt x="155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23088" y="4483608"/>
            <a:ext cx="260985" cy="59690"/>
          </a:xfrm>
          <a:custGeom>
            <a:avLst/>
            <a:gdLst/>
            <a:ahLst/>
            <a:cxnLst/>
            <a:rect l="l" t="t" r="r" b="b"/>
            <a:pathLst>
              <a:path w="260984" h="59689">
                <a:moveTo>
                  <a:pt x="57912" y="0"/>
                </a:moveTo>
                <a:lnTo>
                  <a:pt x="0" y="0"/>
                </a:lnTo>
                <a:lnTo>
                  <a:pt x="0" y="59436"/>
                </a:lnTo>
                <a:lnTo>
                  <a:pt x="57912" y="59436"/>
                </a:lnTo>
                <a:lnTo>
                  <a:pt x="57912" y="0"/>
                </a:lnTo>
                <a:close/>
              </a:path>
              <a:path w="260984" h="59689">
                <a:moveTo>
                  <a:pt x="260604" y="0"/>
                </a:moveTo>
                <a:lnTo>
                  <a:pt x="201168" y="0"/>
                </a:lnTo>
                <a:lnTo>
                  <a:pt x="201168" y="59436"/>
                </a:lnTo>
                <a:lnTo>
                  <a:pt x="260604" y="59436"/>
                </a:lnTo>
                <a:lnTo>
                  <a:pt x="260604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26948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23088" y="4686300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89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24255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26948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23088" y="4887467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89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524255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726948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323088" y="5090159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20" h="53339">
                <a:moveTo>
                  <a:pt x="57911" y="0"/>
                </a:moveTo>
                <a:lnTo>
                  <a:pt x="0" y="0"/>
                </a:lnTo>
                <a:lnTo>
                  <a:pt x="0" y="53339"/>
                </a:lnTo>
                <a:lnTo>
                  <a:pt x="57911" y="53339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524255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726948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929639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5"/>
                </a:lnTo>
                <a:lnTo>
                  <a:pt x="59435" y="59435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929639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929639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929639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5" y="0"/>
                </a:moveTo>
                <a:lnTo>
                  <a:pt x="0" y="0"/>
                </a:lnTo>
                <a:lnTo>
                  <a:pt x="0" y="53339"/>
                </a:lnTo>
                <a:lnTo>
                  <a:pt x="59435" y="53339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8833104" y="670559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8833104" y="938783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8833104" y="1208532"/>
            <a:ext cx="311150" cy="116205"/>
          </a:xfrm>
          <a:custGeom>
            <a:avLst/>
            <a:gdLst/>
            <a:ahLst/>
            <a:cxnLst/>
            <a:rect l="l" t="t" r="r" b="b"/>
            <a:pathLst>
              <a:path w="311150" h="116205">
                <a:moveTo>
                  <a:pt x="310896" y="0"/>
                </a:moveTo>
                <a:lnTo>
                  <a:pt x="0" y="0"/>
                </a:lnTo>
                <a:lnTo>
                  <a:pt x="0" y="115824"/>
                </a:lnTo>
                <a:lnTo>
                  <a:pt x="310896" y="115824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72A36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100571" y="0"/>
            <a:ext cx="3043555" cy="5143500"/>
          </a:xfrm>
          <a:custGeom>
            <a:avLst/>
            <a:gdLst/>
            <a:ahLst/>
            <a:cxnLst/>
            <a:rect l="l" t="t" r="r" b="b"/>
            <a:pathLst>
              <a:path w="3043554" h="5143500">
                <a:moveTo>
                  <a:pt x="3043428" y="5143498"/>
                </a:moveTo>
                <a:lnTo>
                  <a:pt x="3043428" y="0"/>
                </a:lnTo>
                <a:lnTo>
                  <a:pt x="0" y="0"/>
                </a:lnTo>
                <a:lnTo>
                  <a:pt x="0" y="5143498"/>
                </a:lnTo>
                <a:lnTo>
                  <a:pt x="3043428" y="5143498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542288"/>
            <a:ext cx="6870700" cy="2059305"/>
          </a:xfrm>
          <a:custGeom>
            <a:avLst/>
            <a:gdLst/>
            <a:ahLst/>
            <a:cxnLst/>
            <a:rect l="l" t="t" r="r" b="b"/>
            <a:pathLst>
              <a:path w="6870700" h="2059304">
                <a:moveTo>
                  <a:pt x="6870192" y="0"/>
                </a:moveTo>
                <a:lnTo>
                  <a:pt x="0" y="0"/>
                </a:lnTo>
                <a:lnTo>
                  <a:pt x="0" y="2058924"/>
                </a:lnTo>
                <a:lnTo>
                  <a:pt x="6870192" y="2058924"/>
                </a:lnTo>
                <a:lnTo>
                  <a:pt x="6870192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478012" y="4477511"/>
            <a:ext cx="666115" cy="666115"/>
          </a:xfrm>
          <a:custGeom>
            <a:avLst/>
            <a:gdLst/>
            <a:ahLst/>
            <a:cxnLst/>
            <a:rect l="l" t="t" r="r" b="b"/>
            <a:pathLst>
              <a:path w="666115" h="666114">
                <a:moveTo>
                  <a:pt x="59423" y="606552"/>
                </a:moveTo>
                <a:lnTo>
                  <a:pt x="0" y="606552"/>
                </a:lnTo>
                <a:lnTo>
                  <a:pt x="0" y="665988"/>
                </a:lnTo>
                <a:lnTo>
                  <a:pt x="59423" y="665988"/>
                </a:lnTo>
                <a:lnTo>
                  <a:pt x="59423" y="606552"/>
                </a:lnTo>
                <a:close/>
              </a:path>
              <a:path w="666115" h="666114">
                <a:moveTo>
                  <a:pt x="59423" y="403860"/>
                </a:moveTo>
                <a:lnTo>
                  <a:pt x="0" y="403860"/>
                </a:lnTo>
                <a:lnTo>
                  <a:pt x="0" y="463296"/>
                </a:lnTo>
                <a:lnTo>
                  <a:pt x="59423" y="463296"/>
                </a:lnTo>
                <a:lnTo>
                  <a:pt x="59423" y="403860"/>
                </a:lnTo>
                <a:close/>
              </a:path>
              <a:path w="666115" h="666114">
                <a:moveTo>
                  <a:pt x="59423" y="201168"/>
                </a:moveTo>
                <a:lnTo>
                  <a:pt x="0" y="201168"/>
                </a:lnTo>
                <a:lnTo>
                  <a:pt x="0" y="260604"/>
                </a:lnTo>
                <a:lnTo>
                  <a:pt x="59423" y="260604"/>
                </a:lnTo>
                <a:lnTo>
                  <a:pt x="59423" y="201168"/>
                </a:lnTo>
                <a:close/>
              </a:path>
              <a:path w="666115" h="666114">
                <a:moveTo>
                  <a:pt x="59423" y="0"/>
                </a:moveTo>
                <a:lnTo>
                  <a:pt x="0" y="0"/>
                </a:lnTo>
                <a:lnTo>
                  <a:pt x="0" y="59436"/>
                </a:lnTo>
                <a:lnTo>
                  <a:pt x="59423" y="59436"/>
                </a:lnTo>
                <a:lnTo>
                  <a:pt x="59423" y="0"/>
                </a:lnTo>
                <a:close/>
              </a:path>
              <a:path w="666115" h="666114">
                <a:moveTo>
                  <a:pt x="260591" y="606552"/>
                </a:moveTo>
                <a:lnTo>
                  <a:pt x="201168" y="606552"/>
                </a:lnTo>
                <a:lnTo>
                  <a:pt x="201168" y="665988"/>
                </a:lnTo>
                <a:lnTo>
                  <a:pt x="260591" y="665988"/>
                </a:lnTo>
                <a:lnTo>
                  <a:pt x="260591" y="606552"/>
                </a:lnTo>
                <a:close/>
              </a:path>
              <a:path w="666115" h="666114">
                <a:moveTo>
                  <a:pt x="260591" y="403860"/>
                </a:moveTo>
                <a:lnTo>
                  <a:pt x="201168" y="403860"/>
                </a:lnTo>
                <a:lnTo>
                  <a:pt x="201168" y="463296"/>
                </a:lnTo>
                <a:lnTo>
                  <a:pt x="260591" y="463296"/>
                </a:lnTo>
                <a:lnTo>
                  <a:pt x="260591" y="403860"/>
                </a:lnTo>
                <a:close/>
              </a:path>
              <a:path w="666115" h="666114">
                <a:moveTo>
                  <a:pt x="260591" y="201168"/>
                </a:moveTo>
                <a:lnTo>
                  <a:pt x="201168" y="201168"/>
                </a:lnTo>
                <a:lnTo>
                  <a:pt x="201168" y="260604"/>
                </a:lnTo>
                <a:lnTo>
                  <a:pt x="260591" y="260604"/>
                </a:lnTo>
                <a:lnTo>
                  <a:pt x="260591" y="201168"/>
                </a:lnTo>
                <a:close/>
              </a:path>
              <a:path w="666115" h="666114">
                <a:moveTo>
                  <a:pt x="260591" y="0"/>
                </a:moveTo>
                <a:lnTo>
                  <a:pt x="201168" y="0"/>
                </a:lnTo>
                <a:lnTo>
                  <a:pt x="201168" y="59436"/>
                </a:lnTo>
                <a:lnTo>
                  <a:pt x="260591" y="59436"/>
                </a:lnTo>
                <a:lnTo>
                  <a:pt x="260591" y="0"/>
                </a:lnTo>
                <a:close/>
              </a:path>
              <a:path w="666115" h="666114">
                <a:moveTo>
                  <a:pt x="463296" y="606552"/>
                </a:moveTo>
                <a:lnTo>
                  <a:pt x="403860" y="606552"/>
                </a:lnTo>
                <a:lnTo>
                  <a:pt x="403860" y="665988"/>
                </a:lnTo>
                <a:lnTo>
                  <a:pt x="463296" y="665988"/>
                </a:lnTo>
                <a:lnTo>
                  <a:pt x="463296" y="606552"/>
                </a:lnTo>
                <a:close/>
              </a:path>
              <a:path w="666115" h="666114">
                <a:moveTo>
                  <a:pt x="463296" y="403860"/>
                </a:moveTo>
                <a:lnTo>
                  <a:pt x="403860" y="403860"/>
                </a:lnTo>
                <a:lnTo>
                  <a:pt x="403860" y="463296"/>
                </a:lnTo>
                <a:lnTo>
                  <a:pt x="463296" y="463296"/>
                </a:lnTo>
                <a:lnTo>
                  <a:pt x="463296" y="403860"/>
                </a:lnTo>
                <a:close/>
              </a:path>
              <a:path w="666115" h="666114">
                <a:moveTo>
                  <a:pt x="463296" y="201168"/>
                </a:moveTo>
                <a:lnTo>
                  <a:pt x="403860" y="201168"/>
                </a:lnTo>
                <a:lnTo>
                  <a:pt x="403860" y="260604"/>
                </a:lnTo>
                <a:lnTo>
                  <a:pt x="463296" y="260604"/>
                </a:lnTo>
                <a:lnTo>
                  <a:pt x="463296" y="201168"/>
                </a:lnTo>
                <a:close/>
              </a:path>
              <a:path w="666115" h="666114">
                <a:moveTo>
                  <a:pt x="463296" y="0"/>
                </a:moveTo>
                <a:lnTo>
                  <a:pt x="403860" y="0"/>
                </a:lnTo>
                <a:lnTo>
                  <a:pt x="403860" y="59436"/>
                </a:lnTo>
                <a:lnTo>
                  <a:pt x="463296" y="59436"/>
                </a:lnTo>
                <a:lnTo>
                  <a:pt x="463296" y="0"/>
                </a:lnTo>
                <a:close/>
              </a:path>
              <a:path w="666115" h="666114">
                <a:moveTo>
                  <a:pt x="665988" y="606552"/>
                </a:moveTo>
                <a:lnTo>
                  <a:pt x="606552" y="606552"/>
                </a:lnTo>
                <a:lnTo>
                  <a:pt x="606552" y="665988"/>
                </a:lnTo>
                <a:lnTo>
                  <a:pt x="665988" y="665988"/>
                </a:lnTo>
                <a:lnTo>
                  <a:pt x="665988" y="606552"/>
                </a:lnTo>
                <a:close/>
              </a:path>
              <a:path w="666115" h="666114">
                <a:moveTo>
                  <a:pt x="665988" y="403860"/>
                </a:moveTo>
                <a:lnTo>
                  <a:pt x="606552" y="403860"/>
                </a:lnTo>
                <a:lnTo>
                  <a:pt x="606552" y="463296"/>
                </a:lnTo>
                <a:lnTo>
                  <a:pt x="665988" y="463296"/>
                </a:lnTo>
                <a:lnTo>
                  <a:pt x="665988" y="403860"/>
                </a:lnTo>
                <a:close/>
              </a:path>
              <a:path w="666115" h="666114">
                <a:moveTo>
                  <a:pt x="665988" y="201168"/>
                </a:moveTo>
                <a:lnTo>
                  <a:pt x="606552" y="201168"/>
                </a:lnTo>
                <a:lnTo>
                  <a:pt x="606552" y="260604"/>
                </a:lnTo>
                <a:lnTo>
                  <a:pt x="665988" y="260604"/>
                </a:lnTo>
                <a:lnTo>
                  <a:pt x="665988" y="201168"/>
                </a:lnTo>
                <a:close/>
              </a:path>
              <a:path w="666115" h="666114">
                <a:moveTo>
                  <a:pt x="665988" y="0"/>
                </a:moveTo>
                <a:lnTo>
                  <a:pt x="606552" y="0"/>
                </a:lnTo>
                <a:lnTo>
                  <a:pt x="606552" y="59436"/>
                </a:lnTo>
                <a:lnTo>
                  <a:pt x="665988" y="59436"/>
                </a:lnTo>
                <a:lnTo>
                  <a:pt x="665988" y="0"/>
                </a:lnTo>
                <a:close/>
              </a:path>
            </a:pathLst>
          </a:custGeom>
          <a:solidFill>
            <a:srgbClr val="808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042404" y="1542287"/>
            <a:ext cx="509270" cy="2059305"/>
          </a:xfrm>
          <a:custGeom>
            <a:avLst/>
            <a:gdLst/>
            <a:ahLst/>
            <a:cxnLst/>
            <a:rect l="l" t="t" r="r" b="b"/>
            <a:pathLst>
              <a:path w="509270" h="2059304">
                <a:moveTo>
                  <a:pt x="65532" y="1994916"/>
                </a:moveTo>
                <a:lnTo>
                  <a:pt x="0" y="1994916"/>
                </a:lnTo>
                <a:lnTo>
                  <a:pt x="0" y="2058924"/>
                </a:lnTo>
                <a:lnTo>
                  <a:pt x="65532" y="2058924"/>
                </a:lnTo>
                <a:lnTo>
                  <a:pt x="65532" y="1994916"/>
                </a:lnTo>
                <a:close/>
              </a:path>
              <a:path w="509270" h="2059304">
                <a:moveTo>
                  <a:pt x="65532" y="1772412"/>
                </a:moveTo>
                <a:lnTo>
                  <a:pt x="0" y="1772412"/>
                </a:lnTo>
                <a:lnTo>
                  <a:pt x="0" y="1837944"/>
                </a:lnTo>
                <a:lnTo>
                  <a:pt x="65532" y="1837944"/>
                </a:lnTo>
                <a:lnTo>
                  <a:pt x="65532" y="1772412"/>
                </a:lnTo>
                <a:close/>
              </a:path>
              <a:path w="509270" h="2059304">
                <a:moveTo>
                  <a:pt x="65532" y="1551432"/>
                </a:moveTo>
                <a:lnTo>
                  <a:pt x="0" y="1551432"/>
                </a:lnTo>
                <a:lnTo>
                  <a:pt x="0" y="1615440"/>
                </a:lnTo>
                <a:lnTo>
                  <a:pt x="65532" y="1615440"/>
                </a:lnTo>
                <a:lnTo>
                  <a:pt x="65532" y="1551432"/>
                </a:lnTo>
                <a:close/>
              </a:path>
              <a:path w="509270" h="2059304">
                <a:moveTo>
                  <a:pt x="65532" y="1328928"/>
                </a:moveTo>
                <a:lnTo>
                  <a:pt x="0" y="1328928"/>
                </a:lnTo>
                <a:lnTo>
                  <a:pt x="0" y="1394460"/>
                </a:lnTo>
                <a:lnTo>
                  <a:pt x="65532" y="1394460"/>
                </a:lnTo>
                <a:lnTo>
                  <a:pt x="65532" y="1328928"/>
                </a:lnTo>
                <a:close/>
              </a:path>
              <a:path w="509270" h="2059304">
                <a:moveTo>
                  <a:pt x="65532" y="1107948"/>
                </a:moveTo>
                <a:lnTo>
                  <a:pt x="0" y="1107948"/>
                </a:lnTo>
                <a:lnTo>
                  <a:pt x="0" y="1173480"/>
                </a:lnTo>
                <a:lnTo>
                  <a:pt x="65532" y="1173480"/>
                </a:lnTo>
                <a:lnTo>
                  <a:pt x="65532" y="1107948"/>
                </a:lnTo>
                <a:close/>
              </a:path>
              <a:path w="509270" h="2059304">
                <a:moveTo>
                  <a:pt x="65532" y="885444"/>
                </a:moveTo>
                <a:lnTo>
                  <a:pt x="0" y="885444"/>
                </a:lnTo>
                <a:lnTo>
                  <a:pt x="0" y="950976"/>
                </a:lnTo>
                <a:lnTo>
                  <a:pt x="65532" y="950976"/>
                </a:lnTo>
                <a:lnTo>
                  <a:pt x="65532" y="885444"/>
                </a:lnTo>
                <a:close/>
              </a:path>
              <a:path w="509270" h="2059304">
                <a:moveTo>
                  <a:pt x="65532" y="664464"/>
                </a:moveTo>
                <a:lnTo>
                  <a:pt x="0" y="664464"/>
                </a:lnTo>
                <a:lnTo>
                  <a:pt x="0" y="729996"/>
                </a:lnTo>
                <a:lnTo>
                  <a:pt x="65532" y="729996"/>
                </a:lnTo>
                <a:lnTo>
                  <a:pt x="65532" y="664464"/>
                </a:lnTo>
                <a:close/>
              </a:path>
              <a:path w="509270" h="2059304">
                <a:moveTo>
                  <a:pt x="65532" y="441960"/>
                </a:moveTo>
                <a:lnTo>
                  <a:pt x="0" y="441960"/>
                </a:lnTo>
                <a:lnTo>
                  <a:pt x="0" y="507492"/>
                </a:lnTo>
                <a:lnTo>
                  <a:pt x="65532" y="507492"/>
                </a:lnTo>
                <a:lnTo>
                  <a:pt x="65532" y="441960"/>
                </a:lnTo>
                <a:close/>
              </a:path>
              <a:path w="509270" h="2059304">
                <a:moveTo>
                  <a:pt x="65532" y="220980"/>
                </a:moveTo>
                <a:lnTo>
                  <a:pt x="0" y="220980"/>
                </a:lnTo>
                <a:lnTo>
                  <a:pt x="0" y="286512"/>
                </a:lnTo>
                <a:lnTo>
                  <a:pt x="65532" y="286512"/>
                </a:lnTo>
                <a:lnTo>
                  <a:pt x="65532" y="220980"/>
                </a:lnTo>
                <a:close/>
              </a:path>
              <a:path w="509270" h="2059304">
                <a:moveTo>
                  <a:pt x="65532" y="0"/>
                </a:moveTo>
                <a:lnTo>
                  <a:pt x="0" y="0"/>
                </a:lnTo>
                <a:lnTo>
                  <a:pt x="0" y="64008"/>
                </a:lnTo>
                <a:lnTo>
                  <a:pt x="65532" y="64008"/>
                </a:lnTo>
                <a:lnTo>
                  <a:pt x="65532" y="0"/>
                </a:lnTo>
                <a:close/>
              </a:path>
              <a:path w="509270" h="2059304">
                <a:moveTo>
                  <a:pt x="286499" y="1994916"/>
                </a:moveTo>
                <a:lnTo>
                  <a:pt x="222504" y="1994916"/>
                </a:lnTo>
                <a:lnTo>
                  <a:pt x="222504" y="2058924"/>
                </a:lnTo>
                <a:lnTo>
                  <a:pt x="286499" y="2058924"/>
                </a:lnTo>
                <a:lnTo>
                  <a:pt x="286499" y="1994916"/>
                </a:lnTo>
                <a:close/>
              </a:path>
              <a:path w="509270" h="2059304">
                <a:moveTo>
                  <a:pt x="286499" y="1772412"/>
                </a:moveTo>
                <a:lnTo>
                  <a:pt x="222504" y="1772412"/>
                </a:lnTo>
                <a:lnTo>
                  <a:pt x="222504" y="1837944"/>
                </a:lnTo>
                <a:lnTo>
                  <a:pt x="286499" y="1837944"/>
                </a:lnTo>
                <a:lnTo>
                  <a:pt x="286499" y="1772412"/>
                </a:lnTo>
                <a:close/>
              </a:path>
              <a:path w="509270" h="2059304">
                <a:moveTo>
                  <a:pt x="286499" y="1551432"/>
                </a:moveTo>
                <a:lnTo>
                  <a:pt x="222504" y="1551432"/>
                </a:lnTo>
                <a:lnTo>
                  <a:pt x="222504" y="1615440"/>
                </a:lnTo>
                <a:lnTo>
                  <a:pt x="286499" y="1615440"/>
                </a:lnTo>
                <a:lnTo>
                  <a:pt x="286499" y="1551432"/>
                </a:lnTo>
                <a:close/>
              </a:path>
              <a:path w="509270" h="2059304">
                <a:moveTo>
                  <a:pt x="286499" y="1328928"/>
                </a:moveTo>
                <a:lnTo>
                  <a:pt x="222504" y="1328928"/>
                </a:lnTo>
                <a:lnTo>
                  <a:pt x="222504" y="1394460"/>
                </a:lnTo>
                <a:lnTo>
                  <a:pt x="286499" y="1394460"/>
                </a:lnTo>
                <a:lnTo>
                  <a:pt x="286499" y="1328928"/>
                </a:lnTo>
                <a:close/>
              </a:path>
              <a:path w="509270" h="2059304">
                <a:moveTo>
                  <a:pt x="286499" y="1107948"/>
                </a:moveTo>
                <a:lnTo>
                  <a:pt x="222504" y="1107948"/>
                </a:lnTo>
                <a:lnTo>
                  <a:pt x="222504" y="1173480"/>
                </a:lnTo>
                <a:lnTo>
                  <a:pt x="286499" y="1173480"/>
                </a:lnTo>
                <a:lnTo>
                  <a:pt x="286499" y="1107948"/>
                </a:lnTo>
                <a:close/>
              </a:path>
              <a:path w="509270" h="2059304">
                <a:moveTo>
                  <a:pt x="286499" y="885444"/>
                </a:moveTo>
                <a:lnTo>
                  <a:pt x="222504" y="885444"/>
                </a:lnTo>
                <a:lnTo>
                  <a:pt x="222504" y="950976"/>
                </a:lnTo>
                <a:lnTo>
                  <a:pt x="286499" y="950976"/>
                </a:lnTo>
                <a:lnTo>
                  <a:pt x="286499" y="885444"/>
                </a:lnTo>
                <a:close/>
              </a:path>
              <a:path w="509270" h="2059304">
                <a:moveTo>
                  <a:pt x="286499" y="664464"/>
                </a:moveTo>
                <a:lnTo>
                  <a:pt x="222504" y="664464"/>
                </a:lnTo>
                <a:lnTo>
                  <a:pt x="222504" y="729996"/>
                </a:lnTo>
                <a:lnTo>
                  <a:pt x="286499" y="729996"/>
                </a:lnTo>
                <a:lnTo>
                  <a:pt x="286499" y="664464"/>
                </a:lnTo>
                <a:close/>
              </a:path>
              <a:path w="509270" h="2059304">
                <a:moveTo>
                  <a:pt x="286499" y="441960"/>
                </a:moveTo>
                <a:lnTo>
                  <a:pt x="222504" y="441960"/>
                </a:lnTo>
                <a:lnTo>
                  <a:pt x="222504" y="507492"/>
                </a:lnTo>
                <a:lnTo>
                  <a:pt x="286499" y="507492"/>
                </a:lnTo>
                <a:lnTo>
                  <a:pt x="286499" y="441960"/>
                </a:lnTo>
                <a:close/>
              </a:path>
              <a:path w="509270" h="2059304">
                <a:moveTo>
                  <a:pt x="286499" y="220980"/>
                </a:moveTo>
                <a:lnTo>
                  <a:pt x="222504" y="220980"/>
                </a:lnTo>
                <a:lnTo>
                  <a:pt x="222504" y="286512"/>
                </a:lnTo>
                <a:lnTo>
                  <a:pt x="286499" y="286512"/>
                </a:lnTo>
                <a:lnTo>
                  <a:pt x="286499" y="220980"/>
                </a:lnTo>
                <a:close/>
              </a:path>
              <a:path w="509270" h="2059304">
                <a:moveTo>
                  <a:pt x="286499" y="0"/>
                </a:moveTo>
                <a:lnTo>
                  <a:pt x="222504" y="0"/>
                </a:lnTo>
                <a:lnTo>
                  <a:pt x="222504" y="64008"/>
                </a:lnTo>
                <a:lnTo>
                  <a:pt x="286499" y="64008"/>
                </a:lnTo>
                <a:lnTo>
                  <a:pt x="286499" y="0"/>
                </a:lnTo>
                <a:close/>
              </a:path>
              <a:path w="509270" h="2059304">
                <a:moveTo>
                  <a:pt x="509016" y="1994916"/>
                </a:moveTo>
                <a:lnTo>
                  <a:pt x="443484" y="1994916"/>
                </a:lnTo>
                <a:lnTo>
                  <a:pt x="443484" y="2058924"/>
                </a:lnTo>
                <a:lnTo>
                  <a:pt x="509016" y="2058924"/>
                </a:lnTo>
                <a:lnTo>
                  <a:pt x="509016" y="1994916"/>
                </a:lnTo>
                <a:close/>
              </a:path>
              <a:path w="509270" h="2059304">
                <a:moveTo>
                  <a:pt x="509016" y="1772412"/>
                </a:moveTo>
                <a:lnTo>
                  <a:pt x="443484" y="1772412"/>
                </a:lnTo>
                <a:lnTo>
                  <a:pt x="443484" y="1837944"/>
                </a:lnTo>
                <a:lnTo>
                  <a:pt x="509016" y="1837944"/>
                </a:lnTo>
                <a:lnTo>
                  <a:pt x="509016" y="1772412"/>
                </a:lnTo>
                <a:close/>
              </a:path>
              <a:path w="509270" h="2059304">
                <a:moveTo>
                  <a:pt x="509016" y="1551432"/>
                </a:moveTo>
                <a:lnTo>
                  <a:pt x="443484" y="1551432"/>
                </a:lnTo>
                <a:lnTo>
                  <a:pt x="443484" y="1615440"/>
                </a:lnTo>
                <a:lnTo>
                  <a:pt x="509016" y="1615440"/>
                </a:lnTo>
                <a:lnTo>
                  <a:pt x="509016" y="1551432"/>
                </a:lnTo>
                <a:close/>
              </a:path>
              <a:path w="509270" h="2059304">
                <a:moveTo>
                  <a:pt x="509016" y="1328928"/>
                </a:moveTo>
                <a:lnTo>
                  <a:pt x="443484" y="1328928"/>
                </a:lnTo>
                <a:lnTo>
                  <a:pt x="443484" y="1394460"/>
                </a:lnTo>
                <a:lnTo>
                  <a:pt x="509016" y="1394460"/>
                </a:lnTo>
                <a:lnTo>
                  <a:pt x="509016" y="1328928"/>
                </a:lnTo>
                <a:close/>
              </a:path>
              <a:path w="509270" h="2059304">
                <a:moveTo>
                  <a:pt x="509016" y="1107948"/>
                </a:moveTo>
                <a:lnTo>
                  <a:pt x="443484" y="1107948"/>
                </a:lnTo>
                <a:lnTo>
                  <a:pt x="443484" y="1173480"/>
                </a:lnTo>
                <a:lnTo>
                  <a:pt x="509016" y="1173480"/>
                </a:lnTo>
                <a:lnTo>
                  <a:pt x="509016" y="1107948"/>
                </a:lnTo>
                <a:close/>
              </a:path>
              <a:path w="509270" h="2059304">
                <a:moveTo>
                  <a:pt x="509016" y="885444"/>
                </a:moveTo>
                <a:lnTo>
                  <a:pt x="443484" y="885444"/>
                </a:lnTo>
                <a:lnTo>
                  <a:pt x="443484" y="950976"/>
                </a:lnTo>
                <a:lnTo>
                  <a:pt x="509016" y="950976"/>
                </a:lnTo>
                <a:lnTo>
                  <a:pt x="509016" y="885444"/>
                </a:lnTo>
                <a:close/>
              </a:path>
              <a:path w="509270" h="2059304">
                <a:moveTo>
                  <a:pt x="509016" y="664464"/>
                </a:moveTo>
                <a:lnTo>
                  <a:pt x="443484" y="664464"/>
                </a:lnTo>
                <a:lnTo>
                  <a:pt x="443484" y="729996"/>
                </a:lnTo>
                <a:lnTo>
                  <a:pt x="509016" y="729996"/>
                </a:lnTo>
                <a:lnTo>
                  <a:pt x="509016" y="664464"/>
                </a:lnTo>
                <a:close/>
              </a:path>
              <a:path w="509270" h="2059304">
                <a:moveTo>
                  <a:pt x="509016" y="441960"/>
                </a:moveTo>
                <a:lnTo>
                  <a:pt x="443484" y="441960"/>
                </a:lnTo>
                <a:lnTo>
                  <a:pt x="443484" y="507492"/>
                </a:lnTo>
                <a:lnTo>
                  <a:pt x="509016" y="507492"/>
                </a:lnTo>
                <a:lnTo>
                  <a:pt x="509016" y="441960"/>
                </a:lnTo>
                <a:close/>
              </a:path>
              <a:path w="509270" h="2059304">
                <a:moveTo>
                  <a:pt x="509016" y="220980"/>
                </a:moveTo>
                <a:lnTo>
                  <a:pt x="443484" y="220980"/>
                </a:lnTo>
                <a:lnTo>
                  <a:pt x="443484" y="286512"/>
                </a:lnTo>
                <a:lnTo>
                  <a:pt x="509016" y="286512"/>
                </a:lnTo>
                <a:lnTo>
                  <a:pt x="509016" y="220980"/>
                </a:lnTo>
                <a:close/>
              </a:path>
              <a:path w="509270" h="2059304">
                <a:moveTo>
                  <a:pt x="509016" y="0"/>
                </a:moveTo>
                <a:lnTo>
                  <a:pt x="443484" y="0"/>
                </a:lnTo>
                <a:lnTo>
                  <a:pt x="443484" y="64008"/>
                </a:lnTo>
                <a:lnTo>
                  <a:pt x="509016" y="64008"/>
                </a:lnTo>
                <a:lnTo>
                  <a:pt x="50901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2135123"/>
            <a:ext cx="302260" cy="873760"/>
          </a:xfrm>
          <a:custGeom>
            <a:avLst/>
            <a:gdLst/>
            <a:ahLst/>
            <a:cxnLst/>
            <a:rect l="l" t="t" r="r" b="b"/>
            <a:pathLst>
              <a:path w="302260" h="873760">
                <a:moveTo>
                  <a:pt x="301752" y="762000"/>
                </a:moveTo>
                <a:lnTo>
                  <a:pt x="0" y="762000"/>
                </a:lnTo>
                <a:lnTo>
                  <a:pt x="0" y="873252"/>
                </a:lnTo>
                <a:lnTo>
                  <a:pt x="301752" y="873252"/>
                </a:lnTo>
                <a:lnTo>
                  <a:pt x="301752" y="762000"/>
                </a:lnTo>
                <a:close/>
              </a:path>
              <a:path w="302260" h="873760">
                <a:moveTo>
                  <a:pt x="301752" y="509016"/>
                </a:moveTo>
                <a:lnTo>
                  <a:pt x="0" y="509016"/>
                </a:lnTo>
                <a:lnTo>
                  <a:pt x="0" y="618744"/>
                </a:lnTo>
                <a:lnTo>
                  <a:pt x="301752" y="618744"/>
                </a:lnTo>
                <a:lnTo>
                  <a:pt x="301752" y="509016"/>
                </a:lnTo>
                <a:close/>
              </a:path>
              <a:path w="302260" h="873760">
                <a:moveTo>
                  <a:pt x="301752" y="254520"/>
                </a:moveTo>
                <a:lnTo>
                  <a:pt x="0" y="254520"/>
                </a:lnTo>
                <a:lnTo>
                  <a:pt x="0" y="364236"/>
                </a:lnTo>
                <a:lnTo>
                  <a:pt x="301752" y="364236"/>
                </a:lnTo>
                <a:lnTo>
                  <a:pt x="301752" y="254520"/>
                </a:lnTo>
                <a:close/>
              </a:path>
              <a:path w="302260" h="873760">
                <a:moveTo>
                  <a:pt x="301752" y="0"/>
                </a:moveTo>
                <a:lnTo>
                  <a:pt x="0" y="0"/>
                </a:lnTo>
                <a:lnTo>
                  <a:pt x="0" y="111252"/>
                </a:lnTo>
                <a:lnTo>
                  <a:pt x="301752" y="111252"/>
                </a:lnTo>
                <a:lnTo>
                  <a:pt x="301752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842248" y="669035"/>
            <a:ext cx="302260" cy="873760"/>
          </a:xfrm>
          <a:custGeom>
            <a:avLst/>
            <a:gdLst/>
            <a:ahLst/>
            <a:cxnLst/>
            <a:rect l="l" t="t" r="r" b="b"/>
            <a:pathLst>
              <a:path w="302259" h="873760">
                <a:moveTo>
                  <a:pt x="301752" y="762000"/>
                </a:moveTo>
                <a:lnTo>
                  <a:pt x="0" y="762000"/>
                </a:lnTo>
                <a:lnTo>
                  <a:pt x="0" y="873252"/>
                </a:lnTo>
                <a:lnTo>
                  <a:pt x="301752" y="873252"/>
                </a:lnTo>
                <a:lnTo>
                  <a:pt x="301752" y="762000"/>
                </a:lnTo>
                <a:close/>
              </a:path>
              <a:path w="302259" h="873760">
                <a:moveTo>
                  <a:pt x="301752" y="507492"/>
                </a:moveTo>
                <a:lnTo>
                  <a:pt x="0" y="507492"/>
                </a:lnTo>
                <a:lnTo>
                  <a:pt x="0" y="618744"/>
                </a:lnTo>
                <a:lnTo>
                  <a:pt x="301752" y="618744"/>
                </a:lnTo>
                <a:lnTo>
                  <a:pt x="301752" y="507492"/>
                </a:lnTo>
                <a:close/>
              </a:path>
              <a:path w="302259" h="873760">
                <a:moveTo>
                  <a:pt x="301752" y="254508"/>
                </a:moveTo>
                <a:lnTo>
                  <a:pt x="0" y="254508"/>
                </a:lnTo>
                <a:lnTo>
                  <a:pt x="0" y="364236"/>
                </a:lnTo>
                <a:lnTo>
                  <a:pt x="301752" y="364236"/>
                </a:lnTo>
                <a:lnTo>
                  <a:pt x="301752" y="254508"/>
                </a:lnTo>
                <a:close/>
              </a:path>
              <a:path w="302259" h="873760">
                <a:moveTo>
                  <a:pt x="301752" y="0"/>
                </a:moveTo>
                <a:lnTo>
                  <a:pt x="0" y="0"/>
                </a:lnTo>
                <a:lnTo>
                  <a:pt x="0" y="109728"/>
                </a:lnTo>
                <a:lnTo>
                  <a:pt x="301752" y="109728"/>
                </a:lnTo>
                <a:lnTo>
                  <a:pt x="301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100572" y="4270247"/>
            <a:ext cx="302260" cy="873760"/>
          </a:xfrm>
          <a:custGeom>
            <a:avLst/>
            <a:gdLst/>
            <a:ahLst/>
            <a:cxnLst/>
            <a:rect l="l" t="t" r="r" b="b"/>
            <a:pathLst>
              <a:path w="302260" h="873760">
                <a:moveTo>
                  <a:pt x="301752" y="763524"/>
                </a:moveTo>
                <a:lnTo>
                  <a:pt x="0" y="763524"/>
                </a:lnTo>
                <a:lnTo>
                  <a:pt x="0" y="873252"/>
                </a:lnTo>
                <a:lnTo>
                  <a:pt x="301752" y="873252"/>
                </a:lnTo>
                <a:lnTo>
                  <a:pt x="301752" y="763524"/>
                </a:lnTo>
                <a:close/>
              </a:path>
              <a:path w="302260" h="873760">
                <a:moveTo>
                  <a:pt x="301752" y="509016"/>
                </a:moveTo>
                <a:lnTo>
                  <a:pt x="0" y="509016"/>
                </a:lnTo>
                <a:lnTo>
                  <a:pt x="0" y="618744"/>
                </a:lnTo>
                <a:lnTo>
                  <a:pt x="301752" y="618744"/>
                </a:lnTo>
                <a:lnTo>
                  <a:pt x="301752" y="509016"/>
                </a:lnTo>
                <a:close/>
              </a:path>
              <a:path w="302260" h="873760">
                <a:moveTo>
                  <a:pt x="301752" y="254508"/>
                </a:moveTo>
                <a:lnTo>
                  <a:pt x="0" y="254508"/>
                </a:lnTo>
                <a:lnTo>
                  <a:pt x="0" y="364236"/>
                </a:lnTo>
                <a:lnTo>
                  <a:pt x="301752" y="364236"/>
                </a:lnTo>
                <a:lnTo>
                  <a:pt x="301752" y="254508"/>
                </a:lnTo>
                <a:close/>
              </a:path>
              <a:path w="302260" h="873760">
                <a:moveTo>
                  <a:pt x="301752" y="0"/>
                </a:moveTo>
                <a:lnTo>
                  <a:pt x="0" y="0"/>
                </a:lnTo>
                <a:lnTo>
                  <a:pt x="0" y="111252"/>
                </a:lnTo>
                <a:lnTo>
                  <a:pt x="301752" y="111252"/>
                </a:lnTo>
                <a:lnTo>
                  <a:pt x="301752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25E61-C059-4E2A-ADC8-CF64622FEB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66012-B977-439E-A914-5171CA3DB2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8745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DC845-0823-4A8E-BF64-ECDC002030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27CB9-446A-4DFA-8610-118431C627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808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E2363-259B-45AC-AB58-5384DD9E14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70EE4-76C1-413F-82C8-FB9418B598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367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6BF09-6A7B-4627-9C67-73F35139E0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E5F1D-82B5-4E0B-B765-E6C9ED2C0C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69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7AC21-65D8-4A17-8B53-3D1CC422411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B6929-509E-4351-AD8E-9017A26926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576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C4E8D-2148-4985-919F-00E6990A00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A29AA-EBE5-4A97-BB34-57F521A219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3704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12146-2BE8-4002-ABF3-5839D7C3117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CC573-47C6-4B1B-84C0-DD96BC571A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7279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CBC7C-A826-49D6-A95E-FBBD8014FAB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D4845-6C8E-4286-A4AD-1DF8C9D711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1011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F3F5F-A9DB-4CFE-B570-71D3ED2A61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ABE42-FAD8-42C5-ACF8-888FB4E8C9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2718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75F5F-29E3-4238-A5ED-632045325D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10E71-F49A-45F4-B781-875F1B0A62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369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0ACD7-11B7-4B61-9ABC-A7274CCFB30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9C65-FAA9-4CF5-9C3F-43A601D631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685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503919" y="4489703"/>
            <a:ext cx="640080" cy="654050"/>
          </a:xfrm>
          <a:custGeom>
            <a:avLst/>
            <a:gdLst/>
            <a:ahLst/>
            <a:cxnLst/>
            <a:rect l="l" t="t" r="r" b="b"/>
            <a:pathLst>
              <a:path w="640079" h="654050">
                <a:moveTo>
                  <a:pt x="640079" y="653795"/>
                </a:moveTo>
                <a:lnTo>
                  <a:pt x="640079" y="0"/>
                </a:lnTo>
                <a:lnTo>
                  <a:pt x="0" y="0"/>
                </a:lnTo>
                <a:lnTo>
                  <a:pt x="0" y="653795"/>
                </a:lnTo>
                <a:lnTo>
                  <a:pt x="640079" y="653795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654050" cy="5143500"/>
          </a:xfrm>
          <a:custGeom>
            <a:avLst/>
            <a:gdLst/>
            <a:ahLst/>
            <a:cxnLst/>
            <a:rect l="l" t="t" r="r" b="b"/>
            <a:pathLst>
              <a:path w="654050" h="5143500">
                <a:moveTo>
                  <a:pt x="653796" y="0"/>
                </a:moveTo>
                <a:lnTo>
                  <a:pt x="0" y="0"/>
                </a:lnTo>
                <a:lnTo>
                  <a:pt x="0" y="5143500"/>
                </a:lnTo>
                <a:lnTo>
                  <a:pt x="653796" y="5143500"/>
                </a:lnTo>
                <a:lnTo>
                  <a:pt x="6537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1700" y="584072"/>
            <a:ext cx="118808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72A36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9809" y="1357947"/>
            <a:ext cx="6780530" cy="3280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A78B5FA-0E60-447F-B350-CF703E35BB7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3EF657-EF3C-4045-A4DC-BAFB57B37B89}" type="slidenum">
              <a:rPr lang="ru-RU" altLang="ru-RU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013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bogdanovskaya@hse.r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601211"/>
            <a:ext cx="6101080" cy="1542415"/>
          </a:xfrm>
          <a:custGeom>
            <a:avLst/>
            <a:gdLst/>
            <a:ahLst/>
            <a:cxnLst/>
            <a:rect l="l" t="t" r="r" b="b"/>
            <a:pathLst>
              <a:path w="6101080" h="1542414">
                <a:moveTo>
                  <a:pt x="0" y="1542287"/>
                </a:moveTo>
                <a:lnTo>
                  <a:pt x="6100572" y="1542287"/>
                </a:lnTo>
                <a:lnTo>
                  <a:pt x="6100572" y="0"/>
                </a:lnTo>
                <a:lnTo>
                  <a:pt x="0" y="0"/>
                </a:lnTo>
                <a:lnTo>
                  <a:pt x="0" y="1542287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870700" cy="3601720"/>
            <a:chOff x="0" y="0"/>
            <a:chExt cx="6870700" cy="360172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101080" cy="1542415"/>
            </a:xfrm>
            <a:custGeom>
              <a:avLst/>
              <a:gdLst/>
              <a:ahLst/>
              <a:cxnLst/>
              <a:rect l="l" t="t" r="r" b="b"/>
              <a:pathLst>
                <a:path w="6101080" h="1542415">
                  <a:moveTo>
                    <a:pt x="0" y="1542288"/>
                  </a:moveTo>
                  <a:lnTo>
                    <a:pt x="6100572" y="1542288"/>
                  </a:lnTo>
                  <a:lnTo>
                    <a:pt x="6100572" y="0"/>
                  </a:lnTo>
                  <a:lnTo>
                    <a:pt x="0" y="0"/>
                  </a:lnTo>
                  <a:lnTo>
                    <a:pt x="0" y="1542288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542288"/>
              <a:ext cx="6870700" cy="2059305"/>
            </a:xfrm>
            <a:custGeom>
              <a:avLst/>
              <a:gdLst/>
              <a:ahLst/>
              <a:cxnLst/>
              <a:rect l="l" t="t" r="r" b="b"/>
              <a:pathLst>
                <a:path w="6870700" h="2059304">
                  <a:moveTo>
                    <a:pt x="6870192" y="0"/>
                  </a:moveTo>
                  <a:lnTo>
                    <a:pt x="0" y="0"/>
                  </a:lnTo>
                  <a:lnTo>
                    <a:pt x="0" y="2058924"/>
                  </a:lnTo>
                  <a:lnTo>
                    <a:pt x="6870192" y="2058924"/>
                  </a:lnTo>
                  <a:lnTo>
                    <a:pt x="6870192" y="0"/>
                  </a:lnTo>
                  <a:close/>
                </a:path>
              </a:pathLst>
            </a:custGeom>
            <a:solidFill>
              <a:srgbClr val="272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8478011" y="447751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79180" y="447751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81871" y="447751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78011" y="46786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79180" y="46786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81871" y="46786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78011" y="488137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5"/>
                </a:lnTo>
                <a:lnTo>
                  <a:pt x="59435" y="59435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79180" y="488137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5"/>
                </a:lnTo>
                <a:lnTo>
                  <a:pt x="59435" y="59435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81871" y="488137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5"/>
                </a:lnTo>
                <a:lnTo>
                  <a:pt x="59435" y="59435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78011" y="508406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79180" y="508406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881871" y="508406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84564" y="447751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084564" y="46786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084564" y="488137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5"/>
                </a:lnTo>
                <a:lnTo>
                  <a:pt x="59435" y="59435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084564" y="508406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42404" y="1542288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4">
                <a:moveTo>
                  <a:pt x="65531" y="0"/>
                </a:moveTo>
                <a:lnTo>
                  <a:pt x="0" y="0"/>
                </a:lnTo>
                <a:lnTo>
                  <a:pt x="0" y="64008"/>
                </a:lnTo>
                <a:lnTo>
                  <a:pt x="65531" y="64008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264907" y="154228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64007" y="0"/>
                </a:moveTo>
                <a:lnTo>
                  <a:pt x="0" y="0"/>
                </a:lnTo>
                <a:lnTo>
                  <a:pt x="0" y="64008"/>
                </a:lnTo>
                <a:lnTo>
                  <a:pt x="64007" y="64008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85888" y="1542288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4">
                <a:moveTo>
                  <a:pt x="65531" y="0"/>
                </a:moveTo>
                <a:lnTo>
                  <a:pt x="0" y="0"/>
                </a:lnTo>
                <a:lnTo>
                  <a:pt x="0" y="64008"/>
                </a:lnTo>
                <a:lnTo>
                  <a:pt x="65531" y="64008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42404" y="1763267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2"/>
                </a:lnTo>
                <a:lnTo>
                  <a:pt x="65531" y="65532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264907" y="1763267"/>
            <a:ext cx="64135" cy="66040"/>
          </a:xfrm>
          <a:custGeom>
            <a:avLst/>
            <a:gdLst/>
            <a:ahLst/>
            <a:cxnLst/>
            <a:rect l="l" t="t" r="r" b="b"/>
            <a:pathLst>
              <a:path w="64134" h="66039">
                <a:moveTo>
                  <a:pt x="64007" y="0"/>
                </a:moveTo>
                <a:lnTo>
                  <a:pt x="0" y="0"/>
                </a:lnTo>
                <a:lnTo>
                  <a:pt x="0" y="65532"/>
                </a:lnTo>
                <a:lnTo>
                  <a:pt x="64007" y="65532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85888" y="1763267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2"/>
                </a:lnTo>
                <a:lnTo>
                  <a:pt x="65531" y="65532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42404" y="1984248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64907" y="1984248"/>
            <a:ext cx="64135" cy="66040"/>
          </a:xfrm>
          <a:custGeom>
            <a:avLst/>
            <a:gdLst/>
            <a:ahLst/>
            <a:cxnLst/>
            <a:rect l="l" t="t" r="r" b="b"/>
            <a:pathLst>
              <a:path w="64134" h="66039">
                <a:moveTo>
                  <a:pt x="64007" y="0"/>
                </a:moveTo>
                <a:lnTo>
                  <a:pt x="0" y="0"/>
                </a:lnTo>
                <a:lnTo>
                  <a:pt x="0" y="65531"/>
                </a:lnTo>
                <a:lnTo>
                  <a:pt x="64007" y="65531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85888" y="1984248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42404" y="2206751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64907" y="2206751"/>
            <a:ext cx="64135" cy="66040"/>
          </a:xfrm>
          <a:custGeom>
            <a:avLst/>
            <a:gdLst/>
            <a:ahLst/>
            <a:cxnLst/>
            <a:rect l="l" t="t" r="r" b="b"/>
            <a:pathLst>
              <a:path w="64134" h="66039">
                <a:moveTo>
                  <a:pt x="64007" y="0"/>
                </a:moveTo>
                <a:lnTo>
                  <a:pt x="0" y="0"/>
                </a:lnTo>
                <a:lnTo>
                  <a:pt x="0" y="65531"/>
                </a:lnTo>
                <a:lnTo>
                  <a:pt x="64007" y="65531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85888" y="2206751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706868" y="1542288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4">
                <a:moveTo>
                  <a:pt x="65531" y="0"/>
                </a:moveTo>
                <a:lnTo>
                  <a:pt x="0" y="0"/>
                </a:lnTo>
                <a:lnTo>
                  <a:pt x="0" y="64008"/>
                </a:lnTo>
                <a:lnTo>
                  <a:pt x="65531" y="64008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706868" y="1763267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2"/>
                </a:lnTo>
                <a:lnTo>
                  <a:pt x="65531" y="65532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06868" y="1984248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706868" y="2206751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42404" y="2427732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64907" y="2427732"/>
            <a:ext cx="64135" cy="66040"/>
          </a:xfrm>
          <a:custGeom>
            <a:avLst/>
            <a:gdLst/>
            <a:ahLst/>
            <a:cxnLst/>
            <a:rect l="l" t="t" r="r" b="b"/>
            <a:pathLst>
              <a:path w="64134" h="66039">
                <a:moveTo>
                  <a:pt x="64007" y="0"/>
                </a:moveTo>
                <a:lnTo>
                  <a:pt x="0" y="0"/>
                </a:lnTo>
                <a:lnTo>
                  <a:pt x="0" y="65531"/>
                </a:lnTo>
                <a:lnTo>
                  <a:pt x="64007" y="65531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85888" y="2427732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42404" y="2650235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264907" y="2650235"/>
            <a:ext cx="64135" cy="66040"/>
          </a:xfrm>
          <a:custGeom>
            <a:avLst/>
            <a:gdLst/>
            <a:ahLst/>
            <a:cxnLst/>
            <a:rect l="l" t="t" r="r" b="b"/>
            <a:pathLst>
              <a:path w="64134" h="66039">
                <a:moveTo>
                  <a:pt x="64007" y="0"/>
                </a:moveTo>
                <a:lnTo>
                  <a:pt x="0" y="0"/>
                </a:lnTo>
                <a:lnTo>
                  <a:pt x="0" y="65531"/>
                </a:lnTo>
                <a:lnTo>
                  <a:pt x="64007" y="65531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485888" y="2650235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42404" y="2871216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264907" y="2871216"/>
            <a:ext cx="64135" cy="66040"/>
          </a:xfrm>
          <a:custGeom>
            <a:avLst/>
            <a:gdLst/>
            <a:ahLst/>
            <a:cxnLst/>
            <a:rect l="l" t="t" r="r" b="b"/>
            <a:pathLst>
              <a:path w="64134" h="66039">
                <a:moveTo>
                  <a:pt x="64007" y="0"/>
                </a:moveTo>
                <a:lnTo>
                  <a:pt x="0" y="0"/>
                </a:lnTo>
                <a:lnTo>
                  <a:pt x="0" y="65531"/>
                </a:lnTo>
                <a:lnTo>
                  <a:pt x="64007" y="65531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485888" y="2871216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42404" y="3093720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5">
                <a:moveTo>
                  <a:pt x="65531" y="0"/>
                </a:moveTo>
                <a:lnTo>
                  <a:pt x="0" y="0"/>
                </a:lnTo>
                <a:lnTo>
                  <a:pt x="0" y="64007"/>
                </a:lnTo>
                <a:lnTo>
                  <a:pt x="65531" y="64007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64907" y="309372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64007" y="0"/>
                </a:moveTo>
                <a:lnTo>
                  <a:pt x="0" y="0"/>
                </a:lnTo>
                <a:lnTo>
                  <a:pt x="0" y="64007"/>
                </a:lnTo>
                <a:lnTo>
                  <a:pt x="64007" y="64007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85888" y="3093720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5">
                <a:moveTo>
                  <a:pt x="65531" y="0"/>
                </a:moveTo>
                <a:lnTo>
                  <a:pt x="0" y="0"/>
                </a:lnTo>
                <a:lnTo>
                  <a:pt x="0" y="64007"/>
                </a:lnTo>
                <a:lnTo>
                  <a:pt x="65531" y="64007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706868" y="2427732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706868" y="2650235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706868" y="2871216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706868" y="3093720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5">
                <a:moveTo>
                  <a:pt x="65531" y="0"/>
                </a:moveTo>
                <a:lnTo>
                  <a:pt x="0" y="0"/>
                </a:lnTo>
                <a:lnTo>
                  <a:pt x="0" y="64007"/>
                </a:lnTo>
                <a:lnTo>
                  <a:pt x="65531" y="64007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042404" y="3314700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264907" y="3314700"/>
            <a:ext cx="64135" cy="66040"/>
          </a:xfrm>
          <a:custGeom>
            <a:avLst/>
            <a:gdLst/>
            <a:ahLst/>
            <a:cxnLst/>
            <a:rect l="l" t="t" r="r" b="b"/>
            <a:pathLst>
              <a:path w="64134" h="66039">
                <a:moveTo>
                  <a:pt x="64007" y="0"/>
                </a:moveTo>
                <a:lnTo>
                  <a:pt x="0" y="0"/>
                </a:lnTo>
                <a:lnTo>
                  <a:pt x="0" y="65531"/>
                </a:lnTo>
                <a:lnTo>
                  <a:pt x="64007" y="65531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85888" y="3314700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042404" y="3537203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5">
                <a:moveTo>
                  <a:pt x="65531" y="0"/>
                </a:moveTo>
                <a:lnTo>
                  <a:pt x="0" y="0"/>
                </a:lnTo>
                <a:lnTo>
                  <a:pt x="0" y="64008"/>
                </a:lnTo>
                <a:lnTo>
                  <a:pt x="65531" y="64008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264907" y="3537203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64007" y="0"/>
                </a:moveTo>
                <a:lnTo>
                  <a:pt x="0" y="0"/>
                </a:lnTo>
                <a:lnTo>
                  <a:pt x="0" y="64008"/>
                </a:lnTo>
                <a:lnTo>
                  <a:pt x="64007" y="64008"/>
                </a:lnTo>
                <a:lnTo>
                  <a:pt x="64007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85888" y="3537203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5">
                <a:moveTo>
                  <a:pt x="65531" y="0"/>
                </a:moveTo>
                <a:lnTo>
                  <a:pt x="0" y="0"/>
                </a:lnTo>
                <a:lnTo>
                  <a:pt x="0" y="64008"/>
                </a:lnTo>
                <a:lnTo>
                  <a:pt x="65531" y="64008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06868" y="3314700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40" h="66039">
                <a:moveTo>
                  <a:pt x="65531" y="0"/>
                </a:moveTo>
                <a:lnTo>
                  <a:pt x="0" y="0"/>
                </a:lnTo>
                <a:lnTo>
                  <a:pt x="0" y="65531"/>
                </a:lnTo>
                <a:lnTo>
                  <a:pt x="65531" y="65531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06868" y="3537203"/>
            <a:ext cx="66040" cy="64135"/>
          </a:xfrm>
          <a:custGeom>
            <a:avLst/>
            <a:gdLst/>
            <a:ahLst/>
            <a:cxnLst/>
            <a:rect l="l" t="t" r="r" b="b"/>
            <a:pathLst>
              <a:path w="66040" h="64135">
                <a:moveTo>
                  <a:pt x="65531" y="0"/>
                </a:moveTo>
                <a:lnTo>
                  <a:pt x="0" y="0"/>
                </a:lnTo>
                <a:lnTo>
                  <a:pt x="0" y="64008"/>
                </a:lnTo>
                <a:lnTo>
                  <a:pt x="65531" y="64008"/>
                </a:lnTo>
                <a:lnTo>
                  <a:pt x="6553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0" y="2008632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60" h="109855">
                <a:moveTo>
                  <a:pt x="301752" y="0"/>
                </a:moveTo>
                <a:lnTo>
                  <a:pt x="0" y="0"/>
                </a:lnTo>
                <a:lnTo>
                  <a:pt x="0" y="109727"/>
                </a:lnTo>
                <a:lnTo>
                  <a:pt x="301752" y="109727"/>
                </a:lnTo>
                <a:lnTo>
                  <a:pt x="301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0" y="2263139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60" h="109855">
                <a:moveTo>
                  <a:pt x="301752" y="0"/>
                </a:moveTo>
                <a:lnTo>
                  <a:pt x="0" y="0"/>
                </a:lnTo>
                <a:lnTo>
                  <a:pt x="0" y="109728"/>
                </a:lnTo>
                <a:lnTo>
                  <a:pt x="301752" y="109728"/>
                </a:lnTo>
                <a:lnTo>
                  <a:pt x="301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0" y="2516123"/>
            <a:ext cx="302260" cy="111760"/>
          </a:xfrm>
          <a:custGeom>
            <a:avLst/>
            <a:gdLst/>
            <a:ahLst/>
            <a:cxnLst/>
            <a:rect l="l" t="t" r="r" b="b"/>
            <a:pathLst>
              <a:path w="302260" h="111760">
                <a:moveTo>
                  <a:pt x="301752" y="0"/>
                </a:moveTo>
                <a:lnTo>
                  <a:pt x="0" y="0"/>
                </a:lnTo>
                <a:lnTo>
                  <a:pt x="0" y="111251"/>
                </a:lnTo>
                <a:lnTo>
                  <a:pt x="301752" y="111251"/>
                </a:lnTo>
                <a:lnTo>
                  <a:pt x="301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0" y="2770632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60" h="109855">
                <a:moveTo>
                  <a:pt x="301752" y="0"/>
                </a:moveTo>
                <a:lnTo>
                  <a:pt x="0" y="0"/>
                </a:lnTo>
                <a:lnTo>
                  <a:pt x="0" y="109727"/>
                </a:lnTo>
                <a:lnTo>
                  <a:pt x="301752" y="109727"/>
                </a:lnTo>
                <a:lnTo>
                  <a:pt x="301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0" y="3025139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60" h="109855">
                <a:moveTo>
                  <a:pt x="301752" y="0"/>
                </a:moveTo>
                <a:lnTo>
                  <a:pt x="0" y="0"/>
                </a:lnTo>
                <a:lnTo>
                  <a:pt x="0" y="109728"/>
                </a:lnTo>
                <a:lnTo>
                  <a:pt x="301752" y="109728"/>
                </a:lnTo>
                <a:lnTo>
                  <a:pt x="301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842247" y="669036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59" h="109854">
                <a:moveTo>
                  <a:pt x="301751" y="0"/>
                </a:moveTo>
                <a:lnTo>
                  <a:pt x="0" y="0"/>
                </a:lnTo>
                <a:lnTo>
                  <a:pt x="0" y="109727"/>
                </a:lnTo>
                <a:lnTo>
                  <a:pt x="301751" y="109727"/>
                </a:lnTo>
                <a:lnTo>
                  <a:pt x="30175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42247" y="923544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59" h="109855">
                <a:moveTo>
                  <a:pt x="301751" y="0"/>
                </a:moveTo>
                <a:lnTo>
                  <a:pt x="0" y="0"/>
                </a:lnTo>
                <a:lnTo>
                  <a:pt x="0" y="109727"/>
                </a:lnTo>
                <a:lnTo>
                  <a:pt x="301751" y="109727"/>
                </a:lnTo>
                <a:lnTo>
                  <a:pt x="30175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842247" y="1176527"/>
            <a:ext cx="302260" cy="111760"/>
          </a:xfrm>
          <a:custGeom>
            <a:avLst/>
            <a:gdLst/>
            <a:ahLst/>
            <a:cxnLst/>
            <a:rect l="l" t="t" r="r" b="b"/>
            <a:pathLst>
              <a:path w="302259" h="111759">
                <a:moveTo>
                  <a:pt x="301751" y="0"/>
                </a:moveTo>
                <a:lnTo>
                  <a:pt x="0" y="0"/>
                </a:lnTo>
                <a:lnTo>
                  <a:pt x="0" y="111251"/>
                </a:lnTo>
                <a:lnTo>
                  <a:pt x="301751" y="111251"/>
                </a:lnTo>
                <a:lnTo>
                  <a:pt x="30175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842247" y="1431036"/>
            <a:ext cx="302260" cy="111760"/>
          </a:xfrm>
          <a:custGeom>
            <a:avLst/>
            <a:gdLst/>
            <a:ahLst/>
            <a:cxnLst/>
            <a:rect l="l" t="t" r="r" b="b"/>
            <a:pathLst>
              <a:path w="302259" h="111759">
                <a:moveTo>
                  <a:pt x="301751" y="0"/>
                </a:moveTo>
                <a:lnTo>
                  <a:pt x="0" y="0"/>
                </a:lnTo>
                <a:lnTo>
                  <a:pt x="0" y="111251"/>
                </a:lnTo>
                <a:lnTo>
                  <a:pt x="301751" y="111251"/>
                </a:lnTo>
                <a:lnTo>
                  <a:pt x="30175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98820" y="4270247"/>
            <a:ext cx="302260" cy="111760"/>
          </a:xfrm>
          <a:custGeom>
            <a:avLst/>
            <a:gdLst/>
            <a:ahLst/>
            <a:cxnLst/>
            <a:rect l="l" t="t" r="r" b="b"/>
            <a:pathLst>
              <a:path w="302260" h="111760">
                <a:moveTo>
                  <a:pt x="301751" y="0"/>
                </a:moveTo>
                <a:lnTo>
                  <a:pt x="0" y="0"/>
                </a:lnTo>
                <a:lnTo>
                  <a:pt x="0" y="111251"/>
                </a:lnTo>
                <a:lnTo>
                  <a:pt x="301751" y="111251"/>
                </a:lnTo>
                <a:lnTo>
                  <a:pt x="30175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798820" y="4524755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60" h="109854">
                <a:moveTo>
                  <a:pt x="301751" y="0"/>
                </a:moveTo>
                <a:lnTo>
                  <a:pt x="0" y="0"/>
                </a:lnTo>
                <a:lnTo>
                  <a:pt x="0" y="109728"/>
                </a:lnTo>
                <a:lnTo>
                  <a:pt x="301751" y="109728"/>
                </a:lnTo>
                <a:lnTo>
                  <a:pt x="30175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98820" y="4779264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60" h="109854">
                <a:moveTo>
                  <a:pt x="301751" y="0"/>
                </a:moveTo>
                <a:lnTo>
                  <a:pt x="0" y="0"/>
                </a:lnTo>
                <a:lnTo>
                  <a:pt x="0" y="109728"/>
                </a:lnTo>
                <a:lnTo>
                  <a:pt x="301751" y="109728"/>
                </a:lnTo>
                <a:lnTo>
                  <a:pt x="30175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798820" y="5033771"/>
            <a:ext cx="302260" cy="109855"/>
          </a:xfrm>
          <a:custGeom>
            <a:avLst/>
            <a:gdLst/>
            <a:ahLst/>
            <a:cxnLst/>
            <a:rect l="l" t="t" r="r" b="b"/>
            <a:pathLst>
              <a:path w="302260" h="109854">
                <a:moveTo>
                  <a:pt x="301751" y="0"/>
                </a:moveTo>
                <a:lnTo>
                  <a:pt x="0" y="0"/>
                </a:lnTo>
                <a:lnTo>
                  <a:pt x="0" y="109727"/>
                </a:lnTo>
                <a:lnTo>
                  <a:pt x="301751" y="109727"/>
                </a:lnTo>
                <a:lnTo>
                  <a:pt x="30175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5800" y="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88491" y="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91183" y="0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19" h="59690">
                <a:moveTo>
                  <a:pt x="57912" y="0"/>
                </a:moveTo>
                <a:lnTo>
                  <a:pt x="0" y="0"/>
                </a:lnTo>
                <a:lnTo>
                  <a:pt x="0" y="59436"/>
                </a:lnTo>
                <a:lnTo>
                  <a:pt x="57912" y="59436"/>
                </a:lnTo>
                <a:lnTo>
                  <a:pt x="579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85800" y="20269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88491" y="20269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091183" y="202692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19" h="59689">
                <a:moveTo>
                  <a:pt x="57912" y="0"/>
                </a:moveTo>
                <a:lnTo>
                  <a:pt x="0" y="0"/>
                </a:lnTo>
                <a:lnTo>
                  <a:pt x="0" y="59436"/>
                </a:lnTo>
                <a:lnTo>
                  <a:pt x="57912" y="59436"/>
                </a:lnTo>
                <a:lnTo>
                  <a:pt x="579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85800" y="40538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8491" y="40538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91183" y="405384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19" h="59690">
                <a:moveTo>
                  <a:pt x="57912" y="0"/>
                </a:moveTo>
                <a:lnTo>
                  <a:pt x="0" y="0"/>
                </a:lnTo>
                <a:lnTo>
                  <a:pt x="0" y="59436"/>
                </a:lnTo>
                <a:lnTo>
                  <a:pt x="57912" y="59436"/>
                </a:lnTo>
                <a:lnTo>
                  <a:pt x="579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85800" y="60655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8491" y="60655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091183" y="606551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19" h="59690">
                <a:moveTo>
                  <a:pt x="57912" y="0"/>
                </a:moveTo>
                <a:lnTo>
                  <a:pt x="0" y="0"/>
                </a:lnTo>
                <a:lnTo>
                  <a:pt x="0" y="59436"/>
                </a:lnTo>
                <a:lnTo>
                  <a:pt x="57912" y="59436"/>
                </a:lnTo>
                <a:lnTo>
                  <a:pt x="579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292352" y="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292352" y="20269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292352" y="40538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292352" y="60655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>
            <a:spLocks noGrp="1"/>
          </p:cNvSpPr>
          <p:nvPr>
            <p:ph type="title"/>
          </p:nvPr>
        </p:nvSpPr>
        <p:spPr>
          <a:xfrm>
            <a:off x="673100" y="2143760"/>
            <a:ext cx="550545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dirty="0">
                <a:solidFill>
                  <a:srgbClr val="FFFFFF"/>
                </a:solidFill>
              </a:rPr>
              <a:t>EI KFU </a:t>
            </a:r>
            <a:r>
              <a:rPr lang="en-US" sz="3200" dirty="0" err="1">
                <a:solidFill>
                  <a:srgbClr val="FFFFFF"/>
                </a:solidFill>
              </a:rPr>
              <a:t>muhandislik-texnologiya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bo'limi</a:t>
            </a:r>
            <a:endParaRPr sz="3200" dirty="0"/>
          </a:p>
        </p:txBody>
      </p:sp>
      <p:sp>
        <p:nvSpPr>
          <p:cNvPr id="92" name="object 92"/>
          <p:cNvSpPr txBox="1"/>
          <p:nvPr/>
        </p:nvSpPr>
        <p:spPr>
          <a:xfrm>
            <a:off x="827024" y="3867099"/>
            <a:ext cx="4288790" cy="51744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819150" marR="5080" indent="-806450">
              <a:lnSpc>
                <a:spcPts val="3460"/>
              </a:lnSpc>
              <a:spcBef>
                <a:spcPts val="535"/>
              </a:spcBef>
            </a:pPr>
            <a:endParaRPr sz="3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0804" y="2191638"/>
            <a:ext cx="6190996" cy="1230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35"/>
              </a:lnSpc>
              <a:spcBef>
                <a:spcPts val="95"/>
              </a:spcBef>
            </a:pPr>
            <a:r>
              <a:rPr lang="en-US" sz="2800" spc="-5" dirty="0" err="1">
                <a:solidFill>
                  <a:srgbClr val="272A36"/>
                </a:solidFill>
                <a:latin typeface="Cambria"/>
                <a:cs typeface="Cambria"/>
              </a:rPr>
              <a:t>Magistrlik</a:t>
            </a:r>
            <a:r>
              <a:rPr lang="en-US" sz="2800" spc="-5" dirty="0">
                <a:solidFill>
                  <a:srgbClr val="272A36"/>
                </a:solidFill>
                <a:latin typeface="Cambria"/>
                <a:cs typeface="Cambria"/>
              </a:rPr>
              <a:t> dasturi</a:t>
            </a:r>
            <a:endParaRPr lang="ru-RU" sz="2800" spc="-5" dirty="0">
              <a:solidFill>
                <a:srgbClr val="272A36"/>
              </a:solidFill>
              <a:latin typeface="Cambria"/>
              <a:cs typeface="Cambria"/>
            </a:endParaRPr>
          </a:p>
          <a:p>
            <a:pPr marL="12700">
              <a:lnSpc>
                <a:spcPts val="3135"/>
              </a:lnSpc>
              <a:spcBef>
                <a:spcPts val="95"/>
              </a:spcBef>
            </a:pPr>
            <a:r>
              <a:rPr lang="en-US" sz="3600" b="1" dirty="0">
                <a:solidFill>
                  <a:srgbClr val="272A36"/>
                </a:solidFill>
                <a:latin typeface="Cambria"/>
                <a:cs typeface="Cambria"/>
              </a:rPr>
              <a:t>"</a:t>
            </a:r>
            <a:r>
              <a:rPr lang="en-US" sz="3600" b="1" dirty="0" err="1">
                <a:solidFill>
                  <a:srgbClr val="272A36"/>
                </a:solidFill>
                <a:latin typeface="Cambria"/>
                <a:cs typeface="Cambria"/>
              </a:rPr>
              <a:t>Muhandislik</a:t>
            </a:r>
            <a:r>
              <a:rPr lang="en-US" sz="3600" b="1" dirty="0">
                <a:solidFill>
                  <a:srgbClr val="272A36"/>
                </a:solidFill>
                <a:latin typeface="Cambria"/>
                <a:cs typeface="Cambria"/>
              </a:rPr>
              <a:t> </a:t>
            </a:r>
            <a:r>
              <a:rPr lang="en-US" sz="3600" b="1" dirty="0" err="1">
                <a:solidFill>
                  <a:srgbClr val="272A36"/>
                </a:solidFill>
                <a:latin typeface="Cambria"/>
                <a:cs typeface="Cambria"/>
              </a:rPr>
              <a:t>pedagogikasi</a:t>
            </a:r>
            <a:r>
              <a:rPr lang="en-US" sz="3600" b="1" dirty="0">
                <a:solidFill>
                  <a:srgbClr val="272A36"/>
                </a:solidFill>
                <a:latin typeface="Cambria"/>
                <a:cs typeface="Cambria"/>
              </a:rPr>
              <a:t>»</a:t>
            </a:r>
            <a:endParaRPr lang="ru-RU" sz="3600" b="1" dirty="0">
              <a:solidFill>
                <a:srgbClr val="272A36"/>
              </a:solidFill>
              <a:latin typeface="Cambria"/>
              <a:cs typeface="Cambria"/>
            </a:endParaRPr>
          </a:p>
          <a:p>
            <a:pPr marL="12700">
              <a:lnSpc>
                <a:spcPts val="3135"/>
              </a:lnSpc>
              <a:spcBef>
                <a:spcPts val="95"/>
              </a:spcBef>
            </a:pPr>
            <a:r>
              <a:rPr lang="en-US" sz="2800" spc="-5" dirty="0" err="1">
                <a:latin typeface="Cambria"/>
                <a:cs typeface="Cambria"/>
              </a:rPr>
              <a:t>Magistratura</a:t>
            </a:r>
            <a:r>
              <a:rPr lang="en-US" sz="2800" spc="-5" dirty="0">
                <a:latin typeface="Cambria"/>
                <a:cs typeface="Cambria"/>
              </a:rPr>
              <a:t> "dam </a:t>
            </a:r>
            <a:r>
              <a:rPr lang="en-US" sz="2800" spc="-5" dirty="0" err="1">
                <a:latin typeface="Cambria"/>
                <a:cs typeface="Cambria"/>
              </a:rPr>
              <a:t>olish</a:t>
            </a:r>
            <a:r>
              <a:rPr lang="en-US" sz="2800" spc="-5" dirty="0">
                <a:latin typeface="Cambria"/>
                <a:cs typeface="Cambria"/>
              </a:rPr>
              <a:t> </a:t>
            </a:r>
            <a:r>
              <a:rPr lang="en-US" sz="2800" spc="-5" dirty="0" err="1">
                <a:latin typeface="Cambria"/>
                <a:cs typeface="Cambria"/>
              </a:rPr>
              <a:t>kunlari</a:t>
            </a:r>
            <a:r>
              <a:rPr lang="en-US" sz="2800" spc="-5" dirty="0">
                <a:latin typeface="Cambria"/>
                <a:cs typeface="Cambria"/>
              </a:rPr>
              <a:t>»</a:t>
            </a:r>
            <a:endParaRPr lang="ru-RU" sz="28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90204" y="4489703"/>
            <a:ext cx="654050" cy="654050"/>
          </a:xfrm>
          <a:custGeom>
            <a:avLst/>
            <a:gdLst/>
            <a:ahLst/>
            <a:cxnLst/>
            <a:rect l="l" t="t" r="r" b="b"/>
            <a:pathLst>
              <a:path w="654050" h="654050">
                <a:moveTo>
                  <a:pt x="653796" y="0"/>
                </a:moveTo>
                <a:lnTo>
                  <a:pt x="0" y="0"/>
                </a:lnTo>
                <a:lnTo>
                  <a:pt x="0" y="653796"/>
                </a:lnTo>
                <a:lnTo>
                  <a:pt x="653796" y="653796"/>
                </a:lnTo>
                <a:lnTo>
                  <a:pt x="6537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54050" cy="5143500"/>
            <a:chOff x="0" y="0"/>
            <a:chExt cx="654050" cy="51435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54050" cy="5143500"/>
            </a:xfrm>
            <a:custGeom>
              <a:avLst/>
              <a:gdLst/>
              <a:ahLst/>
              <a:cxnLst/>
              <a:rect l="l" t="t" r="r" b="b"/>
              <a:pathLst>
                <a:path w="654050" h="5143500">
                  <a:moveTo>
                    <a:pt x="653796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653796" y="5143500"/>
                  </a:lnTo>
                  <a:lnTo>
                    <a:pt x="653796" y="0"/>
                  </a:lnTo>
                  <a:close/>
                </a:path>
              </a:pathLst>
            </a:custGeom>
            <a:solidFill>
              <a:srgbClr val="272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64463"/>
              <a:ext cx="155575" cy="654050"/>
            </a:xfrm>
            <a:custGeom>
              <a:avLst/>
              <a:gdLst/>
              <a:ahLst/>
              <a:cxnLst/>
              <a:rect l="l" t="t" r="r" b="b"/>
              <a:pathLst>
                <a:path w="155575" h="654050">
                  <a:moveTo>
                    <a:pt x="155448" y="536448"/>
                  </a:moveTo>
                  <a:lnTo>
                    <a:pt x="0" y="536448"/>
                  </a:lnTo>
                  <a:lnTo>
                    <a:pt x="0" y="653796"/>
                  </a:lnTo>
                  <a:lnTo>
                    <a:pt x="155448" y="653796"/>
                  </a:lnTo>
                  <a:lnTo>
                    <a:pt x="155448" y="536448"/>
                  </a:lnTo>
                  <a:close/>
                </a:path>
                <a:path w="155575" h="654050">
                  <a:moveTo>
                    <a:pt x="155448" y="268224"/>
                  </a:moveTo>
                  <a:lnTo>
                    <a:pt x="0" y="268224"/>
                  </a:lnTo>
                  <a:lnTo>
                    <a:pt x="0" y="385572"/>
                  </a:lnTo>
                  <a:lnTo>
                    <a:pt x="155448" y="385572"/>
                  </a:lnTo>
                  <a:lnTo>
                    <a:pt x="155448" y="268224"/>
                  </a:lnTo>
                  <a:close/>
                </a:path>
                <a:path w="155575" h="654050">
                  <a:moveTo>
                    <a:pt x="155448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5448" y="1158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088" y="658367"/>
              <a:ext cx="260985" cy="59690"/>
            </a:xfrm>
            <a:custGeom>
              <a:avLst/>
              <a:gdLst/>
              <a:ahLst/>
              <a:cxnLst/>
              <a:rect l="l" t="t" r="r" b="b"/>
              <a:pathLst>
                <a:path w="260984" h="59690">
                  <a:moveTo>
                    <a:pt x="57912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57912" y="59436"/>
                  </a:lnTo>
                  <a:lnTo>
                    <a:pt x="57912" y="0"/>
                  </a:lnTo>
                  <a:close/>
                </a:path>
                <a:path w="260984" h="59690">
                  <a:moveTo>
                    <a:pt x="260604" y="0"/>
                  </a:moveTo>
                  <a:lnTo>
                    <a:pt x="201168" y="0"/>
                  </a:lnTo>
                  <a:lnTo>
                    <a:pt x="201168" y="59436"/>
                  </a:lnTo>
                  <a:lnTo>
                    <a:pt x="260604" y="59436"/>
                  </a:lnTo>
                  <a:lnTo>
                    <a:pt x="260604" y="0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26948" y="65836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3088" y="861060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19">
                <a:moveTo>
                  <a:pt x="57911" y="0"/>
                </a:moveTo>
                <a:lnTo>
                  <a:pt x="0" y="0"/>
                </a:lnTo>
                <a:lnTo>
                  <a:pt x="0" y="57912"/>
                </a:lnTo>
                <a:lnTo>
                  <a:pt x="57911" y="57912"/>
                </a:lnTo>
                <a:lnTo>
                  <a:pt x="5791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4255" y="861060"/>
            <a:ext cx="59690" cy="58419"/>
          </a:xfrm>
          <a:custGeom>
            <a:avLst/>
            <a:gdLst/>
            <a:ahLst/>
            <a:cxnLst/>
            <a:rect l="l" t="t" r="r" b="b"/>
            <a:pathLst>
              <a:path w="59690" h="58419">
                <a:moveTo>
                  <a:pt x="59436" y="0"/>
                </a:moveTo>
                <a:lnTo>
                  <a:pt x="0" y="0"/>
                </a:lnTo>
                <a:lnTo>
                  <a:pt x="0" y="57912"/>
                </a:lnTo>
                <a:lnTo>
                  <a:pt x="59436" y="57912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6948" y="861060"/>
            <a:ext cx="59690" cy="58419"/>
          </a:xfrm>
          <a:custGeom>
            <a:avLst/>
            <a:gdLst/>
            <a:ahLst/>
            <a:cxnLst/>
            <a:rect l="l" t="t" r="r" b="b"/>
            <a:pathLst>
              <a:path w="59690" h="58419">
                <a:moveTo>
                  <a:pt x="59436" y="0"/>
                </a:moveTo>
                <a:lnTo>
                  <a:pt x="0" y="0"/>
                </a:lnTo>
                <a:lnTo>
                  <a:pt x="0" y="57912"/>
                </a:lnTo>
                <a:lnTo>
                  <a:pt x="59436" y="57912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088" y="1062227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90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4255" y="106222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6948" y="106222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3088" y="1264919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90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4255" y="126491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6948" y="126491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9639" y="65836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9639" y="861060"/>
            <a:ext cx="59690" cy="58419"/>
          </a:xfrm>
          <a:custGeom>
            <a:avLst/>
            <a:gdLst/>
            <a:ahLst/>
            <a:cxnLst/>
            <a:rect l="l" t="t" r="r" b="b"/>
            <a:pathLst>
              <a:path w="59690" h="58419">
                <a:moveTo>
                  <a:pt x="59435" y="0"/>
                </a:moveTo>
                <a:lnTo>
                  <a:pt x="0" y="0"/>
                </a:lnTo>
                <a:lnTo>
                  <a:pt x="0" y="57912"/>
                </a:lnTo>
                <a:lnTo>
                  <a:pt x="59435" y="57912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9639" y="106222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9639" y="126491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33104" y="670559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33104" y="938783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33104" y="1208532"/>
            <a:ext cx="311150" cy="116205"/>
          </a:xfrm>
          <a:custGeom>
            <a:avLst/>
            <a:gdLst/>
            <a:ahLst/>
            <a:cxnLst/>
            <a:rect l="l" t="t" r="r" b="b"/>
            <a:pathLst>
              <a:path w="311150" h="116205">
                <a:moveTo>
                  <a:pt x="310896" y="0"/>
                </a:moveTo>
                <a:lnTo>
                  <a:pt x="0" y="0"/>
                </a:lnTo>
                <a:lnTo>
                  <a:pt x="0" y="115824"/>
                </a:lnTo>
                <a:lnTo>
                  <a:pt x="310896" y="115824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4189602" y="1172083"/>
            <a:ext cx="3887597" cy="40844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lang="en-US" spc="-10" dirty="0" err="1">
                <a:solidFill>
                  <a:srgbClr val="002060"/>
                </a:solidFill>
              </a:rPr>
              <a:t>Magistrlik</a:t>
            </a:r>
            <a:r>
              <a:rPr lang="en-US" spc="-10" dirty="0">
                <a:solidFill>
                  <a:srgbClr val="002060"/>
                </a:solidFill>
              </a:rPr>
              <a:t> dasturi </a:t>
            </a:r>
            <a:r>
              <a:rPr lang="en-US" spc="-10" dirty="0" err="1">
                <a:solidFill>
                  <a:srgbClr val="002060"/>
                </a:solidFill>
              </a:rPr>
              <a:t>rahbari</a:t>
            </a:r>
            <a:r>
              <a:rPr lang="en-US" spc="-10" dirty="0">
                <a:solidFill>
                  <a:srgbClr val="002060"/>
                </a:solidFill>
              </a:rPr>
              <a:t>: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89603" y="1975490"/>
            <a:ext cx="425132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/>
            <a:endParaRPr lang="en-US" sz="2400" spc="-5" dirty="0">
              <a:solidFill>
                <a:srgbClr val="272A36"/>
              </a:solidFill>
              <a:latin typeface="Cambria"/>
              <a:cs typeface="Cambria"/>
            </a:endParaRPr>
          </a:p>
          <a:p>
            <a:pPr marL="12700" marR="5080"/>
            <a:r>
              <a:rPr lang="en-US" sz="2400" b="1" spc="-5" dirty="0" err="1">
                <a:solidFill>
                  <a:srgbClr val="272A36"/>
                </a:solidFill>
                <a:latin typeface="Cambria"/>
                <a:cs typeface="Cambria"/>
              </a:rPr>
              <a:t>Linar</a:t>
            </a:r>
            <a:r>
              <a:rPr lang="en-US" sz="2400" b="1" spc="-5" dirty="0">
                <a:solidFill>
                  <a:srgbClr val="272A36"/>
                </a:solidFill>
                <a:latin typeface="Cambria"/>
                <a:cs typeface="Cambria"/>
              </a:rPr>
              <a:t> </a:t>
            </a:r>
            <a:r>
              <a:rPr lang="en-US" sz="2400" b="1" spc="-5" dirty="0" err="1">
                <a:solidFill>
                  <a:srgbClr val="272A36"/>
                </a:solidFill>
                <a:latin typeface="Cambria"/>
                <a:cs typeface="Cambria"/>
              </a:rPr>
              <a:t>Gimazetdinovich</a:t>
            </a:r>
            <a:r>
              <a:rPr lang="en-US" sz="2400" b="1" spc="-5" dirty="0">
                <a:solidFill>
                  <a:srgbClr val="272A36"/>
                </a:solidFill>
                <a:latin typeface="Cambria"/>
                <a:cs typeface="Cambria"/>
              </a:rPr>
              <a:t> </a:t>
            </a:r>
            <a:r>
              <a:rPr lang="en-US" sz="2400" b="1" spc="-5" dirty="0" err="1">
                <a:solidFill>
                  <a:srgbClr val="272A36"/>
                </a:solidFill>
                <a:latin typeface="Cambria"/>
                <a:cs typeface="Cambria"/>
              </a:rPr>
              <a:t>Axmetov</a:t>
            </a:r>
            <a:endParaRPr lang="ru-RU" sz="2400" b="1" spc="-5" dirty="0">
              <a:solidFill>
                <a:srgbClr val="272A36"/>
              </a:solidFill>
              <a:latin typeface="Cambria"/>
              <a:cs typeface="Cambria"/>
            </a:endParaRPr>
          </a:p>
          <a:p>
            <a:pPr marL="12700" marR="5080"/>
            <a:r>
              <a:rPr lang="en-US" sz="2400" spc="-40" dirty="0" err="1">
                <a:solidFill>
                  <a:srgbClr val="272A36"/>
                </a:solidFill>
                <a:latin typeface="Cambria"/>
                <a:cs typeface="Cambria"/>
              </a:rPr>
              <a:t>pedagogika</a:t>
            </a:r>
            <a:r>
              <a:rPr lang="en-US" sz="2400" spc="-40" dirty="0">
                <a:solidFill>
                  <a:srgbClr val="272A36"/>
                </a:solidFill>
                <a:latin typeface="Cambria"/>
                <a:cs typeface="Cambria"/>
              </a:rPr>
              <a:t> </a:t>
            </a:r>
            <a:r>
              <a:rPr lang="en-US" sz="2400" spc="-40" dirty="0" err="1">
                <a:solidFill>
                  <a:srgbClr val="272A36"/>
                </a:solidFill>
                <a:latin typeface="Cambria"/>
                <a:cs typeface="Cambria"/>
              </a:rPr>
              <a:t>fanlari</a:t>
            </a:r>
            <a:r>
              <a:rPr lang="en-US" sz="2400" spc="-40" dirty="0">
                <a:solidFill>
                  <a:srgbClr val="272A36"/>
                </a:solidFill>
                <a:latin typeface="Cambria"/>
                <a:cs typeface="Cambria"/>
              </a:rPr>
              <a:t> </a:t>
            </a:r>
            <a:r>
              <a:rPr lang="en-US" sz="2400" spc="-40" dirty="0" err="1">
                <a:solidFill>
                  <a:srgbClr val="272A36"/>
                </a:solidFill>
                <a:latin typeface="Cambria"/>
                <a:cs typeface="Cambria"/>
              </a:rPr>
              <a:t>dotsenti</a:t>
            </a:r>
            <a:r>
              <a:rPr lang="en-US" sz="2400" spc="-40" dirty="0">
                <a:solidFill>
                  <a:srgbClr val="272A36"/>
                </a:solidFill>
                <a:latin typeface="Cambria"/>
                <a:cs typeface="Cambria"/>
              </a:rPr>
              <a:t>, professor</a:t>
            </a:r>
            <a:r>
              <a:rPr lang="ru-RU" sz="2400" spc="-40" dirty="0">
                <a:solidFill>
                  <a:srgbClr val="272A36"/>
                </a:solidFill>
                <a:latin typeface="Cambria"/>
                <a:cs typeface="Cambria"/>
              </a:rPr>
              <a:t>,</a:t>
            </a:r>
          </a:p>
          <a:p>
            <a:pPr marL="12700" marR="5080"/>
            <a:r>
              <a:rPr lang="en-US" sz="2400" u="sng" spc="-25" dirty="0">
                <a:solidFill>
                  <a:srgbClr val="272A36"/>
                </a:solidFill>
                <a:uFill>
                  <a:solidFill>
                    <a:srgbClr val="272A36"/>
                  </a:solidFill>
                </a:uFill>
                <a:latin typeface="Tahoma"/>
                <a:cs typeface="Tahoma"/>
              </a:rPr>
              <a:t>aling@list</a:t>
            </a:r>
            <a:r>
              <a:rPr sz="2400" u="sng" spc="-25" dirty="0">
                <a:solidFill>
                  <a:srgbClr val="272A36"/>
                </a:solidFill>
                <a:uFill>
                  <a:solidFill>
                    <a:srgbClr val="272A36"/>
                  </a:solidFill>
                </a:uFill>
                <a:latin typeface="Tahoma"/>
                <a:cs typeface="Tahoma"/>
                <a:hlinkClick r:id="rId2"/>
              </a:rPr>
              <a:t>.ru</a:t>
            </a:r>
            <a:endParaRPr sz="2400" u="sng" dirty="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63381" y="4706213"/>
            <a:ext cx="110489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5" dirty="0">
                <a:solidFill>
                  <a:srgbClr val="272A36"/>
                </a:solidFill>
                <a:latin typeface="Tahoma"/>
                <a:cs typeface="Tahoma"/>
              </a:rPr>
              <a:t>3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06" y="1324737"/>
            <a:ext cx="2976926" cy="2865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03919" y="4489703"/>
            <a:ext cx="640080" cy="654050"/>
          </a:xfrm>
          <a:custGeom>
            <a:avLst/>
            <a:gdLst/>
            <a:ahLst/>
            <a:cxnLst/>
            <a:rect l="l" t="t" r="r" b="b"/>
            <a:pathLst>
              <a:path w="640079" h="654050">
                <a:moveTo>
                  <a:pt x="640079" y="653795"/>
                </a:moveTo>
                <a:lnTo>
                  <a:pt x="640079" y="0"/>
                </a:lnTo>
                <a:lnTo>
                  <a:pt x="0" y="0"/>
                </a:lnTo>
                <a:lnTo>
                  <a:pt x="0" y="653795"/>
                </a:lnTo>
                <a:lnTo>
                  <a:pt x="640079" y="653795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54050" cy="5143500"/>
            <a:chOff x="0" y="0"/>
            <a:chExt cx="654050" cy="51435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54050" cy="5143500"/>
            </a:xfrm>
            <a:custGeom>
              <a:avLst/>
              <a:gdLst/>
              <a:ahLst/>
              <a:cxnLst/>
              <a:rect l="l" t="t" r="r" b="b"/>
              <a:pathLst>
                <a:path w="654050" h="5143500">
                  <a:moveTo>
                    <a:pt x="653796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653796" y="5143500"/>
                  </a:lnTo>
                  <a:lnTo>
                    <a:pt x="653796" y="0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64463"/>
              <a:ext cx="155575" cy="654050"/>
            </a:xfrm>
            <a:custGeom>
              <a:avLst/>
              <a:gdLst/>
              <a:ahLst/>
              <a:cxnLst/>
              <a:rect l="l" t="t" r="r" b="b"/>
              <a:pathLst>
                <a:path w="155575" h="654050">
                  <a:moveTo>
                    <a:pt x="155448" y="536448"/>
                  </a:moveTo>
                  <a:lnTo>
                    <a:pt x="0" y="536448"/>
                  </a:lnTo>
                  <a:lnTo>
                    <a:pt x="0" y="653796"/>
                  </a:lnTo>
                  <a:lnTo>
                    <a:pt x="155448" y="653796"/>
                  </a:lnTo>
                  <a:lnTo>
                    <a:pt x="155448" y="536448"/>
                  </a:lnTo>
                  <a:close/>
                </a:path>
                <a:path w="155575" h="654050">
                  <a:moveTo>
                    <a:pt x="155448" y="268224"/>
                  </a:moveTo>
                  <a:lnTo>
                    <a:pt x="0" y="268224"/>
                  </a:lnTo>
                  <a:lnTo>
                    <a:pt x="0" y="385572"/>
                  </a:lnTo>
                  <a:lnTo>
                    <a:pt x="155448" y="385572"/>
                  </a:lnTo>
                  <a:lnTo>
                    <a:pt x="155448" y="268224"/>
                  </a:lnTo>
                  <a:close/>
                </a:path>
                <a:path w="155575" h="654050">
                  <a:moveTo>
                    <a:pt x="155448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5448" y="1158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088" y="4483608"/>
              <a:ext cx="260985" cy="59690"/>
            </a:xfrm>
            <a:custGeom>
              <a:avLst/>
              <a:gdLst/>
              <a:ahLst/>
              <a:cxnLst/>
              <a:rect l="l" t="t" r="r" b="b"/>
              <a:pathLst>
                <a:path w="260984" h="59689">
                  <a:moveTo>
                    <a:pt x="57912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57912" y="59436"/>
                  </a:lnTo>
                  <a:lnTo>
                    <a:pt x="57912" y="0"/>
                  </a:lnTo>
                  <a:close/>
                </a:path>
                <a:path w="260984" h="59689">
                  <a:moveTo>
                    <a:pt x="260604" y="0"/>
                  </a:moveTo>
                  <a:lnTo>
                    <a:pt x="201168" y="0"/>
                  </a:lnTo>
                  <a:lnTo>
                    <a:pt x="201168" y="59436"/>
                  </a:lnTo>
                  <a:lnTo>
                    <a:pt x="260604" y="59436"/>
                  </a:lnTo>
                  <a:lnTo>
                    <a:pt x="260604" y="0"/>
                  </a:lnTo>
                  <a:close/>
                </a:path>
              </a:pathLst>
            </a:custGeom>
            <a:solidFill>
              <a:srgbClr val="272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26948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3088" y="4686300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89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4255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6948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088" y="4887467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89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4255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6948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3088" y="5090159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20" h="53339">
                <a:moveTo>
                  <a:pt x="57911" y="0"/>
                </a:moveTo>
                <a:lnTo>
                  <a:pt x="0" y="0"/>
                </a:lnTo>
                <a:lnTo>
                  <a:pt x="0" y="53339"/>
                </a:lnTo>
                <a:lnTo>
                  <a:pt x="57911" y="53339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4255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6948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9639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5"/>
                </a:lnTo>
                <a:lnTo>
                  <a:pt x="59435" y="59435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9639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9639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9639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5" y="0"/>
                </a:moveTo>
                <a:lnTo>
                  <a:pt x="0" y="0"/>
                </a:lnTo>
                <a:lnTo>
                  <a:pt x="0" y="53339"/>
                </a:lnTo>
                <a:lnTo>
                  <a:pt x="59435" y="53339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33104" y="670559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33104" y="938783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33104" y="1208532"/>
            <a:ext cx="311150" cy="116205"/>
          </a:xfrm>
          <a:custGeom>
            <a:avLst/>
            <a:gdLst/>
            <a:ahLst/>
            <a:cxnLst/>
            <a:rect l="l" t="t" r="r" b="b"/>
            <a:pathLst>
              <a:path w="311150" h="116205">
                <a:moveTo>
                  <a:pt x="310896" y="0"/>
                </a:moveTo>
                <a:lnTo>
                  <a:pt x="0" y="0"/>
                </a:lnTo>
                <a:lnTo>
                  <a:pt x="0" y="115824"/>
                </a:lnTo>
                <a:lnTo>
                  <a:pt x="310896" y="115824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980338" y="222961"/>
            <a:ext cx="359166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dirty="0"/>
              <a:t>DASTUR HAQIDA</a:t>
            </a:r>
            <a:endParaRPr sz="3600" dirty="0"/>
          </a:p>
        </p:txBody>
      </p:sp>
      <p:sp>
        <p:nvSpPr>
          <p:cNvPr id="25" name="object 25"/>
          <p:cNvSpPr txBox="1"/>
          <p:nvPr/>
        </p:nvSpPr>
        <p:spPr>
          <a:xfrm>
            <a:off x="8774048" y="4706213"/>
            <a:ext cx="1162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FFAC1D"/>
                </a:solidFill>
                <a:latin typeface="Tahoma"/>
                <a:cs typeface="Tahoma"/>
              </a:rPr>
              <a:t>4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39099" y="1266845"/>
            <a:ext cx="3001010" cy="1358265"/>
            <a:chOff x="854963" y="931163"/>
            <a:chExt cx="3001010" cy="1358265"/>
          </a:xfrm>
        </p:grpSpPr>
        <p:sp>
          <p:nvSpPr>
            <p:cNvPr id="28" name="object 28"/>
            <p:cNvSpPr/>
            <p:nvPr/>
          </p:nvSpPr>
          <p:spPr>
            <a:xfrm>
              <a:off x="867917" y="944117"/>
              <a:ext cx="2974975" cy="1332230"/>
            </a:xfrm>
            <a:custGeom>
              <a:avLst/>
              <a:gdLst/>
              <a:ahLst/>
              <a:cxnLst/>
              <a:rect l="l" t="t" r="r" b="b"/>
              <a:pathLst>
                <a:path w="2974975" h="1332230">
                  <a:moveTo>
                    <a:pt x="2752852" y="0"/>
                  </a:moveTo>
                  <a:lnTo>
                    <a:pt x="221995" y="0"/>
                  </a:lnTo>
                  <a:lnTo>
                    <a:pt x="177255" y="4512"/>
                  </a:lnTo>
                  <a:lnTo>
                    <a:pt x="135584" y="17452"/>
                  </a:lnTo>
                  <a:lnTo>
                    <a:pt x="97875" y="37926"/>
                  </a:lnTo>
                  <a:lnTo>
                    <a:pt x="65020" y="65039"/>
                  </a:lnTo>
                  <a:lnTo>
                    <a:pt x="37913" y="97897"/>
                  </a:lnTo>
                  <a:lnTo>
                    <a:pt x="17445" y="135606"/>
                  </a:lnTo>
                  <a:lnTo>
                    <a:pt x="4510" y="177270"/>
                  </a:lnTo>
                  <a:lnTo>
                    <a:pt x="0" y="221996"/>
                  </a:lnTo>
                  <a:lnTo>
                    <a:pt x="0" y="1109980"/>
                  </a:lnTo>
                  <a:lnTo>
                    <a:pt x="4510" y="1154705"/>
                  </a:lnTo>
                  <a:lnTo>
                    <a:pt x="17445" y="1196369"/>
                  </a:lnTo>
                  <a:lnTo>
                    <a:pt x="37913" y="1234078"/>
                  </a:lnTo>
                  <a:lnTo>
                    <a:pt x="65020" y="1266936"/>
                  </a:lnTo>
                  <a:lnTo>
                    <a:pt x="97875" y="1294049"/>
                  </a:lnTo>
                  <a:lnTo>
                    <a:pt x="135584" y="1314523"/>
                  </a:lnTo>
                  <a:lnTo>
                    <a:pt x="177255" y="1327463"/>
                  </a:lnTo>
                  <a:lnTo>
                    <a:pt x="221995" y="1331976"/>
                  </a:lnTo>
                  <a:lnTo>
                    <a:pt x="2752852" y="1331976"/>
                  </a:lnTo>
                  <a:lnTo>
                    <a:pt x="2797577" y="1327463"/>
                  </a:lnTo>
                  <a:lnTo>
                    <a:pt x="2839241" y="1314523"/>
                  </a:lnTo>
                  <a:lnTo>
                    <a:pt x="2876950" y="1294049"/>
                  </a:lnTo>
                  <a:lnTo>
                    <a:pt x="2909808" y="1266936"/>
                  </a:lnTo>
                  <a:lnTo>
                    <a:pt x="2936921" y="1234078"/>
                  </a:lnTo>
                  <a:lnTo>
                    <a:pt x="2957395" y="1196369"/>
                  </a:lnTo>
                  <a:lnTo>
                    <a:pt x="2970335" y="1154705"/>
                  </a:lnTo>
                  <a:lnTo>
                    <a:pt x="2974847" y="1109980"/>
                  </a:lnTo>
                  <a:lnTo>
                    <a:pt x="2974847" y="221996"/>
                  </a:lnTo>
                  <a:lnTo>
                    <a:pt x="2970335" y="177270"/>
                  </a:lnTo>
                  <a:lnTo>
                    <a:pt x="2957395" y="135606"/>
                  </a:lnTo>
                  <a:lnTo>
                    <a:pt x="2936921" y="97897"/>
                  </a:lnTo>
                  <a:lnTo>
                    <a:pt x="2909808" y="65039"/>
                  </a:lnTo>
                  <a:lnTo>
                    <a:pt x="2876950" y="37926"/>
                  </a:lnTo>
                  <a:lnTo>
                    <a:pt x="2839241" y="17452"/>
                  </a:lnTo>
                  <a:lnTo>
                    <a:pt x="2797577" y="4512"/>
                  </a:lnTo>
                  <a:lnTo>
                    <a:pt x="2752852" y="0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67917" y="944117"/>
              <a:ext cx="2974975" cy="1332230"/>
            </a:xfrm>
            <a:custGeom>
              <a:avLst/>
              <a:gdLst/>
              <a:ahLst/>
              <a:cxnLst/>
              <a:rect l="l" t="t" r="r" b="b"/>
              <a:pathLst>
                <a:path w="2974975" h="1332230">
                  <a:moveTo>
                    <a:pt x="0" y="221996"/>
                  </a:moveTo>
                  <a:lnTo>
                    <a:pt x="4510" y="177270"/>
                  </a:lnTo>
                  <a:lnTo>
                    <a:pt x="17445" y="135606"/>
                  </a:lnTo>
                  <a:lnTo>
                    <a:pt x="37913" y="97897"/>
                  </a:lnTo>
                  <a:lnTo>
                    <a:pt x="65020" y="65039"/>
                  </a:lnTo>
                  <a:lnTo>
                    <a:pt x="97875" y="37926"/>
                  </a:lnTo>
                  <a:lnTo>
                    <a:pt x="135584" y="17452"/>
                  </a:lnTo>
                  <a:lnTo>
                    <a:pt x="177255" y="4512"/>
                  </a:lnTo>
                  <a:lnTo>
                    <a:pt x="221995" y="0"/>
                  </a:lnTo>
                  <a:lnTo>
                    <a:pt x="2752852" y="0"/>
                  </a:lnTo>
                  <a:lnTo>
                    <a:pt x="2797577" y="4512"/>
                  </a:lnTo>
                  <a:lnTo>
                    <a:pt x="2839241" y="17452"/>
                  </a:lnTo>
                  <a:lnTo>
                    <a:pt x="2876950" y="37926"/>
                  </a:lnTo>
                  <a:lnTo>
                    <a:pt x="2909808" y="65039"/>
                  </a:lnTo>
                  <a:lnTo>
                    <a:pt x="2936921" y="97897"/>
                  </a:lnTo>
                  <a:lnTo>
                    <a:pt x="2957395" y="135606"/>
                  </a:lnTo>
                  <a:lnTo>
                    <a:pt x="2970335" y="177270"/>
                  </a:lnTo>
                  <a:lnTo>
                    <a:pt x="2974847" y="221996"/>
                  </a:lnTo>
                  <a:lnTo>
                    <a:pt x="2974847" y="1109980"/>
                  </a:lnTo>
                  <a:lnTo>
                    <a:pt x="2970335" y="1154705"/>
                  </a:lnTo>
                  <a:lnTo>
                    <a:pt x="2957395" y="1196369"/>
                  </a:lnTo>
                  <a:lnTo>
                    <a:pt x="2936921" y="1234078"/>
                  </a:lnTo>
                  <a:lnTo>
                    <a:pt x="2909808" y="1266936"/>
                  </a:lnTo>
                  <a:lnTo>
                    <a:pt x="2876950" y="1294049"/>
                  </a:lnTo>
                  <a:lnTo>
                    <a:pt x="2839241" y="1314523"/>
                  </a:lnTo>
                  <a:lnTo>
                    <a:pt x="2797577" y="1327463"/>
                  </a:lnTo>
                  <a:lnTo>
                    <a:pt x="2752852" y="1331976"/>
                  </a:lnTo>
                  <a:lnTo>
                    <a:pt x="221995" y="1331976"/>
                  </a:lnTo>
                  <a:lnTo>
                    <a:pt x="177255" y="1327463"/>
                  </a:lnTo>
                  <a:lnTo>
                    <a:pt x="135584" y="1314523"/>
                  </a:lnTo>
                  <a:lnTo>
                    <a:pt x="97875" y="1294049"/>
                  </a:lnTo>
                  <a:lnTo>
                    <a:pt x="65020" y="1266936"/>
                  </a:lnTo>
                  <a:lnTo>
                    <a:pt x="37913" y="1234078"/>
                  </a:lnTo>
                  <a:lnTo>
                    <a:pt x="17445" y="1196369"/>
                  </a:lnTo>
                  <a:lnTo>
                    <a:pt x="4510" y="1154705"/>
                  </a:lnTo>
                  <a:lnTo>
                    <a:pt x="0" y="1109980"/>
                  </a:lnTo>
                  <a:lnTo>
                    <a:pt x="0" y="221996"/>
                  </a:lnTo>
                  <a:close/>
                </a:path>
              </a:pathLst>
            </a:custGeom>
            <a:ln w="25908">
              <a:solidFill>
                <a:srgbClr val="BB7D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108619" y="1440968"/>
            <a:ext cx="246697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1600" dirty="0" err="1">
                <a:solidFill>
                  <a:srgbClr val="002060"/>
                </a:solidFill>
                <a:latin typeface="Arial"/>
                <a:cs typeface="Arial"/>
              </a:rPr>
              <a:t>Ta'lim</a:t>
            </a:r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/>
                <a:cs typeface="Arial"/>
              </a:rPr>
              <a:t>yo'nalishi</a:t>
            </a:r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 44.04.01 </a:t>
            </a:r>
            <a:r>
              <a:rPr lang="en-US" sz="1600" dirty="0" err="1">
                <a:solidFill>
                  <a:srgbClr val="002060"/>
                </a:solidFill>
                <a:latin typeface="Arial"/>
                <a:cs typeface="Arial"/>
              </a:rPr>
              <a:t>pedagogik</a:t>
            </a:r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/>
                <a:cs typeface="Arial"/>
              </a:rPr>
              <a:t>ta'lim</a:t>
            </a:r>
            <a:endParaRPr lang="ru-RU" sz="1600" dirty="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052314" y="1271774"/>
            <a:ext cx="2998241" cy="1332441"/>
            <a:chOff x="4999076" y="944117"/>
            <a:chExt cx="2998241" cy="1332441"/>
          </a:xfrm>
        </p:grpSpPr>
        <p:sp>
          <p:nvSpPr>
            <p:cNvPr id="32" name="object 32"/>
            <p:cNvSpPr/>
            <p:nvPr/>
          </p:nvSpPr>
          <p:spPr>
            <a:xfrm>
              <a:off x="4999076" y="944328"/>
              <a:ext cx="2974975" cy="1332230"/>
            </a:xfrm>
            <a:custGeom>
              <a:avLst/>
              <a:gdLst/>
              <a:ahLst/>
              <a:cxnLst/>
              <a:rect l="l" t="t" r="r" b="b"/>
              <a:pathLst>
                <a:path w="2974975" h="1332230">
                  <a:moveTo>
                    <a:pt x="2752852" y="0"/>
                  </a:moveTo>
                  <a:lnTo>
                    <a:pt x="221996" y="0"/>
                  </a:lnTo>
                  <a:lnTo>
                    <a:pt x="177270" y="4512"/>
                  </a:lnTo>
                  <a:lnTo>
                    <a:pt x="135606" y="17452"/>
                  </a:lnTo>
                  <a:lnTo>
                    <a:pt x="97897" y="37926"/>
                  </a:lnTo>
                  <a:lnTo>
                    <a:pt x="65039" y="65039"/>
                  </a:lnTo>
                  <a:lnTo>
                    <a:pt x="37926" y="97897"/>
                  </a:lnTo>
                  <a:lnTo>
                    <a:pt x="17452" y="135606"/>
                  </a:lnTo>
                  <a:lnTo>
                    <a:pt x="4512" y="177270"/>
                  </a:lnTo>
                  <a:lnTo>
                    <a:pt x="0" y="221996"/>
                  </a:lnTo>
                  <a:lnTo>
                    <a:pt x="0" y="1109980"/>
                  </a:lnTo>
                  <a:lnTo>
                    <a:pt x="4512" y="1154705"/>
                  </a:lnTo>
                  <a:lnTo>
                    <a:pt x="17452" y="1196369"/>
                  </a:lnTo>
                  <a:lnTo>
                    <a:pt x="37926" y="1234078"/>
                  </a:lnTo>
                  <a:lnTo>
                    <a:pt x="65039" y="1266936"/>
                  </a:lnTo>
                  <a:lnTo>
                    <a:pt x="97897" y="1294049"/>
                  </a:lnTo>
                  <a:lnTo>
                    <a:pt x="135606" y="1314523"/>
                  </a:lnTo>
                  <a:lnTo>
                    <a:pt x="177270" y="1327463"/>
                  </a:lnTo>
                  <a:lnTo>
                    <a:pt x="221996" y="1331976"/>
                  </a:lnTo>
                  <a:lnTo>
                    <a:pt x="2752852" y="1331976"/>
                  </a:lnTo>
                  <a:lnTo>
                    <a:pt x="2797577" y="1327463"/>
                  </a:lnTo>
                  <a:lnTo>
                    <a:pt x="2839241" y="1314523"/>
                  </a:lnTo>
                  <a:lnTo>
                    <a:pt x="2876950" y="1294049"/>
                  </a:lnTo>
                  <a:lnTo>
                    <a:pt x="2909808" y="1266936"/>
                  </a:lnTo>
                  <a:lnTo>
                    <a:pt x="2936921" y="1234078"/>
                  </a:lnTo>
                  <a:lnTo>
                    <a:pt x="2957395" y="1196369"/>
                  </a:lnTo>
                  <a:lnTo>
                    <a:pt x="2970335" y="1154705"/>
                  </a:lnTo>
                  <a:lnTo>
                    <a:pt x="2974848" y="1109980"/>
                  </a:lnTo>
                  <a:lnTo>
                    <a:pt x="2974848" y="221996"/>
                  </a:lnTo>
                  <a:lnTo>
                    <a:pt x="2970335" y="177270"/>
                  </a:lnTo>
                  <a:lnTo>
                    <a:pt x="2957395" y="135606"/>
                  </a:lnTo>
                  <a:lnTo>
                    <a:pt x="2936921" y="97897"/>
                  </a:lnTo>
                  <a:lnTo>
                    <a:pt x="2909808" y="65039"/>
                  </a:lnTo>
                  <a:lnTo>
                    <a:pt x="2876950" y="37926"/>
                  </a:lnTo>
                  <a:lnTo>
                    <a:pt x="2839241" y="17452"/>
                  </a:lnTo>
                  <a:lnTo>
                    <a:pt x="2797577" y="4512"/>
                  </a:lnTo>
                  <a:lnTo>
                    <a:pt x="2752852" y="0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22342" y="944117"/>
              <a:ext cx="2974975" cy="1332230"/>
            </a:xfrm>
            <a:custGeom>
              <a:avLst/>
              <a:gdLst/>
              <a:ahLst/>
              <a:cxnLst/>
              <a:rect l="l" t="t" r="r" b="b"/>
              <a:pathLst>
                <a:path w="2974975" h="1332230">
                  <a:moveTo>
                    <a:pt x="0" y="221996"/>
                  </a:moveTo>
                  <a:lnTo>
                    <a:pt x="4512" y="177270"/>
                  </a:lnTo>
                  <a:lnTo>
                    <a:pt x="17452" y="135606"/>
                  </a:lnTo>
                  <a:lnTo>
                    <a:pt x="37926" y="97897"/>
                  </a:lnTo>
                  <a:lnTo>
                    <a:pt x="65039" y="65039"/>
                  </a:lnTo>
                  <a:lnTo>
                    <a:pt x="97897" y="37926"/>
                  </a:lnTo>
                  <a:lnTo>
                    <a:pt x="135606" y="17452"/>
                  </a:lnTo>
                  <a:lnTo>
                    <a:pt x="177270" y="4512"/>
                  </a:lnTo>
                  <a:lnTo>
                    <a:pt x="221996" y="0"/>
                  </a:lnTo>
                  <a:lnTo>
                    <a:pt x="2752852" y="0"/>
                  </a:lnTo>
                  <a:lnTo>
                    <a:pt x="2797577" y="4512"/>
                  </a:lnTo>
                  <a:lnTo>
                    <a:pt x="2839241" y="17452"/>
                  </a:lnTo>
                  <a:lnTo>
                    <a:pt x="2876950" y="37926"/>
                  </a:lnTo>
                  <a:lnTo>
                    <a:pt x="2909808" y="65039"/>
                  </a:lnTo>
                  <a:lnTo>
                    <a:pt x="2936921" y="97897"/>
                  </a:lnTo>
                  <a:lnTo>
                    <a:pt x="2957395" y="135606"/>
                  </a:lnTo>
                  <a:lnTo>
                    <a:pt x="2970335" y="177270"/>
                  </a:lnTo>
                  <a:lnTo>
                    <a:pt x="2974848" y="221996"/>
                  </a:lnTo>
                  <a:lnTo>
                    <a:pt x="2974848" y="1109980"/>
                  </a:lnTo>
                  <a:lnTo>
                    <a:pt x="2970335" y="1154705"/>
                  </a:lnTo>
                  <a:lnTo>
                    <a:pt x="2957395" y="1196369"/>
                  </a:lnTo>
                  <a:lnTo>
                    <a:pt x="2936921" y="1234078"/>
                  </a:lnTo>
                  <a:lnTo>
                    <a:pt x="2909808" y="1266936"/>
                  </a:lnTo>
                  <a:lnTo>
                    <a:pt x="2876950" y="1294049"/>
                  </a:lnTo>
                  <a:lnTo>
                    <a:pt x="2839241" y="1314523"/>
                  </a:lnTo>
                  <a:lnTo>
                    <a:pt x="2797577" y="1327463"/>
                  </a:lnTo>
                  <a:lnTo>
                    <a:pt x="2752852" y="1331976"/>
                  </a:lnTo>
                  <a:lnTo>
                    <a:pt x="221996" y="1331976"/>
                  </a:lnTo>
                  <a:lnTo>
                    <a:pt x="177270" y="1327463"/>
                  </a:lnTo>
                  <a:lnTo>
                    <a:pt x="135606" y="1314523"/>
                  </a:lnTo>
                  <a:lnTo>
                    <a:pt x="97897" y="1294049"/>
                  </a:lnTo>
                  <a:lnTo>
                    <a:pt x="65039" y="1266936"/>
                  </a:lnTo>
                  <a:lnTo>
                    <a:pt x="37926" y="1234078"/>
                  </a:lnTo>
                  <a:lnTo>
                    <a:pt x="17452" y="1196369"/>
                  </a:lnTo>
                  <a:lnTo>
                    <a:pt x="4512" y="1154705"/>
                  </a:lnTo>
                  <a:lnTo>
                    <a:pt x="0" y="1109980"/>
                  </a:lnTo>
                  <a:lnTo>
                    <a:pt x="0" y="221996"/>
                  </a:lnTo>
                  <a:close/>
                </a:path>
              </a:pathLst>
            </a:custGeom>
            <a:ln w="25907">
              <a:solidFill>
                <a:srgbClr val="BB7D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29567" y="1368669"/>
            <a:ext cx="2666999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600" spc="-5" dirty="0" err="1">
                <a:solidFill>
                  <a:srgbClr val="002060"/>
                </a:solidFill>
                <a:latin typeface="Arial"/>
                <a:cs typeface="Arial"/>
              </a:rPr>
              <a:t>Profili</a:t>
            </a:r>
            <a:r>
              <a:rPr lang="en-US" sz="1600" spc="-5" dirty="0">
                <a:solidFill>
                  <a:srgbClr val="002060"/>
                </a:solidFill>
                <a:latin typeface="Arial"/>
                <a:cs typeface="Arial"/>
              </a:rPr>
              <a:t>: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600" spc="-5" dirty="0">
                <a:solidFill>
                  <a:srgbClr val="002060"/>
                </a:solidFill>
                <a:latin typeface="Arial"/>
                <a:cs typeface="Arial"/>
              </a:rPr>
              <a:t>"</a:t>
            </a:r>
            <a:r>
              <a:rPr lang="en-US" sz="1600" spc="-5" dirty="0" err="1">
                <a:solidFill>
                  <a:srgbClr val="002060"/>
                </a:solidFill>
                <a:latin typeface="Arial"/>
                <a:cs typeface="Arial"/>
              </a:rPr>
              <a:t>Muhandislik</a:t>
            </a:r>
            <a:r>
              <a:rPr lang="en-US" sz="1600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1600" spc="-5" dirty="0" err="1">
                <a:solidFill>
                  <a:srgbClr val="002060"/>
                </a:solidFill>
                <a:latin typeface="Arial"/>
                <a:cs typeface="Arial"/>
              </a:rPr>
              <a:t>pedagogikasi</a:t>
            </a:r>
            <a:r>
              <a:rPr lang="en-US" sz="1600" spc="-5" dirty="0">
                <a:solidFill>
                  <a:srgbClr val="002060"/>
                </a:solidFill>
                <a:latin typeface="Arial"/>
                <a:cs typeface="Arial"/>
              </a:rPr>
              <a:t>»</a:t>
            </a:r>
            <a:endParaRPr sz="16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89828" y="2127317"/>
            <a:ext cx="20999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2060"/>
                </a:solidFill>
                <a:latin typeface="Arial"/>
                <a:cs typeface="Arial"/>
              </a:rPr>
              <a:t>(</a:t>
            </a:r>
            <a:r>
              <a:rPr lang="en-US" sz="1400" spc="-5" dirty="0" err="1">
                <a:solidFill>
                  <a:srgbClr val="002060"/>
                </a:solidFill>
                <a:latin typeface="Arial"/>
                <a:cs typeface="Arial"/>
              </a:rPr>
              <a:t>saralash</a:t>
            </a:r>
            <a:r>
              <a:rPr lang="en-US" sz="1400" spc="-5" dirty="0">
                <a:solidFill>
                  <a:srgbClr val="002060"/>
                </a:solidFill>
                <a:latin typeface="Arial"/>
                <a:cs typeface="Arial"/>
              </a:rPr>
              <a:t> 2019 </a:t>
            </a:r>
            <a:r>
              <a:rPr lang="en-US" sz="1400" spc="-5" dirty="0" err="1">
                <a:solidFill>
                  <a:srgbClr val="002060"/>
                </a:solidFill>
                <a:latin typeface="Arial"/>
                <a:cs typeface="Arial"/>
              </a:rPr>
              <a:t>yildan</a:t>
            </a:r>
            <a:r>
              <a:rPr sz="1400" dirty="0">
                <a:solidFill>
                  <a:srgbClr val="002060"/>
                </a:solidFill>
                <a:latin typeface="Arial"/>
                <a:cs typeface="Arial"/>
              </a:rPr>
              <a:t>)</a:t>
            </a:r>
          </a:p>
        </p:txBody>
      </p:sp>
      <p:grpSp>
        <p:nvGrpSpPr>
          <p:cNvPr id="36" name="object 36"/>
          <p:cNvGrpSpPr/>
          <p:nvPr/>
        </p:nvGrpSpPr>
        <p:grpSpPr>
          <a:xfrm>
            <a:off x="3999149" y="1716104"/>
            <a:ext cx="923593" cy="417830"/>
            <a:chOff x="4014215" y="1484375"/>
            <a:chExt cx="881380" cy="417830"/>
          </a:xfrm>
        </p:grpSpPr>
        <p:sp>
          <p:nvSpPr>
            <p:cNvPr id="37" name="object 37"/>
            <p:cNvSpPr/>
            <p:nvPr/>
          </p:nvSpPr>
          <p:spPr>
            <a:xfrm>
              <a:off x="4027169" y="1497329"/>
              <a:ext cx="855344" cy="391795"/>
            </a:xfrm>
            <a:custGeom>
              <a:avLst/>
              <a:gdLst/>
              <a:ahLst/>
              <a:cxnLst/>
              <a:rect l="l" t="t" r="r" b="b"/>
              <a:pathLst>
                <a:path w="855345" h="391794">
                  <a:moveTo>
                    <a:pt x="659129" y="0"/>
                  </a:moveTo>
                  <a:lnTo>
                    <a:pt x="659129" y="97917"/>
                  </a:lnTo>
                  <a:lnTo>
                    <a:pt x="0" y="97917"/>
                  </a:lnTo>
                  <a:lnTo>
                    <a:pt x="0" y="293750"/>
                  </a:lnTo>
                  <a:lnTo>
                    <a:pt x="659129" y="293750"/>
                  </a:lnTo>
                  <a:lnTo>
                    <a:pt x="659129" y="391668"/>
                  </a:lnTo>
                  <a:lnTo>
                    <a:pt x="854963" y="195834"/>
                  </a:lnTo>
                  <a:lnTo>
                    <a:pt x="659129" y="0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27169" y="1497329"/>
              <a:ext cx="855344" cy="391795"/>
            </a:xfrm>
            <a:custGeom>
              <a:avLst/>
              <a:gdLst/>
              <a:ahLst/>
              <a:cxnLst/>
              <a:rect l="l" t="t" r="r" b="b"/>
              <a:pathLst>
                <a:path w="855345" h="391794">
                  <a:moveTo>
                    <a:pt x="0" y="97917"/>
                  </a:moveTo>
                  <a:lnTo>
                    <a:pt x="659129" y="97917"/>
                  </a:lnTo>
                  <a:lnTo>
                    <a:pt x="659129" y="0"/>
                  </a:lnTo>
                  <a:lnTo>
                    <a:pt x="854963" y="195834"/>
                  </a:lnTo>
                  <a:lnTo>
                    <a:pt x="659129" y="391668"/>
                  </a:lnTo>
                  <a:lnTo>
                    <a:pt x="659129" y="293750"/>
                  </a:lnTo>
                  <a:lnTo>
                    <a:pt x="0" y="293750"/>
                  </a:lnTo>
                  <a:lnTo>
                    <a:pt x="0" y="97917"/>
                  </a:lnTo>
                  <a:close/>
                </a:path>
              </a:pathLst>
            </a:custGeom>
            <a:ln w="25908">
              <a:solidFill>
                <a:srgbClr val="BB7D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989328" y="1318515"/>
            <a:ext cx="2744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86" y="3294798"/>
            <a:ext cx="2490787" cy="866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086698" y="3562350"/>
            <a:ext cx="1854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10 </a:t>
            </a:r>
            <a:r>
              <a:rPr lang="en-US" b="1" dirty="0" err="1">
                <a:solidFill>
                  <a:srgbClr val="002060"/>
                </a:solidFill>
              </a:rPr>
              <a:t>byudjet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joylari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892" y="3294798"/>
            <a:ext cx="2490787" cy="866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97" y="3294798"/>
            <a:ext cx="2490787" cy="866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4249568" y="3423850"/>
            <a:ext cx="1459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Ta'lim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shakli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yarim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vaqtda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99606" y="3423850"/>
            <a:ext cx="1678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2060"/>
                </a:solidFill>
              </a:rPr>
              <a:t>O'qish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muddati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r>
              <a:rPr lang="en-US" dirty="0">
                <a:solidFill>
                  <a:srgbClr val="002060"/>
                </a:solidFill>
              </a:rPr>
              <a:t>2 </a:t>
            </a:r>
            <a:r>
              <a:rPr lang="en-US" dirty="0" err="1">
                <a:solidFill>
                  <a:srgbClr val="002060"/>
                </a:solidFill>
              </a:rPr>
              <a:t>yil</a:t>
            </a:r>
            <a:r>
              <a:rPr lang="en-US" dirty="0">
                <a:solidFill>
                  <a:srgbClr val="002060"/>
                </a:solidFill>
              </a:rPr>
              <a:t> 6 oy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41135" y="0"/>
            <a:ext cx="3043555" cy="5143500"/>
            <a:chOff x="6100571" y="0"/>
            <a:chExt cx="3043555" cy="5143500"/>
          </a:xfrm>
        </p:grpSpPr>
        <p:sp>
          <p:nvSpPr>
            <p:cNvPr id="3" name="object 3"/>
            <p:cNvSpPr/>
            <p:nvPr/>
          </p:nvSpPr>
          <p:spPr>
            <a:xfrm>
              <a:off x="6100571" y="0"/>
              <a:ext cx="3043555" cy="5143500"/>
            </a:xfrm>
            <a:custGeom>
              <a:avLst/>
              <a:gdLst/>
              <a:ahLst/>
              <a:cxnLst/>
              <a:rect l="l" t="t" r="r" b="b"/>
              <a:pathLst>
                <a:path w="3043554" h="5143500">
                  <a:moveTo>
                    <a:pt x="3043428" y="5143498"/>
                  </a:moveTo>
                  <a:lnTo>
                    <a:pt x="3043428" y="0"/>
                  </a:lnTo>
                  <a:lnTo>
                    <a:pt x="0" y="0"/>
                  </a:lnTo>
                  <a:lnTo>
                    <a:pt x="0" y="5143498"/>
                  </a:lnTo>
                  <a:lnTo>
                    <a:pt x="3043428" y="5143498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03919" y="4489703"/>
              <a:ext cx="640080" cy="654050"/>
            </a:xfrm>
            <a:custGeom>
              <a:avLst/>
              <a:gdLst/>
              <a:ahLst/>
              <a:cxnLst/>
              <a:rect l="l" t="t" r="r" b="b"/>
              <a:pathLst>
                <a:path w="640079" h="654050">
                  <a:moveTo>
                    <a:pt x="640079" y="653795"/>
                  </a:moveTo>
                  <a:lnTo>
                    <a:pt x="640079" y="0"/>
                  </a:lnTo>
                  <a:lnTo>
                    <a:pt x="0" y="0"/>
                  </a:lnTo>
                  <a:lnTo>
                    <a:pt x="0" y="653795"/>
                  </a:lnTo>
                  <a:lnTo>
                    <a:pt x="640079" y="653795"/>
                  </a:lnTo>
                  <a:close/>
                </a:path>
              </a:pathLst>
            </a:custGeom>
            <a:solidFill>
              <a:srgbClr val="272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646176"/>
            <a:ext cx="155575" cy="117475"/>
          </a:xfrm>
          <a:custGeom>
            <a:avLst/>
            <a:gdLst/>
            <a:ahLst/>
            <a:cxnLst/>
            <a:rect l="l" t="t" r="r" b="b"/>
            <a:pathLst>
              <a:path w="155575" h="117475">
                <a:moveTo>
                  <a:pt x="155448" y="0"/>
                </a:moveTo>
                <a:lnTo>
                  <a:pt x="0" y="0"/>
                </a:lnTo>
                <a:lnTo>
                  <a:pt x="0" y="117348"/>
                </a:lnTo>
                <a:lnTo>
                  <a:pt x="155448" y="117348"/>
                </a:lnTo>
                <a:lnTo>
                  <a:pt x="155448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914400"/>
            <a:ext cx="155575" cy="117475"/>
          </a:xfrm>
          <a:custGeom>
            <a:avLst/>
            <a:gdLst/>
            <a:ahLst/>
            <a:cxnLst/>
            <a:rect l="l" t="t" r="r" b="b"/>
            <a:pathLst>
              <a:path w="155575" h="117475">
                <a:moveTo>
                  <a:pt x="155448" y="0"/>
                </a:moveTo>
                <a:lnTo>
                  <a:pt x="0" y="0"/>
                </a:lnTo>
                <a:lnTo>
                  <a:pt x="0" y="117348"/>
                </a:lnTo>
                <a:lnTo>
                  <a:pt x="155448" y="117348"/>
                </a:lnTo>
                <a:lnTo>
                  <a:pt x="155448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184147"/>
            <a:ext cx="155575" cy="116205"/>
          </a:xfrm>
          <a:custGeom>
            <a:avLst/>
            <a:gdLst/>
            <a:ahLst/>
            <a:cxnLst/>
            <a:rect l="l" t="t" r="r" b="b"/>
            <a:pathLst>
              <a:path w="155575" h="116205">
                <a:moveTo>
                  <a:pt x="155448" y="0"/>
                </a:moveTo>
                <a:lnTo>
                  <a:pt x="0" y="0"/>
                </a:lnTo>
                <a:lnTo>
                  <a:pt x="0" y="115824"/>
                </a:lnTo>
                <a:lnTo>
                  <a:pt x="155448" y="115824"/>
                </a:lnTo>
                <a:lnTo>
                  <a:pt x="155448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4584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35752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38444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34584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35752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38444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34584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35752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8444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34584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89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35752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89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38444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89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41135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41135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41135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41135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89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50123" y="0"/>
            <a:ext cx="117475" cy="318770"/>
          </a:xfrm>
          <a:custGeom>
            <a:avLst/>
            <a:gdLst/>
            <a:ahLst/>
            <a:cxnLst/>
            <a:rect l="l" t="t" r="r" b="b"/>
            <a:pathLst>
              <a:path w="117475" h="318770">
                <a:moveTo>
                  <a:pt x="117348" y="0"/>
                </a:moveTo>
                <a:lnTo>
                  <a:pt x="0" y="0"/>
                </a:lnTo>
                <a:lnTo>
                  <a:pt x="0" y="318515"/>
                </a:lnTo>
                <a:lnTo>
                  <a:pt x="117348" y="318515"/>
                </a:lnTo>
                <a:lnTo>
                  <a:pt x="1173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18347" y="0"/>
            <a:ext cx="117475" cy="318770"/>
          </a:xfrm>
          <a:custGeom>
            <a:avLst/>
            <a:gdLst/>
            <a:ahLst/>
            <a:cxnLst/>
            <a:rect l="l" t="t" r="r" b="b"/>
            <a:pathLst>
              <a:path w="117475" h="318770">
                <a:moveTo>
                  <a:pt x="117348" y="0"/>
                </a:moveTo>
                <a:lnTo>
                  <a:pt x="0" y="0"/>
                </a:lnTo>
                <a:lnTo>
                  <a:pt x="0" y="318515"/>
                </a:lnTo>
                <a:lnTo>
                  <a:pt x="117348" y="318515"/>
                </a:lnTo>
                <a:lnTo>
                  <a:pt x="1173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23088" y="646176"/>
            <a:ext cx="4470400" cy="483466"/>
          </a:xfrm>
          <a:prstGeom prst="rect">
            <a:avLst/>
          </a:prstGeom>
          <a:solidFill>
            <a:srgbClr val="272A36"/>
          </a:solidFill>
        </p:spPr>
        <p:txBody>
          <a:bodyPr vert="horz" wrap="square" lIns="0" tIns="82550" rIns="0" bIns="0" rtlCol="0">
            <a:spAutoFit/>
          </a:bodyPr>
          <a:lstStyle/>
          <a:p>
            <a:pPr marL="185420">
              <a:lnSpc>
                <a:spcPct val="100000"/>
              </a:lnSpc>
              <a:spcBef>
                <a:spcPts val="650"/>
              </a:spcBef>
            </a:pPr>
            <a:r>
              <a:rPr lang="en-US" sz="2600" dirty="0" err="1">
                <a:solidFill>
                  <a:srgbClr val="FFFFFF"/>
                </a:solidFill>
              </a:rPr>
              <a:t>Nima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uchun</a:t>
            </a:r>
            <a:r>
              <a:rPr lang="en-US" sz="2600" dirty="0">
                <a:solidFill>
                  <a:srgbClr val="FFFFFF"/>
                </a:solidFill>
              </a:rPr>
              <a:t> biz?</a:t>
            </a:r>
            <a:endParaRPr sz="2600" dirty="0"/>
          </a:p>
        </p:txBody>
      </p:sp>
      <p:sp>
        <p:nvSpPr>
          <p:cNvPr id="30" name="object 30"/>
          <p:cNvSpPr txBox="1"/>
          <p:nvPr/>
        </p:nvSpPr>
        <p:spPr>
          <a:xfrm>
            <a:off x="282346" y="1330938"/>
            <a:ext cx="5668645" cy="3090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/>
              <a:buChar char=""/>
              <a:tabLst>
                <a:tab pos="299720" algn="l"/>
              </a:tabLst>
            </a:pPr>
            <a:r>
              <a:rPr lang="en-US" sz="1800" b="1" spc="-5" dirty="0" err="1">
                <a:latin typeface="Calibri"/>
                <a:cs typeface="Calibri"/>
              </a:rPr>
              <a:t>Eng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ko'p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terilgan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dasturlardan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biri</a:t>
            </a:r>
            <a:r>
              <a:rPr lang="en-US" sz="1800" b="1" spc="-5" dirty="0">
                <a:latin typeface="Calibri"/>
                <a:cs typeface="Calibri"/>
              </a:rPr>
              <a:t> EI KFU da</a:t>
            </a: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/>
              <a:buChar char=""/>
              <a:tabLst>
                <a:tab pos="299720" algn="l"/>
              </a:tabLst>
            </a:pPr>
            <a:r>
              <a:rPr lang="en-US" sz="1800" b="1" spc="-5" dirty="0" err="1">
                <a:latin typeface="Calibri"/>
                <a:cs typeface="Calibri"/>
              </a:rPr>
              <a:t>O'qituvchilar</a:t>
            </a:r>
            <a:r>
              <a:rPr lang="en-US" sz="1800" b="1" spc="-5" dirty="0">
                <a:latin typeface="Calibri"/>
                <a:cs typeface="Calibri"/>
              </a:rPr>
              <a:t> - </a:t>
            </a:r>
            <a:r>
              <a:rPr lang="en-US" sz="1800" b="1" spc="-5" dirty="0" err="1">
                <a:latin typeface="Calibri"/>
                <a:cs typeface="Calibri"/>
              </a:rPr>
              <a:t>yetakchi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mutaxassislar</a:t>
            </a:r>
            <a:endParaRPr lang="en-US" sz="1800" b="1" spc="-5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/>
              <a:buChar char=""/>
              <a:tabLst>
                <a:tab pos="299720" algn="l"/>
              </a:tabLst>
            </a:pPr>
            <a:r>
              <a:rPr lang="en-US" sz="1800" b="1" spc="-5" dirty="0" err="1">
                <a:latin typeface="Calibri"/>
                <a:cs typeface="Calibri"/>
              </a:rPr>
              <a:t>Kasb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ta'limi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pedagogikasi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sohasidagi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mutaxassislarga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bo'lgan</a:t>
            </a:r>
            <a:r>
              <a:rPr lang="en-US" sz="1800" b="1" spc="-5" dirty="0">
                <a:latin typeface="Calibri"/>
                <a:cs typeface="Calibri"/>
              </a:rPr>
              <a:t> talab </a:t>
            </a:r>
            <a:r>
              <a:rPr lang="en-US" sz="1800" b="1" spc="-5" dirty="0" err="1">
                <a:latin typeface="Calibri"/>
                <a:cs typeface="Calibri"/>
              </a:rPr>
              <a:t>ortib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bormoqda</a:t>
            </a:r>
            <a:endParaRPr lang="en-US" sz="1800" b="1" spc="-5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/>
              <a:buChar char=""/>
              <a:tabLst>
                <a:tab pos="299720" algn="l"/>
              </a:tabLst>
            </a:pPr>
            <a:r>
              <a:rPr lang="en-US" sz="1800" b="1" dirty="0" err="1">
                <a:latin typeface="Calibri"/>
                <a:cs typeface="Calibri"/>
              </a:rPr>
              <a:t>Amaliyot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va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ishga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joylashish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uchun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keng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ko'lamli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ta'lim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muassasalari</a:t>
            </a:r>
            <a:endParaRPr lang="en-US" sz="1800" b="1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/>
              <a:buChar char=""/>
              <a:tabLst>
                <a:tab pos="299720" algn="l"/>
              </a:tabLst>
            </a:pPr>
            <a:r>
              <a:rPr lang="en-US" sz="1800" b="1" dirty="0" err="1">
                <a:latin typeface="Calibri"/>
                <a:cs typeface="Calibri"/>
              </a:rPr>
              <a:t>Ish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beruvchilar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tomonidan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bitiruvchilarni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tayyorlash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darajasini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yuqori</a:t>
            </a:r>
            <a:r>
              <a:rPr lang="en-US" sz="1800" b="1" dirty="0">
                <a:latin typeface="Calibri"/>
                <a:cs typeface="Calibri"/>
              </a:rPr>
              <a:t> </a:t>
            </a:r>
            <a:r>
              <a:rPr lang="en-US" sz="1800" b="1" dirty="0" err="1">
                <a:latin typeface="Calibri"/>
                <a:cs typeface="Calibri"/>
              </a:rPr>
              <a:t>baholash</a:t>
            </a:r>
            <a:endParaRPr lang="en-US" sz="1800" b="1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/>
              <a:buChar char=""/>
              <a:tabLst>
                <a:tab pos="299720" algn="l"/>
              </a:tabLst>
            </a:pPr>
            <a:r>
              <a:rPr lang="en-US" sz="1800" b="1" spc="-5" dirty="0" err="1">
                <a:latin typeface="Calibri"/>
                <a:cs typeface="Calibri"/>
              </a:rPr>
              <a:t>Ilmiy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rivojlanish</a:t>
            </a:r>
            <a:r>
              <a:rPr lang="en-US" sz="1800" b="1" spc="-5" dirty="0">
                <a:latin typeface="Calibri"/>
                <a:cs typeface="Calibri"/>
              </a:rPr>
              <a:t> </a:t>
            </a:r>
            <a:r>
              <a:rPr lang="en-US" sz="1800" b="1" spc="-5" dirty="0" err="1">
                <a:latin typeface="Calibri"/>
                <a:cs typeface="Calibri"/>
              </a:rPr>
              <a:t>imkoniyatlari</a:t>
            </a:r>
            <a:endParaRPr lang="ru-RU" sz="18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77096" y="4706213"/>
            <a:ext cx="110489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41135" y="0"/>
            <a:ext cx="3043555" cy="5143500"/>
            <a:chOff x="6100571" y="0"/>
            <a:chExt cx="3043555" cy="5143500"/>
          </a:xfrm>
        </p:grpSpPr>
        <p:sp>
          <p:nvSpPr>
            <p:cNvPr id="3" name="object 3"/>
            <p:cNvSpPr/>
            <p:nvPr/>
          </p:nvSpPr>
          <p:spPr>
            <a:xfrm>
              <a:off x="6100571" y="0"/>
              <a:ext cx="3043555" cy="5143500"/>
            </a:xfrm>
            <a:custGeom>
              <a:avLst/>
              <a:gdLst/>
              <a:ahLst/>
              <a:cxnLst/>
              <a:rect l="l" t="t" r="r" b="b"/>
              <a:pathLst>
                <a:path w="3043554" h="5143500">
                  <a:moveTo>
                    <a:pt x="3043428" y="5143498"/>
                  </a:moveTo>
                  <a:lnTo>
                    <a:pt x="3043428" y="0"/>
                  </a:lnTo>
                  <a:lnTo>
                    <a:pt x="0" y="0"/>
                  </a:lnTo>
                  <a:lnTo>
                    <a:pt x="0" y="5143498"/>
                  </a:lnTo>
                  <a:lnTo>
                    <a:pt x="3043428" y="5143498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03919" y="4489703"/>
              <a:ext cx="640080" cy="654050"/>
            </a:xfrm>
            <a:custGeom>
              <a:avLst/>
              <a:gdLst/>
              <a:ahLst/>
              <a:cxnLst/>
              <a:rect l="l" t="t" r="r" b="b"/>
              <a:pathLst>
                <a:path w="640079" h="654050">
                  <a:moveTo>
                    <a:pt x="640079" y="653795"/>
                  </a:moveTo>
                  <a:lnTo>
                    <a:pt x="640079" y="0"/>
                  </a:lnTo>
                  <a:lnTo>
                    <a:pt x="0" y="0"/>
                  </a:lnTo>
                  <a:lnTo>
                    <a:pt x="0" y="653795"/>
                  </a:lnTo>
                  <a:lnTo>
                    <a:pt x="640079" y="653795"/>
                  </a:lnTo>
                  <a:close/>
                </a:path>
              </a:pathLst>
            </a:custGeom>
            <a:solidFill>
              <a:srgbClr val="272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646176"/>
            <a:ext cx="155575" cy="117475"/>
          </a:xfrm>
          <a:custGeom>
            <a:avLst/>
            <a:gdLst/>
            <a:ahLst/>
            <a:cxnLst/>
            <a:rect l="l" t="t" r="r" b="b"/>
            <a:pathLst>
              <a:path w="155575" h="117475">
                <a:moveTo>
                  <a:pt x="155448" y="0"/>
                </a:moveTo>
                <a:lnTo>
                  <a:pt x="0" y="0"/>
                </a:lnTo>
                <a:lnTo>
                  <a:pt x="0" y="117348"/>
                </a:lnTo>
                <a:lnTo>
                  <a:pt x="155448" y="117348"/>
                </a:lnTo>
                <a:lnTo>
                  <a:pt x="155448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914400"/>
            <a:ext cx="155575" cy="117475"/>
          </a:xfrm>
          <a:custGeom>
            <a:avLst/>
            <a:gdLst/>
            <a:ahLst/>
            <a:cxnLst/>
            <a:rect l="l" t="t" r="r" b="b"/>
            <a:pathLst>
              <a:path w="155575" h="117475">
                <a:moveTo>
                  <a:pt x="155448" y="0"/>
                </a:moveTo>
                <a:lnTo>
                  <a:pt x="0" y="0"/>
                </a:lnTo>
                <a:lnTo>
                  <a:pt x="0" y="117348"/>
                </a:lnTo>
                <a:lnTo>
                  <a:pt x="155448" y="117348"/>
                </a:lnTo>
                <a:lnTo>
                  <a:pt x="155448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184147"/>
            <a:ext cx="155575" cy="116205"/>
          </a:xfrm>
          <a:custGeom>
            <a:avLst/>
            <a:gdLst/>
            <a:ahLst/>
            <a:cxnLst/>
            <a:rect l="l" t="t" r="r" b="b"/>
            <a:pathLst>
              <a:path w="155575" h="116205">
                <a:moveTo>
                  <a:pt x="155448" y="0"/>
                </a:moveTo>
                <a:lnTo>
                  <a:pt x="0" y="0"/>
                </a:lnTo>
                <a:lnTo>
                  <a:pt x="0" y="115824"/>
                </a:lnTo>
                <a:lnTo>
                  <a:pt x="155448" y="115824"/>
                </a:lnTo>
                <a:lnTo>
                  <a:pt x="155448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4584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35752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38444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34584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35752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38444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34584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35752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8444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34584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89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35752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89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38444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89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41135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41135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41135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41135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89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50123" y="0"/>
            <a:ext cx="117475" cy="318770"/>
          </a:xfrm>
          <a:custGeom>
            <a:avLst/>
            <a:gdLst/>
            <a:ahLst/>
            <a:cxnLst/>
            <a:rect l="l" t="t" r="r" b="b"/>
            <a:pathLst>
              <a:path w="117475" h="318770">
                <a:moveTo>
                  <a:pt x="117348" y="0"/>
                </a:moveTo>
                <a:lnTo>
                  <a:pt x="0" y="0"/>
                </a:lnTo>
                <a:lnTo>
                  <a:pt x="0" y="318515"/>
                </a:lnTo>
                <a:lnTo>
                  <a:pt x="117348" y="318515"/>
                </a:lnTo>
                <a:lnTo>
                  <a:pt x="1173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18347" y="0"/>
            <a:ext cx="117475" cy="318770"/>
          </a:xfrm>
          <a:custGeom>
            <a:avLst/>
            <a:gdLst/>
            <a:ahLst/>
            <a:cxnLst/>
            <a:rect l="l" t="t" r="r" b="b"/>
            <a:pathLst>
              <a:path w="117475" h="318770">
                <a:moveTo>
                  <a:pt x="117348" y="0"/>
                </a:moveTo>
                <a:lnTo>
                  <a:pt x="0" y="0"/>
                </a:lnTo>
                <a:lnTo>
                  <a:pt x="0" y="318515"/>
                </a:lnTo>
                <a:lnTo>
                  <a:pt x="117348" y="318515"/>
                </a:lnTo>
                <a:lnTo>
                  <a:pt x="1173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81000" y="672667"/>
            <a:ext cx="5410200" cy="483466"/>
          </a:xfrm>
          <a:prstGeom prst="rect">
            <a:avLst/>
          </a:prstGeom>
          <a:solidFill>
            <a:srgbClr val="272A36"/>
          </a:solidFill>
        </p:spPr>
        <p:txBody>
          <a:bodyPr vert="horz" wrap="square" lIns="0" tIns="82550" rIns="0" bIns="0" rtlCol="0">
            <a:spAutoFit/>
          </a:bodyPr>
          <a:lstStyle/>
          <a:p>
            <a:pPr marL="185420">
              <a:lnSpc>
                <a:spcPct val="100000"/>
              </a:lnSpc>
              <a:spcBef>
                <a:spcPts val="650"/>
              </a:spcBef>
            </a:pPr>
            <a:r>
              <a:rPr lang="en-US" sz="2600" dirty="0" err="1">
                <a:solidFill>
                  <a:srgbClr val="FFFFFF"/>
                </a:solidFill>
              </a:rPr>
              <a:t>Moddiy-texnik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baza</a:t>
            </a:r>
            <a:endParaRPr sz="2600" dirty="0"/>
          </a:p>
        </p:txBody>
      </p:sp>
      <p:sp>
        <p:nvSpPr>
          <p:cNvPr id="30" name="object 30"/>
          <p:cNvSpPr txBox="1"/>
          <p:nvPr/>
        </p:nvSpPr>
        <p:spPr>
          <a:xfrm>
            <a:off x="282346" y="1330938"/>
            <a:ext cx="5668645" cy="27443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 pitchFamily="2" charset="2"/>
              <a:buChar char="q"/>
              <a:tabLst>
                <a:tab pos="299720" algn="l"/>
              </a:tabLst>
            </a:pPr>
            <a:endParaRPr lang="ru-RU" b="1" spc="-5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 pitchFamily="2" charset="2"/>
              <a:buChar char="q"/>
              <a:tabLst>
                <a:tab pos="299720" algn="l"/>
              </a:tabLst>
            </a:pPr>
            <a:r>
              <a:rPr lang="en-US" b="1" spc="-5" dirty="0" err="1">
                <a:latin typeface="Calibri"/>
                <a:cs typeface="Calibri"/>
              </a:rPr>
              <a:t>O'quv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auditoriyalarining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umumiy</a:t>
            </a:r>
            <a:r>
              <a:rPr lang="en-US" b="1" spc="-5" dirty="0">
                <a:latin typeface="Calibri"/>
                <a:cs typeface="Calibri"/>
              </a:rPr>
              <a:t> maydoni-5 </a:t>
            </a:r>
            <a:r>
              <a:rPr lang="en-US" b="1" spc="-5" dirty="0" err="1">
                <a:latin typeface="Calibri"/>
                <a:cs typeface="Calibri"/>
              </a:rPr>
              <a:t>ming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kv</a:t>
            </a:r>
            <a:r>
              <a:rPr lang="en-US" b="1" spc="-5" dirty="0">
                <a:latin typeface="Calibri"/>
                <a:cs typeface="Calibri"/>
              </a:rPr>
              <a:t>. m.</a:t>
            </a: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 pitchFamily="2" charset="2"/>
              <a:buChar char="q"/>
              <a:tabLst>
                <a:tab pos="299720" algn="l"/>
              </a:tabLst>
            </a:pPr>
            <a:r>
              <a:rPr lang="en-US" b="1" spc="-5" dirty="0">
                <a:latin typeface="Calibri"/>
                <a:cs typeface="Calibri"/>
              </a:rPr>
              <a:t>- 8 ta </a:t>
            </a:r>
            <a:r>
              <a:rPr lang="en-US" b="1" spc="-5" dirty="0" err="1">
                <a:latin typeface="Calibri"/>
                <a:cs typeface="Calibri"/>
              </a:rPr>
              <a:t>o'quv-ilmiy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laboratoriyalar</a:t>
            </a:r>
            <a:endParaRPr lang="en-US" b="1" spc="-5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 pitchFamily="2" charset="2"/>
              <a:buChar char="q"/>
              <a:tabLst>
                <a:tab pos="299720" algn="l"/>
              </a:tabLst>
            </a:pPr>
            <a:r>
              <a:rPr lang="en-US" b="1" spc="-5" dirty="0">
                <a:latin typeface="Calibri"/>
                <a:cs typeface="Calibri"/>
              </a:rPr>
              <a:t>- 3 ta </a:t>
            </a:r>
            <a:r>
              <a:rPr lang="en-US" b="1" spc="-5" dirty="0" err="1">
                <a:latin typeface="Calibri"/>
                <a:cs typeface="Calibri"/>
              </a:rPr>
              <a:t>o'quv-ishlab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chiqarish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ustaxonalari</a:t>
            </a:r>
            <a:endParaRPr lang="en-US" b="1" spc="-5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 pitchFamily="2" charset="2"/>
              <a:buChar char="q"/>
              <a:tabLst>
                <a:tab pos="299720" algn="l"/>
              </a:tabLst>
            </a:pPr>
            <a:r>
              <a:rPr lang="en-US" b="1" spc="-5" dirty="0">
                <a:latin typeface="Calibri"/>
                <a:cs typeface="Calibri"/>
              </a:rPr>
              <a:t>- </a:t>
            </a:r>
            <a:r>
              <a:rPr lang="en-US" b="1" spc="-5" dirty="0" err="1">
                <a:latin typeface="Calibri"/>
                <a:cs typeface="Calibri"/>
              </a:rPr>
              <a:t>payvandlash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sexi</a:t>
            </a:r>
            <a:endParaRPr lang="en-US" b="1" spc="-5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 pitchFamily="2" charset="2"/>
              <a:buChar char="q"/>
              <a:tabLst>
                <a:tab pos="299720" algn="l"/>
              </a:tabLst>
            </a:pPr>
            <a:r>
              <a:rPr lang="en-US" b="1" spc="-5" dirty="0">
                <a:latin typeface="Calibri"/>
                <a:cs typeface="Calibri"/>
              </a:rPr>
              <a:t>- </a:t>
            </a:r>
            <a:r>
              <a:rPr lang="en-US" b="1" spc="-5" dirty="0" err="1">
                <a:latin typeface="Calibri"/>
                <a:cs typeface="Calibri"/>
              </a:rPr>
              <a:t>avtomatika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va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robototexnika</a:t>
            </a:r>
            <a:r>
              <a:rPr lang="en-US" b="1" spc="-5" dirty="0">
                <a:latin typeface="Calibri"/>
                <a:cs typeface="Calibri"/>
              </a:rPr>
              <a:t> </a:t>
            </a:r>
            <a:r>
              <a:rPr lang="en-US" b="1" spc="-5" dirty="0" err="1">
                <a:latin typeface="Calibri"/>
                <a:cs typeface="Calibri"/>
              </a:rPr>
              <a:t>laboratoriyasi</a:t>
            </a:r>
            <a:endParaRPr lang="en-US" b="1" spc="-5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 pitchFamily="2" charset="2"/>
              <a:buChar char="q"/>
              <a:tabLst>
                <a:tab pos="299720" algn="l"/>
              </a:tabLst>
            </a:pPr>
            <a:r>
              <a:rPr lang="en-US" b="1" spc="-5" dirty="0">
                <a:cs typeface="Calibri"/>
              </a:rPr>
              <a:t>- </a:t>
            </a:r>
            <a:r>
              <a:rPr lang="en-US" b="1" spc="-5" dirty="0" err="1">
                <a:cs typeface="Calibri"/>
              </a:rPr>
              <a:t>kompyuter</a:t>
            </a:r>
            <a:r>
              <a:rPr lang="en-US" b="1" spc="-5" dirty="0">
                <a:cs typeface="Calibri"/>
              </a:rPr>
              <a:t> </a:t>
            </a:r>
            <a:r>
              <a:rPr lang="en-US" b="1" spc="-5" dirty="0" err="1">
                <a:cs typeface="Calibri"/>
              </a:rPr>
              <a:t>sinflari</a:t>
            </a:r>
            <a:endParaRPr lang="ru-RU" b="1" spc="-5" dirty="0">
              <a:latin typeface="Calibri"/>
              <a:cs typeface="Calibri"/>
            </a:endParaRPr>
          </a:p>
          <a:p>
            <a:pPr marL="299085" indent="-287020">
              <a:lnSpc>
                <a:spcPts val="2700"/>
              </a:lnSpc>
              <a:buClr>
                <a:srgbClr val="FFAC1D"/>
              </a:buClr>
              <a:buSzPct val="133333"/>
              <a:buFont typeface="Wingdings"/>
              <a:buChar char=""/>
              <a:tabLst>
                <a:tab pos="299720" algn="l"/>
              </a:tabLst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77096" y="4706213"/>
            <a:ext cx="110489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9" y="419314"/>
            <a:ext cx="1667983" cy="110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658" y="1526959"/>
            <a:ext cx="1618852" cy="900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764" y="2352068"/>
            <a:ext cx="1610180" cy="1073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660" y="3491752"/>
            <a:ext cx="1676400" cy="111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36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6686" y="724915"/>
            <a:ext cx="5455514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600" dirty="0" err="1">
                <a:solidFill>
                  <a:srgbClr val="FFFFFF"/>
                </a:solidFill>
              </a:rPr>
              <a:t>Dasturning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o'ziga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xosligi</a:t>
            </a:r>
            <a:endParaRPr sz="2600" dirty="0"/>
          </a:p>
        </p:txBody>
      </p:sp>
      <p:sp>
        <p:nvSpPr>
          <p:cNvPr id="3" name="object 3"/>
          <p:cNvSpPr txBox="1"/>
          <p:nvPr/>
        </p:nvSpPr>
        <p:spPr>
          <a:xfrm>
            <a:off x="8777096" y="4706213"/>
            <a:ext cx="110489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45" dirty="0">
                <a:solidFill>
                  <a:srgbClr val="FFAC1D"/>
                </a:solidFill>
                <a:latin typeface="Tahoma"/>
                <a:cs typeface="Tahoma"/>
              </a:rPr>
              <a:t>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800" y="1809750"/>
            <a:ext cx="8382000" cy="17620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Har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qanday</a:t>
            </a: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universitetdan</a:t>
            </a: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kirish</a:t>
            </a: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imkoniyati</a:t>
            </a: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 RF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va</a:t>
            </a: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 RT</a:t>
            </a:r>
          </a:p>
          <a:p>
            <a:pPr marL="469900" marR="5080" indent="-4572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nn-NO" sz="2800" dirty="0">
                <a:solidFill>
                  <a:srgbClr val="FFFFFF"/>
                </a:solidFill>
                <a:latin typeface="Cambria"/>
                <a:cs typeface="Cambria"/>
              </a:rPr>
              <a:t>EI KFU ning har qanday filialidan</a:t>
            </a:r>
          </a:p>
          <a:p>
            <a:pPr marL="469900" marR="5080" indent="-4572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Chet el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fuqarolarini</a:t>
            </a: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qabul</a:t>
            </a: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qilish</a:t>
            </a:r>
            <a:r>
              <a:rPr lang="en-US" sz="28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mbria"/>
                <a:cs typeface="Cambria"/>
              </a:rPr>
              <a:t>imkoniyati</a:t>
            </a:r>
            <a:endParaRPr lang="ru-RU" sz="2800" dirty="0">
              <a:solidFill>
                <a:srgbClr val="FFFFFF"/>
              </a:solidFill>
              <a:latin typeface="Cambria"/>
              <a:cs typeface="Cambr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95800" y="4506467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5">
                <a:moveTo>
                  <a:pt x="0" y="0"/>
                </a:moveTo>
                <a:lnTo>
                  <a:pt x="0" y="118478"/>
                </a:lnTo>
              </a:path>
            </a:pathLst>
          </a:custGeom>
          <a:ln w="9144">
            <a:solidFill>
              <a:srgbClr val="DFDF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6686" y="724915"/>
            <a:ext cx="7208114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600" dirty="0" err="1">
                <a:solidFill>
                  <a:srgbClr val="FFFFFF"/>
                </a:solidFill>
              </a:rPr>
              <a:t>O'rganilayotgan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asosiy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fanlar</a:t>
            </a:r>
            <a:endParaRPr sz="2600" dirty="0"/>
          </a:p>
        </p:txBody>
      </p:sp>
      <p:sp>
        <p:nvSpPr>
          <p:cNvPr id="3" name="object 3"/>
          <p:cNvSpPr txBox="1"/>
          <p:nvPr/>
        </p:nvSpPr>
        <p:spPr>
          <a:xfrm>
            <a:off x="8780144" y="4706213"/>
            <a:ext cx="1035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100" dirty="0">
                <a:solidFill>
                  <a:srgbClr val="FFAC1D"/>
                </a:solidFill>
                <a:latin typeface="Tahoma"/>
                <a:cs typeface="Tahoma"/>
              </a:rPr>
              <a:t>7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02864" y="1335024"/>
            <a:ext cx="3221990" cy="268605"/>
          </a:xfrm>
          <a:custGeom>
            <a:avLst/>
            <a:gdLst/>
            <a:ahLst/>
            <a:cxnLst/>
            <a:rect l="l" t="t" r="r" b="b"/>
            <a:pathLst>
              <a:path w="3221990" h="268605">
                <a:moveTo>
                  <a:pt x="3221736" y="0"/>
                </a:moveTo>
                <a:lnTo>
                  <a:pt x="0" y="0"/>
                </a:lnTo>
                <a:lnTo>
                  <a:pt x="0" y="268224"/>
                </a:lnTo>
                <a:lnTo>
                  <a:pt x="3221736" y="268224"/>
                </a:lnTo>
                <a:lnTo>
                  <a:pt x="32217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05026" y="2288714"/>
            <a:ext cx="7124573" cy="130549"/>
          </a:xfrm>
          <a:prstGeom prst="rect">
            <a:avLst/>
          </a:prstGeom>
          <a:solidFill>
            <a:srgbClr val="FFAC1D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rgbClr val="272A36"/>
                </a:solidFill>
                <a:latin typeface="Cambria"/>
                <a:cs typeface="Tahoma"/>
              </a:rPr>
              <a:t>Ta'lim</a:t>
            </a:r>
            <a:r>
              <a:rPr lang="en-US" sz="1200" dirty="0">
                <a:solidFill>
                  <a:srgbClr val="272A36"/>
                </a:solidFill>
                <a:latin typeface="Cambria"/>
                <a:cs typeface="Tahoma"/>
              </a:rPr>
              <a:t> </a:t>
            </a:r>
            <a:r>
              <a:rPr lang="en-US" sz="1200" dirty="0" err="1">
                <a:solidFill>
                  <a:srgbClr val="272A36"/>
                </a:solidFill>
                <a:latin typeface="Cambria"/>
                <a:cs typeface="Tahoma"/>
              </a:rPr>
              <a:t>munosabatlari</a:t>
            </a:r>
            <a:r>
              <a:rPr lang="en-US" sz="1200" dirty="0">
                <a:solidFill>
                  <a:srgbClr val="272A36"/>
                </a:solidFill>
                <a:latin typeface="Cambria"/>
                <a:cs typeface="Tahoma"/>
              </a:rPr>
              <a:t> </a:t>
            </a:r>
            <a:r>
              <a:rPr lang="en-US" sz="1200" dirty="0" err="1">
                <a:solidFill>
                  <a:srgbClr val="272A36"/>
                </a:solidFill>
                <a:latin typeface="Cambria"/>
                <a:cs typeface="Tahoma"/>
              </a:rPr>
              <a:t>ishtirokchilari</a:t>
            </a:r>
            <a:r>
              <a:rPr lang="en-US" sz="1200" dirty="0">
                <a:solidFill>
                  <a:srgbClr val="272A36"/>
                </a:solidFill>
                <a:latin typeface="Cambria"/>
                <a:cs typeface="Tahoma"/>
              </a:rPr>
              <a:t> </a:t>
            </a:r>
            <a:r>
              <a:rPr lang="en-US" sz="1200" dirty="0" err="1">
                <a:solidFill>
                  <a:srgbClr val="272A36"/>
                </a:solidFill>
                <a:latin typeface="Cambria"/>
                <a:cs typeface="Tahoma"/>
              </a:rPr>
              <a:t>tomonidan</a:t>
            </a:r>
            <a:r>
              <a:rPr lang="en-US" sz="1200" dirty="0">
                <a:solidFill>
                  <a:srgbClr val="272A36"/>
                </a:solidFill>
                <a:latin typeface="Cambria"/>
                <a:cs typeface="Tahoma"/>
              </a:rPr>
              <a:t> </a:t>
            </a:r>
            <a:r>
              <a:rPr lang="en-US" sz="1200" dirty="0" err="1">
                <a:solidFill>
                  <a:srgbClr val="272A36"/>
                </a:solidFill>
                <a:latin typeface="Cambria"/>
                <a:cs typeface="Tahoma"/>
              </a:rPr>
              <a:t>shakllantiriladigan</a:t>
            </a:r>
            <a:r>
              <a:rPr lang="en-US" sz="1200" dirty="0">
                <a:solidFill>
                  <a:srgbClr val="272A36"/>
                </a:solidFill>
                <a:latin typeface="Cambria"/>
                <a:cs typeface="Tahoma"/>
              </a:rPr>
              <a:t> </a:t>
            </a:r>
            <a:r>
              <a:rPr lang="en-US" sz="1200" dirty="0" err="1">
                <a:solidFill>
                  <a:srgbClr val="272A36"/>
                </a:solidFill>
                <a:latin typeface="Cambria"/>
                <a:cs typeface="Tahoma"/>
              </a:rPr>
              <a:t>fanlar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3545" y="2674167"/>
            <a:ext cx="4160774" cy="177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Zamonaviy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ishlab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chiqarish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texnologiyalari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Muhandislik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grafikasi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Muhandislik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ta'limida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raqamli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texnologiyalar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Ratsionalizatorlik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asoslari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va</a:t>
            </a:r>
            <a:r>
              <a:rPr lang="en-US" sz="1200" b="1" dirty="0">
                <a:cs typeface="Calibri"/>
              </a:rPr>
              <a:t> patent </a:t>
            </a:r>
            <a:r>
              <a:rPr lang="en-US" sz="1200" b="1" dirty="0" err="1">
                <a:cs typeface="Calibri"/>
              </a:rPr>
              <a:t>litsenziyalash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ishlari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Texnik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ob'ektlarni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loyihalash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va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modellashtirish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Muhandislik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loyihalash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spc="-5" dirty="0">
                <a:cs typeface="Calibri"/>
              </a:rPr>
              <a:t>3D </a:t>
            </a:r>
            <a:r>
              <a:rPr lang="en-US" sz="1200" b="1" spc="-5" dirty="0" err="1">
                <a:cs typeface="Calibri"/>
              </a:rPr>
              <a:t>modellashtirish</a:t>
            </a:r>
            <a:endParaRPr lang="ru-RU" sz="1200" b="1" spc="-5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spc="-10" dirty="0" err="1">
                <a:cs typeface="Calibri"/>
              </a:rPr>
              <a:t>Muhandislik</a:t>
            </a:r>
            <a:r>
              <a:rPr lang="en-US" sz="1200" b="1" spc="-10" dirty="0">
                <a:cs typeface="Calibri"/>
              </a:rPr>
              <a:t> </a:t>
            </a:r>
            <a:r>
              <a:rPr lang="en-US" sz="1200" b="1" spc="-10" dirty="0" err="1">
                <a:cs typeface="Calibri"/>
              </a:rPr>
              <a:t>dizayn</a:t>
            </a:r>
            <a:r>
              <a:rPr lang="en-US" sz="1200" b="1" spc="-10" dirty="0">
                <a:cs typeface="Calibri"/>
              </a:rPr>
              <a:t> </a:t>
            </a:r>
            <a:r>
              <a:rPr lang="en-US" sz="1200" b="1" spc="-10" dirty="0" err="1">
                <a:cs typeface="Calibri"/>
              </a:rPr>
              <a:t>kompyuter</a:t>
            </a:r>
            <a:r>
              <a:rPr lang="en-US" sz="1200" b="1" spc="-10" dirty="0">
                <a:cs typeface="Calibri"/>
              </a:rPr>
              <a:t> </a:t>
            </a:r>
            <a:r>
              <a:rPr lang="en-US" sz="1200" b="1" spc="-10" dirty="0" err="1">
                <a:cs typeface="Calibri"/>
              </a:rPr>
              <a:t>texnologiyasi</a:t>
            </a:r>
            <a:endParaRPr lang="ru-RU" sz="1200" b="1" spc="-10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spc="-10" dirty="0" err="1">
                <a:cs typeface="Calibri"/>
              </a:rPr>
              <a:t>Ijtimoiy-texnik</a:t>
            </a:r>
            <a:r>
              <a:rPr lang="en-US" sz="1200" b="1" spc="-10" dirty="0">
                <a:cs typeface="Calibri"/>
              </a:rPr>
              <a:t> </a:t>
            </a:r>
            <a:r>
              <a:rPr lang="en-US" sz="1200" b="1" spc="-10" dirty="0" err="1">
                <a:cs typeface="Calibri"/>
              </a:rPr>
              <a:t>tizimlarni</a:t>
            </a:r>
            <a:r>
              <a:rPr lang="en-US" sz="1200" b="1" spc="-10" dirty="0">
                <a:cs typeface="Calibri"/>
              </a:rPr>
              <a:t> </a:t>
            </a:r>
            <a:r>
              <a:rPr lang="en-US" sz="1200" b="1" spc="-10" dirty="0" err="1">
                <a:cs typeface="Calibri"/>
              </a:rPr>
              <a:t>boshqarish</a:t>
            </a:r>
            <a:endParaRPr lang="ru-RU" sz="1200" b="1" spc="-10" dirty="0"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0298" y="1298270"/>
            <a:ext cx="5176902" cy="8235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ts val="1625"/>
              </a:lnSpc>
              <a:tabLst>
                <a:tab pos="299085" algn="l"/>
                <a:tab pos="299720" algn="l"/>
              </a:tabLst>
            </a:pPr>
            <a:r>
              <a:rPr lang="en-US" sz="1200" b="1" spc="-5" dirty="0">
                <a:solidFill>
                  <a:schemeClr val="bg2">
                    <a:lumMod val="10000"/>
                  </a:schemeClr>
                </a:solidFill>
                <a:cs typeface="Calibri"/>
              </a:rPr>
              <a:t>             </a:t>
            </a:r>
            <a:r>
              <a:rPr lang="en-US" sz="1200" b="1" spc="-5" dirty="0" err="1">
                <a:solidFill>
                  <a:schemeClr val="bg2">
                    <a:lumMod val="10000"/>
                  </a:schemeClr>
                </a:solidFill>
                <a:cs typeface="Calibri"/>
              </a:rPr>
              <a:t>Majburiy</a:t>
            </a:r>
            <a:r>
              <a:rPr lang="en-US" sz="1200" b="1" spc="-5" dirty="0">
                <a:solidFill>
                  <a:schemeClr val="bg2">
                    <a:lumMod val="10000"/>
                  </a:schemeClr>
                </a:solidFill>
                <a:cs typeface="Calibri"/>
              </a:rPr>
              <a:t> </a:t>
            </a:r>
            <a:r>
              <a:rPr lang="en-US" sz="1200" b="1" spc="-5" dirty="0" err="1">
                <a:solidFill>
                  <a:schemeClr val="bg2">
                    <a:lumMod val="10000"/>
                  </a:schemeClr>
                </a:solidFill>
                <a:cs typeface="Calibri"/>
              </a:rPr>
              <a:t>qism</a:t>
            </a:r>
            <a:endParaRPr lang="en-US" sz="1200" b="1" spc="-5" dirty="0">
              <a:solidFill>
                <a:schemeClr val="bg2">
                  <a:lumMod val="10000"/>
                </a:schemeClr>
              </a:solidFill>
              <a:cs typeface="Calibri"/>
            </a:endParaRPr>
          </a:p>
          <a:p>
            <a:pPr marL="299085" indent="-287020">
              <a:lnSpc>
                <a:spcPts val="1625"/>
              </a:lnSpc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it-IT" sz="1200" b="1" spc="-5" dirty="0">
                <a:cs typeface="Calibri"/>
              </a:rPr>
              <a:t>Ilmiy tadqiqot metodologiyasi va usullari</a:t>
            </a:r>
          </a:p>
          <a:p>
            <a:pPr marL="299085" indent="-287020">
              <a:lnSpc>
                <a:spcPts val="1625"/>
              </a:lnSpc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spc="-5" dirty="0" err="1">
                <a:cs typeface="Calibri"/>
              </a:rPr>
              <a:t>Ilm</a:t>
            </a:r>
            <a:r>
              <a:rPr lang="en-US" sz="1200" b="1" spc="-5" dirty="0">
                <a:cs typeface="Calibri"/>
              </a:rPr>
              <a:t>-fan </a:t>
            </a:r>
            <a:r>
              <a:rPr lang="en-US" sz="1200" b="1" spc="-5" dirty="0" err="1">
                <a:cs typeface="Calibri"/>
              </a:rPr>
              <a:t>va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ta'limning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zamonaviy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muammolari</a:t>
            </a:r>
            <a:endParaRPr lang="en-US" sz="1200" b="1" spc="-5" dirty="0">
              <a:cs typeface="Calibri"/>
            </a:endParaRPr>
          </a:p>
          <a:p>
            <a:pPr marL="299085" indent="-287020">
              <a:lnSpc>
                <a:spcPts val="1625"/>
              </a:lnSpc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spc="-5" dirty="0">
                <a:cs typeface="Calibri"/>
              </a:rPr>
              <a:t>Professional </a:t>
            </a:r>
            <a:r>
              <a:rPr lang="en-US" sz="1200" b="1" spc="-5" dirty="0" err="1">
                <a:cs typeface="Calibri"/>
              </a:rPr>
              <a:t>muloqot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sohasida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xorijiy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til</a:t>
            </a:r>
            <a:endParaRPr lang="ru-RU" sz="1200" b="1" spc="-5" dirty="0"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83226" y="2571115"/>
            <a:ext cx="3840479" cy="30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Yoshlarning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ilmiy-texnik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ijodini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tashkil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etish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spc="-5" dirty="0" err="1">
                <a:cs typeface="Calibri"/>
              </a:rPr>
              <a:t>Ilm</a:t>
            </a:r>
            <a:r>
              <a:rPr lang="en-US" sz="1200" b="1" spc="-5" dirty="0">
                <a:cs typeface="Calibri"/>
              </a:rPr>
              <a:t>-fan </a:t>
            </a:r>
            <a:r>
              <a:rPr lang="en-US" sz="1200" b="1" spc="-5" dirty="0" err="1">
                <a:cs typeface="Calibri"/>
              </a:rPr>
              <a:t>sohasining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innovatsion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texnologiyalari</a:t>
            </a:r>
            <a:endParaRPr lang="ru-RU" sz="1200" b="1" spc="-5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Innovatsion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faoliyatning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muhandislik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asoslari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Innovatsion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faoliyatning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muhandislik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asoslari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Muhandislik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loyihalash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Muhandislik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ta'limida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sifat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menejmenti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spc="-5" dirty="0" err="1">
                <a:cs typeface="Calibri"/>
              </a:rPr>
              <a:t>Texnologik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estetika</a:t>
            </a:r>
            <a:endParaRPr lang="ru-RU" sz="1200" b="1" spc="-5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spc="-5" dirty="0" err="1">
                <a:cs typeface="Calibri"/>
              </a:rPr>
              <a:t>Kasb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ta'limi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bo'yicha</a:t>
            </a:r>
            <a:r>
              <a:rPr lang="en-US" sz="1200" b="1" spc="-5" dirty="0">
                <a:cs typeface="Calibri"/>
              </a:rPr>
              <a:t> </a:t>
            </a:r>
            <a:r>
              <a:rPr lang="en-US" sz="1200" b="1" spc="-5" dirty="0" err="1">
                <a:cs typeface="Calibri"/>
              </a:rPr>
              <a:t>murabbiylik</a:t>
            </a:r>
            <a:endParaRPr lang="ru-RU" sz="1200" b="1" spc="-5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Ta'lim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tashkilotining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kadrlar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va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kadrlar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auditi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tizimini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tashkil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etish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1200" b="1" dirty="0" err="1">
                <a:cs typeface="Calibri"/>
              </a:rPr>
              <a:t>Akademik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yozuv</a:t>
            </a:r>
            <a:r>
              <a:rPr lang="en-US" sz="1200" b="1" dirty="0">
                <a:cs typeface="Calibri"/>
              </a:rPr>
              <a:t> (</a:t>
            </a:r>
            <a:r>
              <a:rPr lang="en-US" sz="1200" b="1" dirty="0" err="1">
                <a:cs typeface="Calibri"/>
              </a:rPr>
              <a:t>chet</a:t>
            </a:r>
            <a:r>
              <a:rPr lang="en-US" sz="1200" b="1" dirty="0">
                <a:cs typeface="Calibri"/>
              </a:rPr>
              <a:t> </a:t>
            </a:r>
            <a:r>
              <a:rPr lang="en-US" sz="1200" b="1" dirty="0" err="1">
                <a:cs typeface="Calibri"/>
              </a:rPr>
              <a:t>tili</a:t>
            </a:r>
            <a:r>
              <a:rPr lang="en-US" sz="1200" b="1" dirty="0">
                <a:cs typeface="Calibri"/>
              </a:rPr>
              <a:t>)</a:t>
            </a: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"/>
              <a:tabLst>
                <a:tab pos="299085" algn="l"/>
                <a:tab pos="299720" algn="l"/>
              </a:tabLst>
            </a:pP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"/>
              <a:tabLst>
                <a:tab pos="299085" algn="l"/>
                <a:tab pos="299720" algn="l"/>
              </a:tabLst>
            </a:pP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"/>
              <a:tabLst>
                <a:tab pos="299085" algn="l"/>
                <a:tab pos="299720" algn="l"/>
              </a:tabLst>
            </a:pP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"/>
              <a:tabLst>
                <a:tab pos="299085" algn="l"/>
                <a:tab pos="299720" algn="l"/>
              </a:tabLst>
            </a:pPr>
            <a:endParaRPr lang="ru-RU" sz="12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"/>
              <a:tabLst>
                <a:tab pos="299085" algn="l"/>
                <a:tab pos="299720" algn="l"/>
              </a:tabLst>
            </a:pPr>
            <a:endParaRPr lang="ru-RU" sz="1200" b="1" dirty="0"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6686" y="724915"/>
            <a:ext cx="7208114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600" spc="-5" dirty="0">
                <a:solidFill>
                  <a:srgbClr val="FFFFFF"/>
                </a:solidFill>
              </a:rPr>
              <a:t>Nir </a:t>
            </a:r>
            <a:r>
              <a:rPr lang="en-US" sz="2600" spc="-5" dirty="0" err="1">
                <a:solidFill>
                  <a:srgbClr val="FFFFFF"/>
                </a:solidFill>
              </a:rPr>
              <a:t>amaliyoti</a:t>
            </a:r>
            <a:endParaRPr sz="2600" dirty="0"/>
          </a:p>
        </p:txBody>
      </p:sp>
      <p:sp>
        <p:nvSpPr>
          <p:cNvPr id="3" name="object 3"/>
          <p:cNvSpPr txBox="1"/>
          <p:nvPr/>
        </p:nvSpPr>
        <p:spPr>
          <a:xfrm>
            <a:off x="8780144" y="4706213"/>
            <a:ext cx="1035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100" dirty="0">
                <a:solidFill>
                  <a:srgbClr val="FFAC1D"/>
                </a:solidFill>
                <a:latin typeface="Tahoma"/>
                <a:cs typeface="Tahoma"/>
              </a:rPr>
              <a:t>7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7800" y="1657350"/>
            <a:ext cx="6172200" cy="16030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2000" b="1" dirty="0" err="1">
                <a:cs typeface="Calibri"/>
              </a:rPr>
              <a:t>Tanishuv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amaliyoti</a:t>
            </a:r>
            <a:endParaRPr lang="ru-RU" sz="20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2000" b="1" dirty="0" err="1">
                <a:cs typeface="Calibri"/>
              </a:rPr>
              <a:t>Ilmiy-tadqiqot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ishlari</a:t>
            </a:r>
            <a:endParaRPr lang="en-US" sz="20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2000" b="1" dirty="0" err="1">
                <a:cs typeface="Calibri"/>
              </a:rPr>
              <a:t>Texnologik</a:t>
            </a:r>
            <a:r>
              <a:rPr lang="en-US" sz="2000" b="1" dirty="0">
                <a:cs typeface="Calibri"/>
              </a:rPr>
              <a:t> (</a:t>
            </a:r>
            <a:r>
              <a:rPr lang="en-US" sz="2000" b="1" dirty="0" err="1">
                <a:cs typeface="Calibri"/>
              </a:rPr>
              <a:t>loyiha-texnologik</a:t>
            </a:r>
            <a:r>
              <a:rPr lang="en-US" sz="2000" b="1" dirty="0">
                <a:cs typeface="Calibri"/>
              </a:rPr>
              <a:t>) </a:t>
            </a:r>
            <a:r>
              <a:rPr lang="en-US" sz="2000" b="1" dirty="0" err="1">
                <a:cs typeface="Calibri"/>
              </a:rPr>
              <a:t>amaliyot</a:t>
            </a:r>
            <a:endParaRPr lang="en-US" sz="20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2000" b="1" dirty="0" err="1">
                <a:cs typeface="Calibri"/>
              </a:rPr>
              <a:t>Pedagogik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amaliyot</a:t>
            </a:r>
            <a:endParaRPr lang="en-US" sz="2000" b="1" dirty="0"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085" algn="l"/>
                <a:tab pos="299720" algn="l"/>
              </a:tabLst>
            </a:pPr>
            <a:r>
              <a:rPr lang="en-US" sz="2000" b="1" dirty="0" err="1">
                <a:cs typeface="Calibri"/>
              </a:rPr>
              <a:t>Bitiruv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malakaviy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ishini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bajarish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va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himoya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qilish</a:t>
            </a:r>
            <a:endParaRPr lang="ru-RU" sz="1200" b="1" spc="-1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7288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95288" y="1122363"/>
            <a:ext cx="4113212" cy="1881187"/>
          </a:xfrm>
          <a:prstGeom prst="rect">
            <a:avLst/>
          </a:prstGeom>
          <a:solidFill>
            <a:srgbClr val="0081C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s-ES" sz="2000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Talabalar dizayn va texnologiya byurosi</a:t>
            </a:r>
          </a:p>
          <a:p>
            <a:pPr algn="ctr">
              <a:defRPr/>
            </a:pPr>
            <a:r>
              <a:rPr lang="ru-RU" sz="4400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«ЭВРИКА»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288" y="0"/>
            <a:ext cx="8748712" cy="771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>
              <a:defRPr/>
            </a:pPr>
            <a:endParaRPr lang="ru-RU" sz="4000" spc="160" dirty="0">
              <a:solidFill>
                <a:prstClr val="white"/>
              </a:solidFill>
              <a:latin typeface="Arial" pitchFamily="34" charset="0"/>
              <a:ea typeface="Batang" panose="02030600000101010101" pitchFamily="18" charset="-127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288" y="3148013"/>
            <a:ext cx="6264275" cy="1728787"/>
          </a:xfrm>
          <a:prstGeom prst="rect">
            <a:avLst/>
          </a:prstGeom>
          <a:solidFill>
            <a:srgbClr val="0081C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2014 </a:t>
            </a:r>
            <a:r>
              <a:rPr lang="en-US" sz="2800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yilda</a:t>
            </a: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yaratilgan</a:t>
            </a:r>
            <a:endParaRPr lang="en-US" sz="2800" dirty="0">
              <a:solidFill>
                <a:prstClr val="white"/>
              </a:solidFill>
              <a:latin typeface="Arial" pitchFamily="34" charset="0"/>
              <a:ea typeface="Batang" panose="02030600000101010101" pitchFamily="18" charset="-127"/>
              <a:cs typeface="Arial" pitchFamily="34" charset="0"/>
            </a:endParaRPr>
          </a:p>
          <a:p>
            <a:pPr algn="ctr">
              <a:defRPr/>
            </a:pP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Qozon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federal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universitetining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Yelabuz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institutining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muhandislik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va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texnologiya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fakulteti</a:t>
            </a:r>
            <a:r>
              <a:rPr lang="en-US" dirty="0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Arial" pitchFamily="34" charset="0"/>
                <a:ea typeface="Batang" panose="02030600000101010101" pitchFamily="18" charset="-127"/>
                <a:cs typeface="Arial" pitchFamily="34" charset="0"/>
              </a:rPr>
              <a:t>negizida</a:t>
            </a:r>
            <a:endParaRPr lang="ru-RU" sz="3600" dirty="0">
              <a:solidFill>
                <a:prstClr val="white"/>
              </a:solidFill>
              <a:latin typeface="Arial" pitchFamily="34" charset="0"/>
              <a:ea typeface="Batang" panose="02030600000101010101" pitchFamily="18" charset="-127"/>
              <a:cs typeface="Arial" pitchFamily="34" charset="0"/>
            </a:endParaRPr>
          </a:p>
        </p:txBody>
      </p:sp>
      <p:pic>
        <p:nvPicPr>
          <p:cNvPr id="2053" name="Изображение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9" t="12500" r="7207" b="12500"/>
          <a:stretch>
            <a:fillRect/>
          </a:stretch>
        </p:blipFill>
        <p:spPr bwMode="auto">
          <a:xfrm>
            <a:off x="6754813" y="3148013"/>
            <a:ext cx="19621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Изображение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201613"/>
            <a:ext cx="41005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9" descr="C:\Users\LGAhmetov\Desktop\2020-2021\Кабриолет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949325"/>
            <a:ext cx="407352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816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6686" y="724915"/>
            <a:ext cx="7589114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600" dirty="0" err="1">
                <a:solidFill>
                  <a:srgbClr val="FFFFFF"/>
                </a:solidFill>
              </a:rPr>
              <a:t>Ishga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qabul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qilish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imkoniyatlari</a:t>
            </a:r>
            <a:r>
              <a:rPr lang="en-US" sz="2600" dirty="0">
                <a:solidFill>
                  <a:srgbClr val="FFFFFF"/>
                </a:solidFill>
              </a:rPr>
              <a:t>, </a:t>
            </a:r>
            <a:r>
              <a:rPr lang="en-US" sz="2600" dirty="0" err="1">
                <a:solidFill>
                  <a:srgbClr val="FFFFFF"/>
                </a:solidFill>
              </a:rPr>
              <a:t>ishga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joylashish</a:t>
            </a:r>
            <a:endParaRPr sz="2600" dirty="0"/>
          </a:p>
        </p:txBody>
      </p:sp>
      <p:sp>
        <p:nvSpPr>
          <p:cNvPr id="3" name="object 3"/>
          <p:cNvSpPr txBox="1"/>
          <p:nvPr/>
        </p:nvSpPr>
        <p:spPr>
          <a:xfrm>
            <a:off x="8761856" y="4706213"/>
            <a:ext cx="14160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300" spc="-260" dirty="0">
                <a:solidFill>
                  <a:srgbClr val="FFAC1D"/>
                </a:solidFill>
                <a:latin typeface="Tahoma"/>
                <a:cs typeface="Tahoma"/>
              </a:rPr>
              <a:t>8</a:t>
            </a:r>
            <a:endParaRPr sz="13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" y="1372608"/>
            <a:ext cx="7465059" cy="1917833"/>
          </a:xfrm>
          <a:prstGeom prst="rect">
            <a:avLst/>
          </a:prstGeom>
          <a:solidFill>
            <a:srgbClr val="FFAC1D"/>
          </a:solidFill>
        </p:spPr>
        <p:txBody>
          <a:bodyPr vert="horz" wrap="square" lIns="0" tIns="121285" rIns="0" bIns="0" rtlCol="0">
            <a:spAutoFit/>
          </a:bodyPr>
          <a:lstStyle/>
          <a:p>
            <a:pPr marL="521970" marR="170180" indent="-342900">
              <a:lnSpc>
                <a:spcPct val="100000"/>
              </a:lnSpc>
              <a:spcBef>
                <a:spcPts val="955"/>
              </a:spcBef>
              <a:buFont typeface="Wingdings" pitchFamily="2" charset="2"/>
              <a:buChar char="v"/>
            </a:pP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Oliy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ta'lim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muassasalari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 (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litseylar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,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kollejlar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,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texnik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maktablar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...),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institutlar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va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boshqa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muassasalarda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Tahom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Tahoma"/>
              </a:rPr>
              <a:t>ishlash</a:t>
            </a:r>
            <a:endParaRPr lang="en-US" sz="2000" spc="-5" dirty="0">
              <a:solidFill>
                <a:srgbClr val="002060"/>
              </a:solidFill>
              <a:latin typeface="Cambria"/>
              <a:cs typeface="Tahoma"/>
            </a:endParaRPr>
          </a:p>
          <a:p>
            <a:pPr marL="521970" marR="170180" indent="-342900">
              <a:lnSpc>
                <a:spcPct val="100000"/>
              </a:lnSpc>
              <a:spcBef>
                <a:spcPts val="955"/>
              </a:spcBef>
              <a:buFont typeface="Wingdings" pitchFamily="2" charset="2"/>
              <a:buChar char="v"/>
            </a:pPr>
            <a:r>
              <a:rPr lang="en-US" sz="2000" spc="-5" dirty="0" err="1">
                <a:solidFill>
                  <a:srgbClr val="002060"/>
                </a:solidFill>
                <a:latin typeface="Cambria"/>
                <a:cs typeface="Cambria"/>
              </a:rPr>
              <a:t>Sanoat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Cambria"/>
              </a:rPr>
              <a:t>korxonalari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Cambria"/>
              </a:rPr>
              <a:t>,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Cambria"/>
              </a:rPr>
              <a:t>dizayn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Cambria"/>
              </a:rPr>
              <a:t>byurolarida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Cambria"/>
              </a:rPr>
              <a:t>ilmiy-tadqiqot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Cambria"/>
              </a:rPr>
              <a:t>faoliyati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Cambria"/>
              </a:rPr>
              <a:t>uchun</a:t>
            </a:r>
            <a:r>
              <a:rPr lang="en-US" sz="2000" spc="-5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spc="-5" dirty="0" err="1">
                <a:solidFill>
                  <a:srgbClr val="002060"/>
                </a:solidFill>
                <a:latin typeface="Cambria"/>
                <a:cs typeface="Cambria"/>
              </a:rPr>
              <a:t>imkoniyat</a:t>
            </a:r>
            <a:endParaRPr lang="en-US" sz="2000" spc="-5" dirty="0">
              <a:solidFill>
                <a:srgbClr val="002060"/>
              </a:solidFill>
              <a:latin typeface="Cambria"/>
              <a:cs typeface="Cambria"/>
            </a:endParaRPr>
          </a:p>
          <a:p>
            <a:pPr marL="521970" marR="170180" indent="-342900">
              <a:lnSpc>
                <a:spcPct val="100000"/>
              </a:lnSpc>
              <a:spcBef>
                <a:spcPts val="955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002060"/>
                </a:solidFill>
                <a:latin typeface="Cambria"/>
                <a:cs typeface="Cambria"/>
              </a:rPr>
              <a:t>13.00.01-umumiy </a:t>
            </a:r>
            <a:r>
              <a:rPr lang="en-US" sz="2000" dirty="0" err="1">
                <a:solidFill>
                  <a:srgbClr val="002060"/>
                </a:solidFill>
                <a:latin typeface="Cambria"/>
                <a:cs typeface="Cambria"/>
              </a:rPr>
              <a:t>pedagogika</a:t>
            </a:r>
            <a:r>
              <a:rPr lang="en-US" sz="2000" dirty="0">
                <a:solidFill>
                  <a:srgbClr val="002060"/>
                </a:solidFill>
                <a:latin typeface="Cambria"/>
                <a:cs typeface="Cambria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Cambria"/>
                <a:cs typeface="Cambria"/>
              </a:rPr>
              <a:t>pedagogika</a:t>
            </a:r>
            <a:r>
              <a:rPr lang="en-US" sz="2000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/>
                <a:cs typeface="Cambria"/>
              </a:rPr>
              <a:t>va</a:t>
            </a:r>
            <a:r>
              <a:rPr lang="en-US" sz="2000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/>
                <a:cs typeface="Cambria"/>
              </a:rPr>
              <a:t>ta'lim</a:t>
            </a:r>
            <a:r>
              <a:rPr lang="en-US" sz="2000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/>
                <a:cs typeface="Cambria"/>
              </a:rPr>
              <a:t>tarixi</a:t>
            </a:r>
            <a:endParaRPr sz="2000" dirty="0">
              <a:solidFill>
                <a:srgbClr val="00206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03919" y="4489703"/>
            <a:ext cx="640080" cy="654050"/>
          </a:xfrm>
          <a:custGeom>
            <a:avLst/>
            <a:gdLst/>
            <a:ahLst/>
            <a:cxnLst/>
            <a:rect l="l" t="t" r="r" b="b"/>
            <a:pathLst>
              <a:path w="640079" h="654050">
                <a:moveTo>
                  <a:pt x="640079" y="653795"/>
                </a:moveTo>
                <a:lnTo>
                  <a:pt x="640079" y="0"/>
                </a:lnTo>
                <a:lnTo>
                  <a:pt x="0" y="0"/>
                </a:lnTo>
                <a:lnTo>
                  <a:pt x="0" y="653795"/>
                </a:lnTo>
                <a:lnTo>
                  <a:pt x="640079" y="653795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54050" cy="5143500"/>
            <a:chOff x="0" y="0"/>
            <a:chExt cx="654050" cy="51435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54050" cy="5143500"/>
            </a:xfrm>
            <a:custGeom>
              <a:avLst/>
              <a:gdLst/>
              <a:ahLst/>
              <a:cxnLst/>
              <a:rect l="l" t="t" r="r" b="b"/>
              <a:pathLst>
                <a:path w="654050" h="5143500">
                  <a:moveTo>
                    <a:pt x="653796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653796" y="5143500"/>
                  </a:lnTo>
                  <a:lnTo>
                    <a:pt x="653796" y="0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64463"/>
              <a:ext cx="155575" cy="654050"/>
            </a:xfrm>
            <a:custGeom>
              <a:avLst/>
              <a:gdLst/>
              <a:ahLst/>
              <a:cxnLst/>
              <a:rect l="l" t="t" r="r" b="b"/>
              <a:pathLst>
                <a:path w="155575" h="654050">
                  <a:moveTo>
                    <a:pt x="155448" y="536448"/>
                  </a:moveTo>
                  <a:lnTo>
                    <a:pt x="0" y="536448"/>
                  </a:lnTo>
                  <a:lnTo>
                    <a:pt x="0" y="653796"/>
                  </a:lnTo>
                  <a:lnTo>
                    <a:pt x="155448" y="653796"/>
                  </a:lnTo>
                  <a:lnTo>
                    <a:pt x="155448" y="536448"/>
                  </a:lnTo>
                  <a:close/>
                </a:path>
                <a:path w="155575" h="654050">
                  <a:moveTo>
                    <a:pt x="155448" y="268224"/>
                  </a:moveTo>
                  <a:lnTo>
                    <a:pt x="0" y="268224"/>
                  </a:lnTo>
                  <a:lnTo>
                    <a:pt x="0" y="385572"/>
                  </a:lnTo>
                  <a:lnTo>
                    <a:pt x="155448" y="385572"/>
                  </a:lnTo>
                  <a:lnTo>
                    <a:pt x="155448" y="268224"/>
                  </a:lnTo>
                  <a:close/>
                </a:path>
                <a:path w="155575" h="654050">
                  <a:moveTo>
                    <a:pt x="155448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5448" y="1158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088" y="4483608"/>
              <a:ext cx="260985" cy="59690"/>
            </a:xfrm>
            <a:custGeom>
              <a:avLst/>
              <a:gdLst/>
              <a:ahLst/>
              <a:cxnLst/>
              <a:rect l="l" t="t" r="r" b="b"/>
              <a:pathLst>
                <a:path w="260984" h="59689">
                  <a:moveTo>
                    <a:pt x="57912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57912" y="59436"/>
                  </a:lnTo>
                  <a:lnTo>
                    <a:pt x="57912" y="0"/>
                  </a:lnTo>
                  <a:close/>
                </a:path>
                <a:path w="260984" h="59689">
                  <a:moveTo>
                    <a:pt x="260604" y="0"/>
                  </a:moveTo>
                  <a:lnTo>
                    <a:pt x="201168" y="0"/>
                  </a:lnTo>
                  <a:lnTo>
                    <a:pt x="201168" y="59436"/>
                  </a:lnTo>
                  <a:lnTo>
                    <a:pt x="260604" y="59436"/>
                  </a:lnTo>
                  <a:lnTo>
                    <a:pt x="260604" y="0"/>
                  </a:lnTo>
                  <a:close/>
                </a:path>
              </a:pathLst>
            </a:custGeom>
            <a:solidFill>
              <a:srgbClr val="272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26948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5"/>
                </a:lnTo>
                <a:lnTo>
                  <a:pt x="59436" y="59435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3088" y="4686300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89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4255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6948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088" y="4887467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89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4255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6948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3088" y="5090159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20" h="53339">
                <a:moveTo>
                  <a:pt x="57911" y="0"/>
                </a:moveTo>
                <a:lnTo>
                  <a:pt x="0" y="0"/>
                </a:lnTo>
                <a:lnTo>
                  <a:pt x="0" y="53339"/>
                </a:lnTo>
                <a:lnTo>
                  <a:pt x="57911" y="53339"/>
                </a:lnTo>
                <a:lnTo>
                  <a:pt x="57911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4255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6948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6" y="0"/>
                </a:moveTo>
                <a:lnTo>
                  <a:pt x="0" y="0"/>
                </a:lnTo>
                <a:lnTo>
                  <a:pt x="0" y="53339"/>
                </a:lnTo>
                <a:lnTo>
                  <a:pt x="59436" y="53339"/>
                </a:lnTo>
                <a:lnTo>
                  <a:pt x="59436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9639" y="44836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5"/>
                </a:lnTo>
                <a:lnTo>
                  <a:pt x="59435" y="59435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9639" y="46863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9639" y="488746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9639" y="5090159"/>
            <a:ext cx="59690" cy="53340"/>
          </a:xfrm>
          <a:custGeom>
            <a:avLst/>
            <a:gdLst/>
            <a:ahLst/>
            <a:cxnLst/>
            <a:rect l="l" t="t" r="r" b="b"/>
            <a:pathLst>
              <a:path w="59690" h="53339">
                <a:moveTo>
                  <a:pt x="59435" y="0"/>
                </a:moveTo>
                <a:lnTo>
                  <a:pt x="0" y="0"/>
                </a:lnTo>
                <a:lnTo>
                  <a:pt x="0" y="53339"/>
                </a:lnTo>
                <a:lnTo>
                  <a:pt x="59435" y="53339"/>
                </a:lnTo>
                <a:lnTo>
                  <a:pt x="59435" y="0"/>
                </a:lnTo>
                <a:close/>
              </a:path>
            </a:pathLst>
          </a:custGeom>
          <a:solidFill>
            <a:srgbClr val="272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33104" y="670559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33104" y="938783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33104" y="1208532"/>
            <a:ext cx="311150" cy="116205"/>
          </a:xfrm>
          <a:custGeom>
            <a:avLst/>
            <a:gdLst/>
            <a:ahLst/>
            <a:cxnLst/>
            <a:rect l="l" t="t" r="r" b="b"/>
            <a:pathLst>
              <a:path w="311150" h="116205">
                <a:moveTo>
                  <a:pt x="310896" y="0"/>
                </a:moveTo>
                <a:lnTo>
                  <a:pt x="0" y="0"/>
                </a:lnTo>
                <a:lnTo>
                  <a:pt x="0" y="115824"/>
                </a:lnTo>
                <a:lnTo>
                  <a:pt x="310896" y="115824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572000" y="2403691"/>
            <a:ext cx="3200400" cy="1680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95"/>
              </a:lnSpc>
            </a:pPr>
            <a:r>
              <a:rPr lang="ru-RU" sz="2000" spc="-20" dirty="0">
                <a:latin typeface="Tahoma"/>
                <a:cs typeface="Tahoma"/>
              </a:rPr>
              <a:t>       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45093" y="4706213"/>
            <a:ext cx="17462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260" dirty="0">
                <a:solidFill>
                  <a:srgbClr val="FFAC1D"/>
                </a:solidFill>
                <a:latin typeface="Tahoma"/>
                <a:cs typeface="Tahoma"/>
              </a:rPr>
              <a:t>1</a:t>
            </a:r>
            <a:r>
              <a:rPr lang="ru-RU" sz="1300" dirty="0">
                <a:solidFill>
                  <a:srgbClr val="FFAC1D"/>
                </a:solidFill>
                <a:latin typeface="Tahoma"/>
                <a:cs typeface="Tahoma"/>
              </a:rPr>
              <a:t>0</a:t>
            </a:r>
            <a:endParaRPr sz="1300" dirty="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933444" y="1240535"/>
            <a:ext cx="4541520" cy="2662555"/>
            <a:chOff x="3933444" y="1240535"/>
            <a:chExt cx="4541520" cy="2662555"/>
          </a:xfrm>
        </p:grpSpPr>
        <p:sp>
          <p:nvSpPr>
            <p:cNvPr id="27" name="object 27"/>
            <p:cNvSpPr/>
            <p:nvPr/>
          </p:nvSpPr>
          <p:spPr>
            <a:xfrm>
              <a:off x="3933444" y="1240535"/>
              <a:ext cx="4541520" cy="2662555"/>
            </a:xfrm>
            <a:custGeom>
              <a:avLst/>
              <a:gdLst/>
              <a:ahLst/>
              <a:cxnLst/>
              <a:rect l="l" t="t" r="r" b="b"/>
              <a:pathLst>
                <a:path w="4541520" h="2662554">
                  <a:moveTo>
                    <a:pt x="4169664" y="125349"/>
                  </a:moveTo>
                  <a:lnTo>
                    <a:pt x="4160189" y="76517"/>
                  </a:lnTo>
                  <a:lnTo>
                    <a:pt x="4133545" y="36677"/>
                  </a:lnTo>
                  <a:lnTo>
                    <a:pt x="4093768" y="9842"/>
                  </a:lnTo>
                  <a:lnTo>
                    <a:pt x="4044950" y="0"/>
                  </a:lnTo>
                  <a:lnTo>
                    <a:pt x="4037203" y="0"/>
                  </a:lnTo>
                  <a:lnTo>
                    <a:pt x="4037203" y="147066"/>
                  </a:lnTo>
                  <a:lnTo>
                    <a:pt x="4037203" y="2387981"/>
                  </a:lnTo>
                  <a:lnTo>
                    <a:pt x="512064" y="2387981"/>
                  </a:lnTo>
                  <a:lnTo>
                    <a:pt x="512064" y="147066"/>
                  </a:lnTo>
                  <a:lnTo>
                    <a:pt x="4037203" y="147066"/>
                  </a:lnTo>
                  <a:lnTo>
                    <a:pt x="4037203" y="0"/>
                  </a:lnTo>
                  <a:lnTo>
                    <a:pt x="497332" y="0"/>
                  </a:lnTo>
                  <a:lnTo>
                    <a:pt x="448411" y="9842"/>
                  </a:lnTo>
                  <a:lnTo>
                    <a:pt x="408533" y="36677"/>
                  </a:lnTo>
                  <a:lnTo>
                    <a:pt x="381685" y="76517"/>
                  </a:lnTo>
                  <a:lnTo>
                    <a:pt x="371856" y="125349"/>
                  </a:lnTo>
                  <a:lnTo>
                    <a:pt x="371856" y="2499360"/>
                  </a:lnTo>
                  <a:lnTo>
                    <a:pt x="375285" y="2516047"/>
                  </a:lnTo>
                  <a:lnTo>
                    <a:pt x="384581" y="2529611"/>
                  </a:lnTo>
                  <a:lnTo>
                    <a:pt x="398208" y="2538704"/>
                  </a:lnTo>
                  <a:lnTo>
                    <a:pt x="414655" y="2542032"/>
                  </a:lnTo>
                  <a:lnTo>
                    <a:pt x="4126865" y="2542032"/>
                  </a:lnTo>
                  <a:lnTo>
                    <a:pt x="4143616" y="2538615"/>
                  </a:lnTo>
                  <a:lnTo>
                    <a:pt x="4157218" y="2529370"/>
                  </a:lnTo>
                  <a:lnTo>
                    <a:pt x="4166324" y="2515781"/>
                  </a:lnTo>
                  <a:lnTo>
                    <a:pt x="4169664" y="2499360"/>
                  </a:lnTo>
                  <a:lnTo>
                    <a:pt x="4169664" y="2387981"/>
                  </a:lnTo>
                  <a:lnTo>
                    <a:pt x="4169664" y="147066"/>
                  </a:lnTo>
                  <a:lnTo>
                    <a:pt x="4169664" y="125349"/>
                  </a:lnTo>
                  <a:close/>
                </a:path>
                <a:path w="4541520" h="2662554">
                  <a:moveTo>
                    <a:pt x="4541520" y="2592324"/>
                  </a:moveTo>
                  <a:lnTo>
                    <a:pt x="0" y="2592324"/>
                  </a:lnTo>
                  <a:lnTo>
                    <a:pt x="18567" y="2603284"/>
                  </a:lnTo>
                  <a:lnTo>
                    <a:pt x="77152" y="2627376"/>
                  </a:lnTo>
                  <a:lnTo>
                    <a:pt x="180022" y="2651480"/>
                  </a:lnTo>
                  <a:lnTo>
                    <a:pt x="331470" y="2662428"/>
                  </a:lnTo>
                  <a:lnTo>
                    <a:pt x="4280154" y="2662428"/>
                  </a:lnTo>
                  <a:lnTo>
                    <a:pt x="4361497" y="2651480"/>
                  </a:lnTo>
                  <a:lnTo>
                    <a:pt x="4446841" y="2627376"/>
                  </a:lnTo>
                  <a:lnTo>
                    <a:pt x="4514177" y="2603284"/>
                  </a:lnTo>
                  <a:lnTo>
                    <a:pt x="4541520" y="2592324"/>
                  </a:lnTo>
                  <a:close/>
                </a:path>
              </a:pathLst>
            </a:custGeom>
            <a:solidFill>
              <a:srgbClr val="272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33444" y="3776470"/>
              <a:ext cx="4541520" cy="56515"/>
            </a:xfrm>
            <a:custGeom>
              <a:avLst/>
              <a:gdLst/>
              <a:ahLst/>
              <a:cxnLst/>
              <a:rect l="l" t="t" r="r" b="b"/>
              <a:pathLst>
                <a:path w="4541520" h="56514">
                  <a:moveTo>
                    <a:pt x="4541520" y="0"/>
                  </a:moveTo>
                  <a:lnTo>
                    <a:pt x="0" y="0"/>
                  </a:lnTo>
                  <a:lnTo>
                    <a:pt x="0" y="56389"/>
                  </a:lnTo>
                  <a:lnTo>
                    <a:pt x="4541520" y="56389"/>
                  </a:lnTo>
                  <a:lnTo>
                    <a:pt x="4541520" y="0"/>
                  </a:lnTo>
                  <a:close/>
                </a:path>
              </a:pathLst>
            </a:custGeom>
            <a:solidFill>
              <a:srgbClr val="808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867400" y="3776471"/>
              <a:ext cx="666115" cy="35560"/>
            </a:xfrm>
            <a:custGeom>
              <a:avLst/>
              <a:gdLst/>
              <a:ahLst/>
              <a:cxnLst/>
              <a:rect l="l" t="t" r="r" b="b"/>
              <a:pathLst>
                <a:path w="666115" h="35560">
                  <a:moveTo>
                    <a:pt x="665988" y="0"/>
                  </a:moveTo>
                  <a:lnTo>
                    <a:pt x="0" y="0"/>
                  </a:lnTo>
                  <a:lnTo>
                    <a:pt x="3381" y="5476"/>
                  </a:lnTo>
                  <a:lnTo>
                    <a:pt x="12287" y="17525"/>
                  </a:lnTo>
                  <a:lnTo>
                    <a:pt x="24860" y="29575"/>
                  </a:lnTo>
                  <a:lnTo>
                    <a:pt x="39242" y="35051"/>
                  </a:lnTo>
                  <a:lnTo>
                    <a:pt x="626745" y="35051"/>
                  </a:lnTo>
                  <a:lnTo>
                    <a:pt x="641127" y="29575"/>
                  </a:lnTo>
                  <a:lnTo>
                    <a:pt x="653700" y="17525"/>
                  </a:lnTo>
                  <a:lnTo>
                    <a:pt x="662606" y="5476"/>
                  </a:lnTo>
                  <a:lnTo>
                    <a:pt x="665988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26948" y="895689"/>
            <a:ext cx="6283452" cy="207236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ru-RU"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en-US" sz="3200" spc="-5" dirty="0">
                <a:latin typeface="Cambria"/>
                <a:cs typeface="Cambria"/>
              </a:rPr>
              <a:t>SIZNI KUTAMIZ!</a:t>
            </a:r>
            <a:endParaRPr lang="ru-RU" spc="-5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endParaRPr lang="ru-RU" spc="-5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endParaRPr lang="ru-RU" spc="-5" dirty="0">
              <a:latin typeface="Cambria"/>
              <a:cs typeface="Cambr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43200" y="4419701"/>
            <a:ext cx="5410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spc="-5" dirty="0">
                <a:latin typeface="Arial"/>
                <a:cs typeface="Arial"/>
              </a:rPr>
              <a:t>               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3074" name="Picture 2" descr="C:\Users\LGAhmetov\Desktop\student-clip-art-2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14" y="832927"/>
            <a:ext cx="445902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889759" y="3903090"/>
            <a:ext cx="693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/>
              <a:t>Bizda</a:t>
            </a:r>
            <a:r>
              <a:rPr lang="en-US" sz="4000" dirty="0"/>
              <a:t> </a:t>
            </a:r>
            <a:r>
              <a:rPr lang="en-US" sz="4000" dirty="0" err="1"/>
              <a:t>oqish</a:t>
            </a:r>
            <a:r>
              <a:rPr lang="en-US" sz="4000" dirty="0"/>
              <a:t> ZOR!</a:t>
            </a:r>
            <a:endParaRPr lang="ru-RU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654050" cy="5143500"/>
            <a:chOff x="0" y="0"/>
            <a:chExt cx="654050" cy="51435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54050" cy="5143500"/>
            </a:xfrm>
            <a:custGeom>
              <a:avLst/>
              <a:gdLst/>
              <a:ahLst/>
              <a:cxnLst/>
              <a:rect l="l" t="t" r="r" b="b"/>
              <a:pathLst>
                <a:path w="654050" h="5143500">
                  <a:moveTo>
                    <a:pt x="653796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653796" y="5143500"/>
                  </a:lnTo>
                  <a:lnTo>
                    <a:pt x="653796" y="0"/>
                  </a:lnTo>
                  <a:close/>
                </a:path>
              </a:pathLst>
            </a:custGeom>
            <a:solidFill>
              <a:srgbClr val="272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64463"/>
              <a:ext cx="155575" cy="654050"/>
            </a:xfrm>
            <a:custGeom>
              <a:avLst/>
              <a:gdLst/>
              <a:ahLst/>
              <a:cxnLst/>
              <a:rect l="l" t="t" r="r" b="b"/>
              <a:pathLst>
                <a:path w="155575" h="654050">
                  <a:moveTo>
                    <a:pt x="155448" y="536448"/>
                  </a:moveTo>
                  <a:lnTo>
                    <a:pt x="0" y="536448"/>
                  </a:lnTo>
                  <a:lnTo>
                    <a:pt x="0" y="653796"/>
                  </a:lnTo>
                  <a:lnTo>
                    <a:pt x="155448" y="653796"/>
                  </a:lnTo>
                  <a:lnTo>
                    <a:pt x="155448" y="536448"/>
                  </a:lnTo>
                  <a:close/>
                </a:path>
                <a:path w="155575" h="654050">
                  <a:moveTo>
                    <a:pt x="155448" y="268224"/>
                  </a:moveTo>
                  <a:lnTo>
                    <a:pt x="0" y="268224"/>
                  </a:lnTo>
                  <a:lnTo>
                    <a:pt x="0" y="385572"/>
                  </a:lnTo>
                  <a:lnTo>
                    <a:pt x="155448" y="385572"/>
                  </a:lnTo>
                  <a:lnTo>
                    <a:pt x="155448" y="268224"/>
                  </a:lnTo>
                  <a:close/>
                </a:path>
                <a:path w="155575" h="654050">
                  <a:moveTo>
                    <a:pt x="155448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5448" y="1158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088" y="658367"/>
              <a:ext cx="260985" cy="59690"/>
            </a:xfrm>
            <a:custGeom>
              <a:avLst/>
              <a:gdLst/>
              <a:ahLst/>
              <a:cxnLst/>
              <a:rect l="l" t="t" r="r" b="b"/>
              <a:pathLst>
                <a:path w="260984" h="59690">
                  <a:moveTo>
                    <a:pt x="57912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57912" y="59436"/>
                  </a:lnTo>
                  <a:lnTo>
                    <a:pt x="57912" y="0"/>
                  </a:lnTo>
                  <a:close/>
                </a:path>
                <a:path w="260984" h="59690">
                  <a:moveTo>
                    <a:pt x="260604" y="0"/>
                  </a:moveTo>
                  <a:lnTo>
                    <a:pt x="201168" y="0"/>
                  </a:lnTo>
                  <a:lnTo>
                    <a:pt x="201168" y="59436"/>
                  </a:lnTo>
                  <a:lnTo>
                    <a:pt x="260604" y="59436"/>
                  </a:lnTo>
                  <a:lnTo>
                    <a:pt x="260604" y="0"/>
                  </a:lnTo>
                  <a:close/>
                </a:path>
              </a:pathLst>
            </a:custGeom>
            <a:solidFill>
              <a:srgbClr val="FFA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26948" y="65836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3088" y="861060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19">
                <a:moveTo>
                  <a:pt x="57911" y="0"/>
                </a:moveTo>
                <a:lnTo>
                  <a:pt x="0" y="0"/>
                </a:lnTo>
                <a:lnTo>
                  <a:pt x="0" y="57912"/>
                </a:lnTo>
                <a:lnTo>
                  <a:pt x="57911" y="57912"/>
                </a:lnTo>
                <a:lnTo>
                  <a:pt x="5791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4255" y="861060"/>
            <a:ext cx="59690" cy="58419"/>
          </a:xfrm>
          <a:custGeom>
            <a:avLst/>
            <a:gdLst/>
            <a:ahLst/>
            <a:cxnLst/>
            <a:rect l="l" t="t" r="r" b="b"/>
            <a:pathLst>
              <a:path w="59690" h="58419">
                <a:moveTo>
                  <a:pt x="59436" y="0"/>
                </a:moveTo>
                <a:lnTo>
                  <a:pt x="0" y="0"/>
                </a:lnTo>
                <a:lnTo>
                  <a:pt x="0" y="57912"/>
                </a:lnTo>
                <a:lnTo>
                  <a:pt x="59436" y="57912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6948" y="861060"/>
            <a:ext cx="59690" cy="58419"/>
          </a:xfrm>
          <a:custGeom>
            <a:avLst/>
            <a:gdLst/>
            <a:ahLst/>
            <a:cxnLst/>
            <a:rect l="l" t="t" r="r" b="b"/>
            <a:pathLst>
              <a:path w="59690" h="58419">
                <a:moveTo>
                  <a:pt x="59436" y="0"/>
                </a:moveTo>
                <a:lnTo>
                  <a:pt x="0" y="0"/>
                </a:lnTo>
                <a:lnTo>
                  <a:pt x="0" y="57912"/>
                </a:lnTo>
                <a:lnTo>
                  <a:pt x="59436" y="57912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088" y="1062227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90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4255" y="106222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6948" y="106222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3088" y="1264919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90">
                <a:moveTo>
                  <a:pt x="57911" y="0"/>
                </a:moveTo>
                <a:lnTo>
                  <a:pt x="0" y="0"/>
                </a:lnTo>
                <a:lnTo>
                  <a:pt x="0" y="59436"/>
                </a:lnTo>
                <a:lnTo>
                  <a:pt x="57911" y="59436"/>
                </a:lnTo>
                <a:lnTo>
                  <a:pt x="57911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4255" y="126491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6948" y="126491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6" y="0"/>
                </a:moveTo>
                <a:lnTo>
                  <a:pt x="0" y="0"/>
                </a:lnTo>
                <a:lnTo>
                  <a:pt x="0" y="59436"/>
                </a:lnTo>
                <a:lnTo>
                  <a:pt x="59436" y="59436"/>
                </a:lnTo>
                <a:lnTo>
                  <a:pt x="5943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9639" y="65836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9639" y="861060"/>
            <a:ext cx="59690" cy="58419"/>
          </a:xfrm>
          <a:custGeom>
            <a:avLst/>
            <a:gdLst/>
            <a:ahLst/>
            <a:cxnLst/>
            <a:rect l="l" t="t" r="r" b="b"/>
            <a:pathLst>
              <a:path w="59690" h="58419">
                <a:moveTo>
                  <a:pt x="59435" y="0"/>
                </a:moveTo>
                <a:lnTo>
                  <a:pt x="0" y="0"/>
                </a:lnTo>
                <a:lnTo>
                  <a:pt x="0" y="57912"/>
                </a:lnTo>
                <a:lnTo>
                  <a:pt x="59435" y="57912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9639" y="106222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9639" y="126491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435" y="0"/>
                </a:moveTo>
                <a:lnTo>
                  <a:pt x="0" y="0"/>
                </a:lnTo>
                <a:lnTo>
                  <a:pt x="0" y="59436"/>
                </a:lnTo>
                <a:lnTo>
                  <a:pt x="59435" y="59436"/>
                </a:lnTo>
                <a:lnTo>
                  <a:pt x="59435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33104" y="670559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33104" y="938783"/>
            <a:ext cx="311150" cy="117475"/>
          </a:xfrm>
          <a:custGeom>
            <a:avLst/>
            <a:gdLst/>
            <a:ahLst/>
            <a:cxnLst/>
            <a:rect l="l" t="t" r="r" b="b"/>
            <a:pathLst>
              <a:path w="311150" h="117475">
                <a:moveTo>
                  <a:pt x="310896" y="0"/>
                </a:moveTo>
                <a:lnTo>
                  <a:pt x="0" y="0"/>
                </a:lnTo>
                <a:lnTo>
                  <a:pt x="0" y="117348"/>
                </a:lnTo>
                <a:lnTo>
                  <a:pt x="310896" y="117348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33104" y="1208532"/>
            <a:ext cx="311150" cy="116205"/>
          </a:xfrm>
          <a:custGeom>
            <a:avLst/>
            <a:gdLst/>
            <a:ahLst/>
            <a:cxnLst/>
            <a:rect l="l" t="t" r="r" b="b"/>
            <a:pathLst>
              <a:path w="311150" h="116205">
                <a:moveTo>
                  <a:pt x="310896" y="0"/>
                </a:moveTo>
                <a:lnTo>
                  <a:pt x="0" y="0"/>
                </a:lnTo>
                <a:lnTo>
                  <a:pt x="0" y="115824"/>
                </a:lnTo>
                <a:lnTo>
                  <a:pt x="310896" y="115824"/>
                </a:lnTo>
                <a:lnTo>
                  <a:pt x="310896" y="0"/>
                </a:lnTo>
                <a:close/>
              </a:path>
            </a:pathLst>
          </a:custGeom>
          <a:solidFill>
            <a:srgbClr val="FFA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734425" y="4706213"/>
            <a:ext cx="16827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260" dirty="0">
                <a:solidFill>
                  <a:srgbClr val="272A36"/>
                </a:solidFill>
                <a:latin typeface="Tahoma"/>
                <a:cs typeface="Tahoma"/>
              </a:rPr>
              <a:t>1</a:t>
            </a:r>
            <a:r>
              <a:rPr lang="ru-RU" sz="1300" spc="-45" dirty="0">
                <a:solidFill>
                  <a:srgbClr val="272A36"/>
                </a:solidFill>
                <a:latin typeface="Tahoma"/>
                <a:cs typeface="Tahoma"/>
              </a:rPr>
              <a:t>1</a:t>
            </a:r>
            <a:endParaRPr sz="13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895600" y="1581150"/>
            <a:ext cx="4114800" cy="2618024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marR="5080">
              <a:lnSpc>
                <a:spcPts val="6480"/>
              </a:lnSpc>
              <a:spcBef>
                <a:spcPts val="915"/>
              </a:spcBef>
            </a:pPr>
            <a:r>
              <a:rPr lang="en-US" sz="6000" spc="-5" dirty="0" err="1">
                <a:solidFill>
                  <a:srgbClr val="FFC000"/>
                </a:solidFill>
              </a:rPr>
              <a:t>E'tiboringiz</a:t>
            </a:r>
            <a:r>
              <a:rPr lang="en-US" sz="6000" spc="-5" dirty="0">
                <a:solidFill>
                  <a:srgbClr val="FFC000"/>
                </a:solidFill>
              </a:rPr>
              <a:t> </a:t>
            </a:r>
            <a:r>
              <a:rPr lang="en-US" sz="6000" spc="-5" dirty="0" err="1">
                <a:solidFill>
                  <a:srgbClr val="FFC000"/>
                </a:solidFill>
              </a:rPr>
              <a:t>uchun</a:t>
            </a:r>
            <a:r>
              <a:rPr lang="en-US" sz="6000" spc="-5" dirty="0">
                <a:solidFill>
                  <a:srgbClr val="FFC000"/>
                </a:solidFill>
              </a:rPr>
              <a:t> </a:t>
            </a:r>
            <a:r>
              <a:rPr lang="en-US" sz="6000" spc="-5" dirty="0" err="1">
                <a:solidFill>
                  <a:srgbClr val="FFC000"/>
                </a:solidFill>
              </a:rPr>
              <a:t>tashakkur</a:t>
            </a:r>
            <a:r>
              <a:rPr lang="en-US" sz="6000" spc="-5" dirty="0">
                <a:solidFill>
                  <a:srgbClr val="FFC000"/>
                </a:solidFill>
              </a:rPr>
              <a:t>!</a:t>
            </a:r>
            <a:endParaRPr sz="6000" dirty="0">
              <a:solidFill>
                <a:srgbClr val="FFC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Другая 5">
      <a:dk1>
        <a:srgbClr val="FFFFFF"/>
      </a:dk1>
      <a:lt1>
        <a:srgbClr val="548DD4"/>
      </a:lt1>
      <a:dk2>
        <a:srgbClr val="548DD4"/>
      </a:dk2>
      <a:lt2>
        <a:srgbClr val="EEECE1"/>
      </a:lt2>
      <a:accent1>
        <a:srgbClr val="4F81BD"/>
      </a:accent1>
      <a:accent2>
        <a:srgbClr val="FFFFF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FFFF"/>
      </a:accent6>
      <a:hlink>
        <a:srgbClr val="272A3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378</Words>
  <Application>Microsoft Office PowerPoint</Application>
  <PresentationFormat>Экран (16:9)</PresentationFormat>
  <Paragraphs>98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Calibri</vt:lpstr>
      <vt:lpstr>Wingdings</vt:lpstr>
      <vt:lpstr>Tahoma</vt:lpstr>
      <vt:lpstr>Cambria</vt:lpstr>
      <vt:lpstr>Arial</vt:lpstr>
      <vt:lpstr>Office Theme</vt:lpstr>
      <vt:lpstr>Тема Office</vt:lpstr>
      <vt:lpstr>EI KFU muhandislik-texnologiya bo'limi</vt:lpstr>
      <vt:lpstr>Презентация PowerPoint</vt:lpstr>
      <vt:lpstr>Magistrlik dasturi rahbari:</vt:lpstr>
      <vt:lpstr>DASTUR HAQIDA</vt:lpstr>
      <vt:lpstr>Nima uchun biz?</vt:lpstr>
      <vt:lpstr>Moddiy-texnik baza</vt:lpstr>
      <vt:lpstr>Dasturning o'ziga xosligi</vt:lpstr>
      <vt:lpstr>O'rganilayotgan asosiy fanlar</vt:lpstr>
      <vt:lpstr>Nir amaliyoti</vt:lpstr>
      <vt:lpstr>Презентация PowerPoint</vt:lpstr>
      <vt:lpstr>Ishga qabul qilish imkoniyatlari, ishga joylashish</vt:lpstr>
      <vt:lpstr>Презентация PowerPoint</vt:lpstr>
      <vt:lpstr>E'tiboringiz uchun tashakkur!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Шеина Александра Александровна</dc:creator>
  <cp:lastModifiedBy>Ниязов Темур Набиевич</cp:lastModifiedBy>
  <cp:revision>54</cp:revision>
  <dcterms:created xsi:type="dcterms:W3CDTF">2020-12-01T01:41:31Z</dcterms:created>
  <dcterms:modified xsi:type="dcterms:W3CDTF">2021-02-03T19:14:47Z</dcterms:modified>
</cp:coreProperties>
</file>