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5" r:id="rId3"/>
    <p:sldId id="297" r:id="rId4"/>
    <p:sldId id="299" r:id="rId5"/>
    <p:sldId id="303" r:id="rId6"/>
    <p:sldId id="302" r:id="rId7"/>
    <p:sldId id="301" r:id="rId8"/>
    <p:sldId id="305" r:id="rId9"/>
    <p:sldId id="300" r:id="rId10"/>
    <p:sldId id="306" r:id="rId11"/>
    <p:sldId id="307" r:id="rId12"/>
    <p:sldId id="309" r:id="rId13"/>
    <p:sldId id="313" r:id="rId14"/>
    <p:sldId id="308" r:id="rId15"/>
    <p:sldId id="304" r:id="rId16"/>
    <p:sldId id="298" r:id="rId17"/>
    <p:sldId id="296" r:id="rId18"/>
    <p:sldId id="311" r:id="rId19"/>
    <p:sldId id="267" r:id="rId20"/>
  </p:sldIdLst>
  <p:sldSz cx="12192000" cy="6858000"/>
  <p:notesSz cx="7102475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>
        <p:scale>
          <a:sx n="91" d="100"/>
          <a:sy n="91" d="100"/>
        </p:scale>
        <p:origin x="-1344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43D2D-FEA0-44A1-958E-E597E511A55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B61CD7-8022-4A67-93F6-BFC81FB88C63}">
      <dgm:prSet phldrT="[Текст]"/>
      <dgm:spPr>
        <a:gradFill flip="none" rotWithShape="1">
          <a:gsLst>
            <a:gs pos="0">
              <a:srgbClr val="FF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  <a:tileRect/>
        </a:gra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PT Sans" pitchFamily="34" charset="-52"/>
              <a:ea typeface="PT Sans" pitchFamily="34" charset="-52"/>
            </a:rPr>
            <a:t>Реализация экосистемы «Комфортный университет»</a:t>
          </a:r>
          <a:endParaRPr lang="ru-RU" b="1" dirty="0">
            <a:solidFill>
              <a:schemeClr val="tx1"/>
            </a:solidFill>
            <a:latin typeface="PT Sans" pitchFamily="34" charset="-52"/>
            <a:ea typeface="PT Sans" pitchFamily="34" charset="-52"/>
          </a:endParaRPr>
        </a:p>
      </dgm:t>
    </dgm:pt>
    <dgm:pt modelId="{6F51E31F-CC22-4D09-8D96-9C40DDD37A91}" type="parTrans" cxnId="{D4B0DD0E-080B-4708-8F4F-572824E07D1C}">
      <dgm:prSet/>
      <dgm:spPr/>
      <dgm:t>
        <a:bodyPr/>
        <a:lstStyle/>
        <a:p>
          <a:endParaRPr lang="ru-RU"/>
        </a:p>
      </dgm:t>
    </dgm:pt>
    <dgm:pt modelId="{A8E5DD9B-A8DB-4112-B6BF-D24A9B8DAA1F}" type="sibTrans" cxnId="{D4B0DD0E-080B-4708-8F4F-572824E07D1C}">
      <dgm:prSet/>
      <dgm:spPr/>
      <dgm:t>
        <a:bodyPr/>
        <a:lstStyle/>
        <a:p>
          <a:endParaRPr lang="ru-RU"/>
        </a:p>
      </dgm:t>
    </dgm:pt>
    <dgm:pt modelId="{A0CAEA82-2A6D-4620-A9CA-D5EAE1246C55}">
      <dgm:prSet phldrT="[Текст]"/>
      <dgm:spPr>
        <a:gradFill rotWithShape="0">
          <a:gsLst>
            <a:gs pos="0">
              <a:srgbClr val="FFC000"/>
            </a:gs>
            <a:gs pos="8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</a:gra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PT Sans" pitchFamily="34" charset="-52"/>
              <a:ea typeface="PT Sans" pitchFamily="34" charset="-52"/>
            </a:rPr>
            <a:t>Работа над созданием </a:t>
          </a:r>
          <a:r>
            <a:rPr lang="ru-RU" b="1" dirty="0" err="1" smtClean="0">
              <a:solidFill>
                <a:schemeClr val="tx1"/>
              </a:solidFill>
              <a:latin typeface="PT Sans" pitchFamily="34" charset="-52"/>
              <a:ea typeface="PT Sans" pitchFamily="34" charset="-52"/>
            </a:rPr>
            <a:t>киберспортивного</a:t>
          </a:r>
          <a:r>
            <a:rPr lang="ru-RU" b="1" dirty="0" smtClean="0">
              <a:solidFill>
                <a:schemeClr val="tx1"/>
              </a:solidFill>
              <a:latin typeface="PT Sans" pitchFamily="34" charset="-52"/>
              <a:ea typeface="PT Sans" pitchFamily="34" charset="-52"/>
            </a:rPr>
            <a:t> клуба</a:t>
          </a:r>
          <a:endParaRPr lang="ru-RU" b="1" dirty="0">
            <a:solidFill>
              <a:schemeClr val="tx1"/>
            </a:solidFill>
            <a:latin typeface="PT Sans" pitchFamily="34" charset="-52"/>
            <a:ea typeface="PT Sans" pitchFamily="34" charset="-52"/>
          </a:endParaRPr>
        </a:p>
      </dgm:t>
    </dgm:pt>
    <dgm:pt modelId="{11449A4E-AF7F-458B-9B4D-63C32AD98D9D}" type="parTrans" cxnId="{C394349B-FFC5-42C2-AA6D-341AAB974188}">
      <dgm:prSet/>
      <dgm:spPr/>
      <dgm:t>
        <a:bodyPr/>
        <a:lstStyle/>
        <a:p>
          <a:endParaRPr lang="ru-RU"/>
        </a:p>
      </dgm:t>
    </dgm:pt>
    <dgm:pt modelId="{00068848-BB52-4676-B04C-5C28676ED927}" type="sibTrans" cxnId="{C394349B-FFC5-42C2-AA6D-341AAB974188}">
      <dgm:prSet/>
      <dgm:spPr/>
      <dgm:t>
        <a:bodyPr/>
        <a:lstStyle/>
        <a:p>
          <a:endParaRPr lang="ru-RU"/>
        </a:p>
      </dgm:t>
    </dgm:pt>
    <dgm:pt modelId="{94B8E278-4171-4CEC-8933-D1884E18C56E}">
      <dgm:prSet phldrT="[Текст]"/>
      <dgm:spPr>
        <a:gradFill rotWithShape="0">
          <a:gsLst>
            <a:gs pos="0">
              <a:srgbClr val="FF0000"/>
            </a:gs>
            <a:gs pos="8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</a:gra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PT Sans" pitchFamily="34" charset="-52"/>
              <a:ea typeface="PT Sans" pitchFamily="34" charset="-52"/>
            </a:rPr>
            <a:t>Реализация рабочих программ воспитания</a:t>
          </a:r>
          <a:endParaRPr lang="ru-RU" b="1" dirty="0">
            <a:solidFill>
              <a:schemeClr val="tx1"/>
            </a:solidFill>
            <a:latin typeface="PT Sans" pitchFamily="34" charset="-52"/>
            <a:ea typeface="PT Sans" pitchFamily="34" charset="-52"/>
          </a:endParaRPr>
        </a:p>
      </dgm:t>
    </dgm:pt>
    <dgm:pt modelId="{B68E4BE9-C54E-4A91-948C-56CA35337504}" type="parTrans" cxnId="{7E5491E3-7D84-43A3-9D0B-E8835FE162A7}">
      <dgm:prSet/>
      <dgm:spPr/>
      <dgm:t>
        <a:bodyPr/>
        <a:lstStyle/>
        <a:p>
          <a:endParaRPr lang="ru-RU"/>
        </a:p>
      </dgm:t>
    </dgm:pt>
    <dgm:pt modelId="{7CB4D33B-8E96-49B9-A727-F4B5C5EC0896}" type="sibTrans" cxnId="{7E5491E3-7D84-43A3-9D0B-E8835FE162A7}">
      <dgm:prSet/>
      <dgm:spPr/>
      <dgm:t>
        <a:bodyPr/>
        <a:lstStyle/>
        <a:p>
          <a:endParaRPr lang="ru-RU"/>
        </a:p>
      </dgm:t>
    </dgm:pt>
    <dgm:pt modelId="{99C6DF72-1822-46F3-84BC-9035A30A86FE}">
      <dgm:prSet phldrT="[Текст]"/>
      <dgm:spPr>
        <a:gradFill rotWithShape="0">
          <a:gsLst>
            <a:gs pos="0">
              <a:srgbClr val="FFC000"/>
            </a:gs>
            <a:gs pos="8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</a:gra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PT Sans" pitchFamily="34" charset="-52"/>
              <a:ea typeface="PT Sans" pitchFamily="34" charset="-52"/>
            </a:rPr>
            <a:t>Продолжить работу по вовлечению иностранных студентов в общественную, культурно-массовую и спортивную деятельность</a:t>
          </a:r>
          <a:endParaRPr lang="ru-RU" b="1" dirty="0">
            <a:solidFill>
              <a:schemeClr val="tx1"/>
            </a:solidFill>
            <a:latin typeface="PT Sans" pitchFamily="34" charset="-52"/>
            <a:ea typeface="PT Sans" pitchFamily="34" charset="-52"/>
          </a:endParaRPr>
        </a:p>
      </dgm:t>
    </dgm:pt>
    <dgm:pt modelId="{24CC5C81-CF6A-4E5B-BCBD-6C9336D7F126}" type="parTrans" cxnId="{BBB7AB56-E96B-48D5-9B3E-CC04EAF38FD0}">
      <dgm:prSet/>
      <dgm:spPr/>
      <dgm:t>
        <a:bodyPr/>
        <a:lstStyle/>
        <a:p>
          <a:endParaRPr lang="ru-RU"/>
        </a:p>
      </dgm:t>
    </dgm:pt>
    <dgm:pt modelId="{DF18FA91-CE7A-4112-A678-C7FD2D1F9F00}" type="sibTrans" cxnId="{BBB7AB56-E96B-48D5-9B3E-CC04EAF38FD0}">
      <dgm:prSet/>
      <dgm:spPr/>
      <dgm:t>
        <a:bodyPr/>
        <a:lstStyle/>
        <a:p>
          <a:endParaRPr lang="ru-RU"/>
        </a:p>
      </dgm:t>
    </dgm:pt>
    <dgm:pt modelId="{D715BAF8-D23E-4023-AAA1-405814318A88}" type="pres">
      <dgm:prSet presAssocID="{28943D2D-FEA0-44A1-958E-E597E511A55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3F404EE-2703-4D7A-B76D-12A6E7495667}" type="pres">
      <dgm:prSet presAssocID="{28943D2D-FEA0-44A1-958E-E597E511A552}" presName="Name1" presStyleCnt="0"/>
      <dgm:spPr/>
    </dgm:pt>
    <dgm:pt modelId="{05194F9B-C156-4C6C-9CA2-EE79C7DDDB8F}" type="pres">
      <dgm:prSet presAssocID="{28943D2D-FEA0-44A1-958E-E597E511A552}" presName="cycle" presStyleCnt="0"/>
      <dgm:spPr/>
    </dgm:pt>
    <dgm:pt modelId="{DE475750-5D6F-40F0-AEE0-5D125BC5CE03}" type="pres">
      <dgm:prSet presAssocID="{28943D2D-FEA0-44A1-958E-E597E511A552}" presName="srcNode" presStyleLbl="node1" presStyleIdx="0" presStyleCnt="4"/>
      <dgm:spPr/>
    </dgm:pt>
    <dgm:pt modelId="{04B129C4-7E82-43F1-9D41-E027B50AE541}" type="pres">
      <dgm:prSet presAssocID="{28943D2D-FEA0-44A1-958E-E597E511A552}" presName="conn" presStyleLbl="parChTrans1D2" presStyleIdx="0" presStyleCnt="1"/>
      <dgm:spPr/>
      <dgm:t>
        <a:bodyPr/>
        <a:lstStyle/>
        <a:p>
          <a:endParaRPr lang="ru-RU"/>
        </a:p>
      </dgm:t>
    </dgm:pt>
    <dgm:pt modelId="{5D11B289-C630-4F26-AC09-AB644324BA3F}" type="pres">
      <dgm:prSet presAssocID="{28943D2D-FEA0-44A1-958E-E597E511A552}" presName="extraNode" presStyleLbl="node1" presStyleIdx="0" presStyleCnt="4"/>
      <dgm:spPr/>
    </dgm:pt>
    <dgm:pt modelId="{8D7CBB58-181B-41F1-ACFA-ACF8BEE3D8D0}" type="pres">
      <dgm:prSet presAssocID="{28943D2D-FEA0-44A1-958E-E597E511A552}" presName="dstNode" presStyleLbl="node1" presStyleIdx="0" presStyleCnt="4"/>
      <dgm:spPr/>
    </dgm:pt>
    <dgm:pt modelId="{7D706568-9B84-46AE-9B39-597946A7702F}" type="pres">
      <dgm:prSet presAssocID="{0DB61CD7-8022-4A67-93F6-BFC81FB88C63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2593CA-FAB1-45D5-AD32-24CC7E9D6444}" type="pres">
      <dgm:prSet presAssocID="{0DB61CD7-8022-4A67-93F6-BFC81FB88C63}" presName="accent_1" presStyleCnt="0"/>
      <dgm:spPr/>
    </dgm:pt>
    <dgm:pt modelId="{AD01A29A-76FC-471F-A652-FC9FDB7FF28D}" type="pres">
      <dgm:prSet presAssocID="{0DB61CD7-8022-4A67-93F6-BFC81FB88C63}" presName="accentRepeatNode" presStyleLbl="solidFgAcc1" presStyleIdx="0" presStyleCnt="4" custLinFactNeighborX="5192" custLinFactNeighborY="-1298"/>
      <dgm:spPr/>
    </dgm:pt>
    <dgm:pt modelId="{95AA2E6A-FF85-44E7-88AA-339CDB5C1F78}" type="pres">
      <dgm:prSet presAssocID="{A0CAEA82-2A6D-4620-A9CA-D5EAE1246C5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B59B0D-3A6F-4248-8667-B9079FC06932}" type="pres">
      <dgm:prSet presAssocID="{A0CAEA82-2A6D-4620-A9CA-D5EAE1246C55}" presName="accent_2" presStyleCnt="0"/>
      <dgm:spPr/>
    </dgm:pt>
    <dgm:pt modelId="{D5BA0507-5F97-4672-B55D-8B9A1A8506F0}" type="pres">
      <dgm:prSet presAssocID="{A0CAEA82-2A6D-4620-A9CA-D5EAE1246C55}" presName="accentRepeatNode" presStyleLbl="solidFgAcc1" presStyleIdx="1" presStyleCnt="4"/>
      <dgm:spPr/>
    </dgm:pt>
    <dgm:pt modelId="{76130B7B-5947-4C83-B4F5-F1D137BC89AE}" type="pres">
      <dgm:prSet presAssocID="{94B8E278-4171-4CEC-8933-D1884E18C56E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220533-5E32-4CFF-90DC-042E019B6E9C}" type="pres">
      <dgm:prSet presAssocID="{94B8E278-4171-4CEC-8933-D1884E18C56E}" presName="accent_3" presStyleCnt="0"/>
      <dgm:spPr/>
    </dgm:pt>
    <dgm:pt modelId="{D6E7D164-A080-4C3B-85AF-08797E0C9329}" type="pres">
      <dgm:prSet presAssocID="{94B8E278-4171-4CEC-8933-D1884E18C56E}" presName="accentRepeatNode" presStyleLbl="solidFgAcc1" presStyleIdx="2" presStyleCnt="4"/>
      <dgm:spPr/>
    </dgm:pt>
    <dgm:pt modelId="{9EAC0E6C-C937-4CEA-976D-B2ADF19725D9}" type="pres">
      <dgm:prSet presAssocID="{99C6DF72-1822-46F3-84BC-9035A30A86FE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1FC33-D0E4-426B-A5E5-8CCD1A033DAA}" type="pres">
      <dgm:prSet presAssocID="{99C6DF72-1822-46F3-84BC-9035A30A86FE}" presName="accent_4" presStyleCnt="0"/>
      <dgm:spPr/>
    </dgm:pt>
    <dgm:pt modelId="{4BB4183A-6773-446C-B492-CB55B48C5150}" type="pres">
      <dgm:prSet presAssocID="{99C6DF72-1822-46F3-84BC-9035A30A86FE}" presName="accentRepeatNode" presStyleLbl="solidFgAcc1" presStyleIdx="3" presStyleCnt="4"/>
      <dgm:spPr/>
    </dgm:pt>
  </dgm:ptLst>
  <dgm:cxnLst>
    <dgm:cxn modelId="{48C5B4C3-2893-464D-9E9B-998A9C90B9BA}" type="presOf" srcId="{94B8E278-4171-4CEC-8933-D1884E18C56E}" destId="{76130B7B-5947-4C83-B4F5-F1D137BC89AE}" srcOrd="0" destOrd="0" presId="urn:microsoft.com/office/officeart/2008/layout/VerticalCurvedList"/>
    <dgm:cxn modelId="{C7638D6D-D35D-4AD5-B742-221B5E1DC231}" type="presOf" srcId="{0DB61CD7-8022-4A67-93F6-BFC81FB88C63}" destId="{7D706568-9B84-46AE-9B39-597946A7702F}" srcOrd="0" destOrd="0" presId="urn:microsoft.com/office/officeart/2008/layout/VerticalCurvedList"/>
    <dgm:cxn modelId="{BBB7AB56-E96B-48D5-9B3E-CC04EAF38FD0}" srcId="{28943D2D-FEA0-44A1-958E-E597E511A552}" destId="{99C6DF72-1822-46F3-84BC-9035A30A86FE}" srcOrd="3" destOrd="0" parTransId="{24CC5C81-CF6A-4E5B-BCBD-6C9336D7F126}" sibTransId="{DF18FA91-CE7A-4112-A678-C7FD2D1F9F00}"/>
    <dgm:cxn modelId="{E65416E6-D337-4B0E-879F-AB77735CEEFF}" type="presOf" srcId="{A0CAEA82-2A6D-4620-A9CA-D5EAE1246C55}" destId="{95AA2E6A-FF85-44E7-88AA-339CDB5C1F78}" srcOrd="0" destOrd="0" presId="urn:microsoft.com/office/officeart/2008/layout/VerticalCurvedList"/>
    <dgm:cxn modelId="{C394349B-FFC5-42C2-AA6D-341AAB974188}" srcId="{28943D2D-FEA0-44A1-958E-E597E511A552}" destId="{A0CAEA82-2A6D-4620-A9CA-D5EAE1246C55}" srcOrd="1" destOrd="0" parTransId="{11449A4E-AF7F-458B-9B4D-63C32AD98D9D}" sibTransId="{00068848-BB52-4676-B04C-5C28676ED927}"/>
    <dgm:cxn modelId="{0743C6AF-59AD-4AC3-9B19-1FC13937824A}" type="presOf" srcId="{28943D2D-FEA0-44A1-958E-E597E511A552}" destId="{D715BAF8-D23E-4023-AAA1-405814318A88}" srcOrd="0" destOrd="0" presId="urn:microsoft.com/office/officeart/2008/layout/VerticalCurvedList"/>
    <dgm:cxn modelId="{7E5491E3-7D84-43A3-9D0B-E8835FE162A7}" srcId="{28943D2D-FEA0-44A1-958E-E597E511A552}" destId="{94B8E278-4171-4CEC-8933-D1884E18C56E}" srcOrd="2" destOrd="0" parTransId="{B68E4BE9-C54E-4A91-948C-56CA35337504}" sibTransId="{7CB4D33B-8E96-49B9-A727-F4B5C5EC0896}"/>
    <dgm:cxn modelId="{B138E15B-668D-434C-B278-14D019951671}" type="presOf" srcId="{99C6DF72-1822-46F3-84BC-9035A30A86FE}" destId="{9EAC0E6C-C937-4CEA-976D-B2ADF19725D9}" srcOrd="0" destOrd="0" presId="urn:microsoft.com/office/officeart/2008/layout/VerticalCurvedList"/>
    <dgm:cxn modelId="{D4B0DD0E-080B-4708-8F4F-572824E07D1C}" srcId="{28943D2D-FEA0-44A1-958E-E597E511A552}" destId="{0DB61CD7-8022-4A67-93F6-BFC81FB88C63}" srcOrd="0" destOrd="0" parTransId="{6F51E31F-CC22-4D09-8D96-9C40DDD37A91}" sibTransId="{A8E5DD9B-A8DB-4112-B6BF-D24A9B8DAA1F}"/>
    <dgm:cxn modelId="{8C9F637A-BC66-4A4F-838D-19D16EC46075}" type="presOf" srcId="{A8E5DD9B-A8DB-4112-B6BF-D24A9B8DAA1F}" destId="{04B129C4-7E82-43F1-9D41-E027B50AE541}" srcOrd="0" destOrd="0" presId="urn:microsoft.com/office/officeart/2008/layout/VerticalCurvedList"/>
    <dgm:cxn modelId="{7C56C040-53CE-4214-A550-E8A9905C4A1C}" type="presParOf" srcId="{D715BAF8-D23E-4023-AAA1-405814318A88}" destId="{33F404EE-2703-4D7A-B76D-12A6E7495667}" srcOrd="0" destOrd="0" presId="urn:microsoft.com/office/officeart/2008/layout/VerticalCurvedList"/>
    <dgm:cxn modelId="{A7159E50-DAE0-41B6-88E3-3BE53E4AA024}" type="presParOf" srcId="{33F404EE-2703-4D7A-B76D-12A6E7495667}" destId="{05194F9B-C156-4C6C-9CA2-EE79C7DDDB8F}" srcOrd="0" destOrd="0" presId="urn:microsoft.com/office/officeart/2008/layout/VerticalCurvedList"/>
    <dgm:cxn modelId="{10E334EE-28CD-458F-B501-D6A19E0743F6}" type="presParOf" srcId="{05194F9B-C156-4C6C-9CA2-EE79C7DDDB8F}" destId="{DE475750-5D6F-40F0-AEE0-5D125BC5CE03}" srcOrd="0" destOrd="0" presId="urn:microsoft.com/office/officeart/2008/layout/VerticalCurvedList"/>
    <dgm:cxn modelId="{E31C9CA7-C071-42B8-A046-2891D68B6B5D}" type="presParOf" srcId="{05194F9B-C156-4C6C-9CA2-EE79C7DDDB8F}" destId="{04B129C4-7E82-43F1-9D41-E027B50AE541}" srcOrd="1" destOrd="0" presId="urn:microsoft.com/office/officeart/2008/layout/VerticalCurvedList"/>
    <dgm:cxn modelId="{C837FBD8-9B2C-4403-9525-42E5FF0DDF6B}" type="presParOf" srcId="{05194F9B-C156-4C6C-9CA2-EE79C7DDDB8F}" destId="{5D11B289-C630-4F26-AC09-AB644324BA3F}" srcOrd="2" destOrd="0" presId="urn:microsoft.com/office/officeart/2008/layout/VerticalCurvedList"/>
    <dgm:cxn modelId="{B1E3B342-01A5-4334-98B5-83EBF6BEDB50}" type="presParOf" srcId="{05194F9B-C156-4C6C-9CA2-EE79C7DDDB8F}" destId="{8D7CBB58-181B-41F1-ACFA-ACF8BEE3D8D0}" srcOrd="3" destOrd="0" presId="urn:microsoft.com/office/officeart/2008/layout/VerticalCurvedList"/>
    <dgm:cxn modelId="{84672E11-FF6D-4A32-B813-A1D9BC802105}" type="presParOf" srcId="{33F404EE-2703-4D7A-B76D-12A6E7495667}" destId="{7D706568-9B84-46AE-9B39-597946A7702F}" srcOrd="1" destOrd="0" presId="urn:microsoft.com/office/officeart/2008/layout/VerticalCurvedList"/>
    <dgm:cxn modelId="{E26E2928-BF32-43F7-BBD3-401C64424663}" type="presParOf" srcId="{33F404EE-2703-4D7A-B76D-12A6E7495667}" destId="{532593CA-FAB1-45D5-AD32-24CC7E9D6444}" srcOrd="2" destOrd="0" presId="urn:microsoft.com/office/officeart/2008/layout/VerticalCurvedList"/>
    <dgm:cxn modelId="{D5A35565-9592-4F92-B619-F5DFFB5ADDF8}" type="presParOf" srcId="{532593CA-FAB1-45D5-AD32-24CC7E9D6444}" destId="{AD01A29A-76FC-471F-A652-FC9FDB7FF28D}" srcOrd="0" destOrd="0" presId="urn:microsoft.com/office/officeart/2008/layout/VerticalCurvedList"/>
    <dgm:cxn modelId="{60951D14-091E-4818-AD85-44C40464D07C}" type="presParOf" srcId="{33F404EE-2703-4D7A-B76D-12A6E7495667}" destId="{95AA2E6A-FF85-44E7-88AA-339CDB5C1F78}" srcOrd="3" destOrd="0" presId="urn:microsoft.com/office/officeart/2008/layout/VerticalCurvedList"/>
    <dgm:cxn modelId="{484916A1-21AF-4EB3-A052-A5DA0131D37E}" type="presParOf" srcId="{33F404EE-2703-4D7A-B76D-12A6E7495667}" destId="{0BB59B0D-3A6F-4248-8667-B9079FC06932}" srcOrd="4" destOrd="0" presId="urn:microsoft.com/office/officeart/2008/layout/VerticalCurvedList"/>
    <dgm:cxn modelId="{5F806525-7E4C-44E5-86E6-51B7AC9ADB8C}" type="presParOf" srcId="{0BB59B0D-3A6F-4248-8667-B9079FC06932}" destId="{D5BA0507-5F97-4672-B55D-8B9A1A8506F0}" srcOrd="0" destOrd="0" presId="urn:microsoft.com/office/officeart/2008/layout/VerticalCurvedList"/>
    <dgm:cxn modelId="{DD8CF46C-6C40-4840-8A18-F114BEE96F47}" type="presParOf" srcId="{33F404EE-2703-4D7A-B76D-12A6E7495667}" destId="{76130B7B-5947-4C83-B4F5-F1D137BC89AE}" srcOrd="5" destOrd="0" presId="urn:microsoft.com/office/officeart/2008/layout/VerticalCurvedList"/>
    <dgm:cxn modelId="{6050F851-21C0-465C-A570-0621FAFEEEA0}" type="presParOf" srcId="{33F404EE-2703-4D7A-B76D-12A6E7495667}" destId="{2E220533-5E32-4CFF-90DC-042E019B6E9C}" srcOrd="6" destOrd="0" presId="urn:microsoft.com/office/officeart/2008/layout/VerticalCurvedList"/>
    <dgm:cxn modelId="{E0D00CD0-7CAF-49C3-B603-7E1440701BD8}" type="presParOf" srcId="{2E220533-5E32-4CFF-90DC-042E019B6E9C}" destId="{D6E7D164-A080-4C3B-85AF-08797E0C9329}" srcOrd="0" destOrd="0" presId="urn:microsoft.com/office/officeart/2008/layout/VerticalCurvedList"/>
    <dgm:cxn modelId="{72BE458A-D43C-459B-8971-0AF453EEFAAB}" type="presParOf" srcId="{33F404EE-2703-4D7A-B76D-12A6E7495667}" destId="{9EAC0E6C-C937-4CEA-976D-B2ADF19725D9}" srcOrd="7" destOrd="0" presId="urn:microsoft.com/office/officeart/2008/layout/VerticalCurvedList"/>
    <dgm:cxn modelId="{C83520AA-CBBD-4A1B-9AF0-7BCC8C71B2D2}" type="presParOf" srcId="{33F404EE-2703-4D7A-B76D-12A6E7495667}" destId="{2A31FC33-D0E4-426B-A5E5-8CCD1A033DAA}" srcOrd="8" destOrd="0" presId="urn:microsoft.com/office/officeart/2008/layout/VerticalCurvedList"/>
    <dgm:cxn modelId="{9EC480B9-D29C-4DB0-9A48-091A23C3FA31}" type="presParOf" srcId="{2A31FC33-D0E4-426B-A5E5-8CCD1A033DAA}" destId="{4BB4183A-6773-446C-B492-CB55B48C515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F7941A78-450E-40E8-8494-456885951860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EC35F25-2AB0-459D-9349-70C00B53B7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74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332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970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89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992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563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00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6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1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63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5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31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5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7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5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66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5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B17C5-EC1F-4565-B1C4-012F1AB527D9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9C09-B2F7-41A9-BB5E-9FBC3FDE51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52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2381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915" y="740701"/>
            <a:ext cx="1536171" cy="14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74815" y="3034943"/>
            <a:ext cx="84489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800" b="1" dirty="0" smtClean="0">
                <a:solidFill>
                  <a:schemeClr val="lt1"/>
                </a:solidFill>
                <a:latin typeface="PT Sans" panose="020B0503020203020204" pitchFamily="34" charset="-52"/>
              </a:rPr>
              <a:t>НАБЕРЕЖНОЧЕЛНИНСКИЙ ИНСТИТУТ </a:t>
            </a:r>
            <a:br>
              <a:rPr lang="ru-RU" sz="2800" b="1" dirty="0" smtClean="0">
                <a:solidFill>
                  <a:schemeClr val="lt1"/>
                </a:solidFill>
                <a:latin typeface="PT Sans" panose="020B0503020203020204" pitchFamily="34" charset="-52"/>
              </a:rPr>
            </a:br>
            <a:r>
              <a:rPr lang="ru-RU" sz="2800" b="1" dirty="0" smtClean="0">
                <a:solidFill>
                  <a:schemeClr val="lt1"/>
                </a:solidFill>
                <a:latin typeface="PT Sans" panose="020B0503020203020204" pitchFamily="34" charset="-52"/>
              </a:rPr>
              <a:t>КАЗАНСКОГО ФЕДЕРАЛЬНОГО УНИВЕРСИТЕТА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800" b="1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800" cap="all" dirty="0">
                <a:solidFill>
                  <a:schemeClr val="bg1"/>
                </a:solidFill>
              </a:rPr>
              <a:t>Воспитательная работа в институте: состояние и перспективы развития</a:t>
            </a:r>
            <a:endParaRPr lang="ru-RU" sz="2800" b="1" cap="all" dirty="0">
              <a:solidFill>
                <a:schemeClr val="lt1"/>
              </a:solidFill>
              <a:latin typeface="PT Sans" panose="020B0503020203020204" pitchFamily="34" charset="-52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3119671" y="2744115"/>
            <a:ext cx="59526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71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534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583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88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936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49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40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22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55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136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38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835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116" y="939077"/>
            <a:ext cx="11468010" cy="5400351"/>
          </a:xfrm>
          <a:prstGeom prst="foldedCorne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endParaRPr lang="en-US" sz="2400" b="1" dirty="0" smtClean="0"/>
          </a:p>
          <a:p>
            <a:pPr algn="just">
              <a:lnSpc>
                <a:spcPct val="150000"/>
              </a:lnSpc>
            </a:pPr>
            <a:r>
              <a:rPr lang="ru-RU" sz="2400" b="1" dirty="0" smtClean="0"/>
              <a:t>Во исполнение положений Федерального закона от 31 июля 2020г. №304-ФЗ «О внесении изменений в Федеральный закон «Об образовании в Российской Федерации» </a:t>
            </a:r>
            <a:r>
              <a:rPr lang="ru-RU" sz="2400" b="1" dirty="0"/>
              <a:t>ООВО</a:t>
            </a:r>
            <a:r>
              <a:rPr lang="ru-RU" sz="2400" b="1" dirty="0" smtClean="0"/>
              <a:t> необходимо иметь: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Рабочую программу воспитания в образовательной организации высшего образования;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Рабочие программы воспитания как часть основных образовательных программ, реализуемых ВУЗом;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Календарный план воспитательной работы.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" y="1923"/>
            <a:ext cx="12192001" cy="105049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6" y="148255"/>
            <a:ext cx="802329" cy="78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48166" y="265664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PT Sans Caption" pitchFamily="34" charset="-52"/>
                <a:ea typeface="PT Sans Narrow" pitchFamily="34" charset="-52"/>
              </a:rPr>
              <a:t>РАБОЧИЕ ПРОГРАММЫ ВОСПИТАНИЯ</a:t>
            </a:r>
            <a:endParaRPr lang="ru-RU" sz="2000" b="1" dirty="0">
              <a:solidFill>
                <a:schemeClr val="bg1"/>
              </a:solidFill>
              <a:latin typeface="PT Sans Caption" pitchFamily="34" charset="-52"/>
              <a:ea typeface="PT Sans Narrow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535" y="449897"/>
            <a:ext cx="477109" cy="47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228" y="145297"/>
            <a:ext cx="340227" cy="34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970874" y="474566"/>
            <a:ext cx="873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ru-RU" sz="1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lvl="0">
              <a:defRPr/>
            </a:pPr>
            <a:r>
              <a:rPr kumimoji="0" lang="ru-RU" sz="100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10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70874" y="110647"/>
            <a:ext cx="873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kern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10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859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22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979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54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74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8269" y="633046"/>
            <a:ext cx="9214339" cy="6224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71699006"/>
              </p:ext>
            </p:extLst>
          </p:nvPr>
        </p:nvGraphicFramePr>
        <p:xfrm>
          <a:off x="2665046" y="103618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66605" y="1626549"/>
            <a:ext cx="3449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PT Sans" pitchFamily="34" charset="-52"/>
                <a:ea typeface="PT Sans" pitchFamily="34" charset="-52"/>
              </a:rPr>
              <a:t>1</a:t>
            </a:r>
            <a:endParaRPr lang="ru-RU" sz="2200" b="1" dirty="0">
              <a:latin typeface="PT Sans" pitchFamily="34" charset="-52"/>
              <a:ea typeface="PT Sans" pitchFamily="34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06220" y="2927811"/>
            <a:ext cx="3449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PT Sans" pitchFamily="34" charset="-52"/>
                <a:ea typeface="PT Sans" pitchFamily="34" charset="-52"/>
              </a:rPr>
              <a:t>2</a:t>
            </a:r>
            <a:endParaRPr lang="ru-RU" sz="2200" b="1" dirty="0">
              <a:latin typeface="PT Sans" pitchFamily="34" charset="-52"/>
              <a:ea typeface="PT Sans" pitchFamily="34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6220" y="4149942"/>
            <a:ext cx="3449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PT Sans" pitchFamily="34" charset="-52"/>
                <a:ea typeface="PT Sans" pitchFamily="34" charset="-52"/>
              </a:rPr>
              <a:t>3</a:t>
            </a:r>
            <a:endParaRPr lang="ru-RU" sz="2200" b="1" dirty="0">
              <a:latin typeface="PT Sans" pitchFamily="34" charset="-52"/>
              <a:ea typeface="PT Sans" pitchFamily="34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05059" y="5398450"/>
            <a:ext cx="3449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PT Sans" pitchFamily="34" charset="-52"/>
                <a:ea typeface="PT Sans" pitchFamily="34" charset="-52"/>
              </a:rPr>
              <a:t>4</a:t>
            </a:r>
            <a:endParaRPr lang="ru-RU" sz="2200" b="1" dirty="0">
              <a:latin typeface="PT Sans" pitchFamily="34" charset="-52"/>
              <a:ea typeface="PT Sans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9225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3" y="548680"/>
            <a:ext cx="1536171" cy="14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91610" y="969020"/>
            <a:ext cx="7008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400" b="1" dirty="0">
                <a:solidFill>
                  <a:schemeClr val="lt1"/>
                </a:solidFill>
                <a:latin typeface="PT Sans" panose="020B0503020203020204" pitchFamily="34" charset="-52"/>
              </a:rPr>
              <a:t>НАБЕРЕЖНОЧЕЛНИНСКИЙ ИНСТИТУТ КАЗАНСКОГО ФЕДЕРАЛЬНОГО УНИВЕРСИТЕТА 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159561" y="2769037"/>
            <a:ext cx="7872875" cy="13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rgbClr val="000000"/>
              </a:buClr>
              <a:buSzPts val="5867"/>
            </a:pP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55026" y="3741894"/>
            <a:ext cx="8736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СПАСИБО ЗА ВНИМАНИЕ</a:t>
            </a:r>
            <a:endParaRPr lang="ru-RU" sz="4000" dirty="0" smtClean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92191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111</Words>
  <Application>Microsoft Office PowerPoint</Application>
  <PresentationFormat>Произвольный</PresentationFormat>
  <Paragraphs>29</Paragraphs>
  <Slides>19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1353215</dc:creator>
  <cp:lastModifiedBy>NCH-01-335-02</cp:lastModifiedBy>
  <cp:revision>82</cp:revision>
  <cp:lastPrinted>2021-12-23T05:12:23Z</cp:lastPrinted>
  <dcterms:created xsi:type="dcterms:W3CDTF">2020-11-03T13:12:25Z</dcterms:created>
  <dcterms:modified xsi:type="dcterms:W3CDTF">2021-12-24T09:22:51Z</dcterms:modified>
</cp:coreProperties>
</file>