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85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65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933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38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106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419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9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87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81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351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82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04A30-0BED-44CE-A398-EA9DB438A669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FC329-BFD3-4095-80F6-7AB3D94FF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127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8628112" cy="574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6" y="764704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НОВОГОДНИЕ ПРЕДСТАВЛЕНИЯ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5301208"/>
            <a:ext cx="6249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ул. </a:t>
            </a:r>
            <a:r>
              <a:rPr lang="ru-RU" sz="4400" dirty="0" smtClean="0">
                <a:solidFill>
                  <a:schemeClr val="bg1"/>
                </a:solidFill>
              </a:rPr>
              <a:t>М. </a:t>
            </a:r>
            <a:r>
              <a:rPr lang="ru-RU" sz="4400" dirty="0" err="1" smtClean="0">
                <a:solidFill>
                  <a:schemeClr val="bg1"/>
                </a:solidFill>
              </a:rPr>
              <a:t>Межлаука</a:t>
            </a:r>
            <a:r>
              <a:rPr lang="ru-RU" sz="4400" dirty="0" smtClean="0">
                <a:solidFill>
                  <a:schemeClr val="bg1"/>
                </a:solidFill>
              </a:rPr>
              <a:t>, д.1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24 ДЕКАБРЯ 2019 года (вторник)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25 ДЕКАБРЯ 2019 года (среда)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lrybakov\Desktop\фото НГ 2018\IMG_84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424936" cy="492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45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1 представление с 11.00 до 12.00 часов</a:t>
            </a:r>
            <a:br>
              <a:rPr lang="ru-RU" sz="3600" dirty="0"/>
            </a:br>
            <a:r>
              <a:rPr lang="ru-RU" sz="3600" dirty="0" smtClean="0"/>
              <a:t>2 </a:t>
            </a:r>
            <a:r>
              <a:rPr lang="ru-RU" sz="3600" dirty="0"/>
              <a:t>представление с 13.00 до 14.00 </a:t>
            </a:r>
            <a:r>
              <a:rPr lang="ru-RU" sz="3600" dirty="0" smtClean="0"/>
              <a:t>часов</a:t>
            </a:r>
            <a:endParaRPr lang="ru-RU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201" y="1600200"/>
            <a:ext cx="679159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88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24 декабря 2019 года в 11.00 часов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/>
              <a:t>ИФМиБ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ИЭиП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ИГиНГТ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ИМОИиВ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ИФ</a:t>
            </a:r>
          </a:p>
          <a:p>
            <a:pPr marL="0" indent="0">
              <a:buNone/>
            </a:pPr>
            <a:r>
              <a:rPr lang="ru-RU" dirty="0" smtClean="0"/>
              <a:t>ХИ</a:t>
            </a:r>
          </a:p>
          <a:p>
            <a:pPr marL="0" indent="0">
              <a:buNone/>
            </a:pPr>
            <a:r>
              <a:rPr lang="ru-RU" dirty="0" err="1" smtClean="0"/>
              <a:t>ИМиМ</a:t>
            </a:r>
            <a:endParaRPr lang="ru-RU" dirty="0"/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412776"/>
            <a:ext cx="597666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6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24 декабря 2019 года в 13.00 часов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ru-RU" sz="1800" b="1" dirty="0"/>
              <a:t>ИВМиИТ </a:t>
            </a:r>
          </a:p>
          <a:p>
            <a:pPr marL="0" lvl="0" indent="0" algn="just">
              <a:buNone/>
            </a:pPr>
            <a:r>
              <a:rPr lang="ru-RU" sz="1800" b="1" dirty="0" err="1"/>
              <a:t>Юрфак</a:t>
            </a:r>
            <a:r>
              <a:rPr lang="ru-RU" sz="1800" b="1" dirty="0"/>
              <a:t> </a:t>
            </a:r>
          </a:p>
          <a:p>
            <a:pPr marL="0" lvl="0" indent="0" algn="just">
              <a:buNone/>
            </a:pPr>
            <a:r>
              <a:rPr lang="ru-RU" sz="1800" b="1" dirty="0" err="1"/>
              <a:t>ИФиМК</a:t>
            </a:r>
            <a:r>
              <a:rPr lang="ru-RU" sz="1800" b="1" dirty="0"/>
              <a:t> </a:t>
            </a:r>
          </a:p>
          <a:p>
            <a:pPr marL="0" lvl="0" indent="0" algn="just">
              <a:buNone/>
            </a:pPr>
            <a:r>
              <a:rPr lang="ru-RU" sz="1800" b="1" dirty="0" err="1"/>
              <a:t>ИСФНиМК</a:t>
            </a:r>
            <a:r>
              <a:rPr lang="ru-RU" sz="1800" b="1" dirty="0"/>
              <a:t> </a:t>
            </a:r>
          </a:p>
          <a:p>
            <a:pPr marL="0" lvl="0" indent="0" algn="just">
              <a:buNone/>
            </a:pPr>
            <a:r>
              <a:rPr lang="ru-RU" sz="1800" b="1" dirty="0"/>
              <a:t>ИПО </a:t>
            </a:r>
          </a:p>
          <a:p>
            <a:pPr marL="0" lvl="0" indent="0" algn="just">
              <a:buNone/>
            </a:pPr>
            <a:r>
              <a:rPr lang="ru-RU" sz="1800" b="1" dirty="0"/>
              <a:t>ВШИТИС </a:t>
            </a:r>
          </a:p>
          <a:p>
            <a:pPr marL="0" lvl="0" indent="0" algn="just">
              <a:buNone/>
            </a:pPr>
            <a:r>
              <a:rPr lang="ru-RU" sz="1800" b="1" dirty="0"/>
              <a:t>Высшая школа бизнеса </a:t>
            </a:r>
          </a:p>
          <a:p>
            <a:pPr marL="0" lvl="0" indent="0" algn="just">
              <a:buNone/>
            </a:pPr>
            <a:r>
              <a:rPr lang="ru-RU" sz="1800" b="1" dirty="0"/>
              <a:t>Высшая школа государственного и </a:t>
            </a:r>
          </a:p>
          <a:p>
            <a:pPr marL="0" lvl="0" indent="0" algn="just">
              <a:buNone/>
            </a:pPr>
            <a:r>
              <a:rPr lang="ru-RU" sz="1800" b="1" dirty="0"/>
              <a:t>муниципального управления </a:t>
            </a:r>
          </a:p>
          <a:p>
            <a:pPr marL="0" lvl="0" indent="0" algn="just">
              <a:buNone/>
            </a:pPr>
            <a:r>
              <a:rPr lang="ru-RU" sz="1800" b="1" dirty="0"/>
              <a:t>Инженерный институт </a:t>
            </a:r>
          </a:p>
          <a:p>
            <a:pPr marL="0" lvl="0" indent="0" algn="just">
              <a:buNone/>
            </a:pPr>
            <a:r>
              <a:rPr lang="ru-RU" sz="1800" b="1" dirty="0"/>
              <a:t>Аспирантура </a:t>
            </a:r>
          </a:p>
          <a:p>
            <a:pPr marL="0" lvl="0" indent="0" algn="just">
              <a:buNone/>
            </a:pPr>
            <a:r>
              <a:rPr lang="ru-RU" sz="1800" b="1" dirty="0"/>
              <a:t>УНИКС </a:t>
            </a:r>
          </a:p>
          <a:p>
            <a:pPr marL="0" lvl="0" indent="0" algn="just">
              <a:buNone/>
            </a:pPr>
            <a:r>
              <a:rPr lang="ru-RU" sz="1800" b="1" dirty="0" err="1"/>
              <a:t>КОПиТ</a:t>
            </a:r>
            <a:r>
              <a:rPr lang="ru-RU" sz="1800" b="1" dirty="0"/>
              <a:t> </a:t>
            </a:r>
          </a:p>
          <a:p>
            <a:pPr marL="0" lvl="0" indent="0" algn="just">
              <a:buNone/>
            </a:pPr>
            <a:r>
              <a:rPr lang="ru-RU" sz="1800" b="1" dirty="0"/>
              <a:t>ФПК </a:t>
            </a:r>
          </a:p>
          <a:p>
            <a:pPr marL="0" lvl="0" indent="0" algn="just">
              <a:buNone/>
            </a:pPr>
            <a:r>
              <a:rPr lang="ru-RU" sz="1800" b="1" dirty="0" err="1"/>
              <a:t>Яльчик</a:t>
            </a:r>
            <a:r>
              <a:rPr lang="ru-RU" sz="1800" b="1" dirty="0"/>
              <a:t> 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781" y="1268760"/>
            <a:ext cx="435668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25 декабря 2019 года в 11.00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ИУЭиФ</a:t>
            </a:r>
          </a:p>
          <a:p>
            <a:pPr marL="0" indent="0">
              <a:buNone/>
            </a:pPr>
            <a:r>
              <a:rPr lang="ru-RU" dirty="0" smtClean="0"/>
              <a:t>Научная библиотека </a:t>
            </a:r>
          </a:p>
          <a:p>
            <a:pPr marL="0" indent="0">
              <a:buNone/>
            </a:pPr>
            <a:r>
              <a:rPr lang="ru-RU" dirty="0" smtClean="0"/>
              <a:t>им. Лобачевского</a:t>
            </a:r>
          </a:p>
          <a:p>
            <a:pPr marL="0" indent="0">
              <a:buNone/>
            </a:pPr>
            <a:r>
              <a:rPr lang="ru-RU" dirty="0" smtClean="0"/>
              <a:t>УХД</a:t>
            </a:r>
          </a:p>
          <a:p>
            <a:pPr marL="0" indent="0">
              <a:buNone/>
            </a:pPr>
            <a:r>
              <a:rPr lang="ru-RU" dirty="0" smtClean="0"/>
              <a:t>МСЧ</a:t>
            </a:r>
            <a:endParaRPr lang="ru-RU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628800"/>
            <a:ext cx="4248472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7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25 декабря 2019 года в 13.00 часов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5400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600" b="1" dirty="0"/>
              <a:t>АУП </a:t>
            </a:r>
            <a:endParaRPr lang="ru-RU" sz="2600" b="1" dirty="0" smtClean="0"/>
          </a:p>
          <a:p>
            <a:pPr marL="0" lvl="0" indent="0">
              <a:buNone/>
            </a:pPr>
            <a:r>
              <a:rPr lang="ru-RU" sz="2600" b="1" dirty="0" smtClean="0"/>
              <a:t>Студгородок </a:t>
            </a:r>
          </a:p>
          <a:p>
            <a:pPr marL="0" lvl="0" indent="0">
              <a:buNone/>
            </a:pPr>
            <a:r>
              <a:rPr lang="ru-RU" sz="2600" b="1" dirty="0" smtClean="0"/>
              <a:t>Издательство </a:t>
            </a:r>
            <a:endParaRPr lang="ru-RU" sz="2600" b="1" dirty="0"/>
          </a:p>
          <a:p>
            <a:pPr marL="0" lvl="0" indent="0">
              <a:buNone/>
            </a:pPr>
            <a:r>
              <a:rPr lang="ru-RU" sz="2600" b="1" dirty="0"/>
              <a:t>Кафедра физвоспитания </a:t>
            </a:r>
            <a:endParaRPr lang="ru-RU" sz="2600" b="1" dirty="0" smtClean="0"/>
          </a:p>
          <a:p>
            <a:pPr marL="0" lvl="0" indent="0">
              <a:buNone/>
            </a:pPr>
            <a:r>
              <a:rPr lang="ru-RU" sz="2600" b="1" dirty="0" smtClean="0"/>
              <a:t>и </a:t>
            </a:r>
            <a:r>
              <a:rPr lang="ru-RU" sz="2600" b="1" dirty="0"/>
              <a:t>спорта </a:t>
            </a:r>
          </a:p>
          <a:p>
            <a:pPr marL="0" lvl="0" indent="0">
              <a:buNone/>
            </a:pPr>
            <a:r>
              <a:rPr lang="ru-RU" sz="2600" b="1" dirty="0"/>
              <a:t>СК </a:t>
            </a:r>
            <a:r>
              <a:rPr lang="ru-RU" sz="2600" b="1" dirty="0" err="1"/>
              <a:t>Бустан</a:t>
            </a:r>
            <a:r>
              <a:rPr lang="ru-RU" sz="2600" b="1" dirty="0"/>
              <a:t>, СК Москва </a:t>
            </a:r>
          </a:p>
          <a:p>
            <a:pPr marL="0" lvl="0" indent="0">
              <a:buNone/>
            </a:pPr>
            <a:r>
              <a:rPr lang="ru-RU" sz="2600" b="1" dirty="0"/>
              <a:t>ДИС </a:t>
            </a:r>
          </a:p>
          <a:p>
            <a:pPr marL="0" lvl="0" indent="0">
              <a:buNone/>
            </a:pPr>
            <a:r>
              <a:rPr lang="ru-RU" sz="2600" b="1" dirty="0"/>
              <a:t>IT-лицей </a:t>
            </a:r>
          </a:p>
          <a:p>
            <a:pPr marL="0" lvl="0" indent="0">
              <a:buNone/>
            </a:pPr>
            <a:r>
              <a:rPr lang="ru-RU" sz="2600" b="1" dirty="0"/>
              <a:t>Лицей </a:t>
            </a:r>
            <a:endParaRPr lang="ru-RU" sz="2600" b="1" dirty="0" smtClean="0"/>
          </a:p>
          <a:p>
            <a:pPr marL="0" lvl="0" indent="0">
              <a:buNone/>
            </a:pPr>
            <a:r>
              <a:rPr lang="ru-RU" sz="2600" b="1" dirty="0" smtClean="0"/>
              <a:t>им</a:t>
            </a:r>
            <a:r>
              <a:rPr lang="ru-RU" sz="2600" b="1" dirty="0"/>
              <a:t>. Н.И. Лобачевского </a:t>
            </a:r>
          </a:p>
          <a:p>
            <a:pPr marL="0" lvl="0" indent="0">
              <a:buNone/>
            </a:pPr>
            <a:r>
              <a:rPr lang="ru-RU" sz="2600" b="1" dirty="0"/>
              <a:t>МСЧ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196752"/>
            <a:ext cx="4824536" cy="538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4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3968" y="2708920"/>
            <a:ext cx="44644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ЖДЕМ НА ПРЕДСТАВЛЕНИЕ!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59" y="4797151"/>
            <a:ext cx="82089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 smtClean="0"/>
          </a:p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ПРИГЛАШАЕМ ВСЕХ НА НОВОГОДНИЕ ПРЕДСТАВЛЕНИЯ!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1" y="300676"/>
            <a:ext cx="8064895" cy="5144547"/>
          </a:xfrm>
        </p:spPr>
      </p:pic>
    </p:spTree>
    <p:extLst>
      <p:ext uri="{BB962C8B-B14F-4D97-AF65-F5344CB8AC3E}">
        <p14:creationId xmlns:p14="http://schemas.microsoft.com/office/powerpoint/2010/main" val="223825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118</Words>
  <Application>Microsoft Office PowerPoint</Application>
  <PresentationFormat>Экран (4:3)</PresentationFormat>
  <Paragraphs>49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24 ДЕКАБРЯ 2019 года (вторник) 25 ДЕКАБРЯ 2019 года (среда) </vt:lpstr>
      <vt:lpstr>1 представление с 11.00 до 12.00 часов 2 представление с 13.00 до 14.00 часов</vt:lpstr>
      <vt:lpstr>24 декабря 2019 года в 11.00 часов </vt:lpstr>
      <vt:lpstr>24 декабря 2019 года в 13.00 часов </vt:lpstr>
      <vt:lpstr>25 декабря 2019 года в 11.00</vt:lpstr>
      <vt:lpstr>25 декабря 2019 года в 13.00 часов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Садовая Виктория Владимировна</dc:creator>
  <cp:lastModifiedBy>Авхадиева Алсу Ильдаровна</cp:lastModifiedBy>
  <cp:revision>11</cp:revision>
  <dcterms:created xsi:type="dcterms:W3CDTF">2015-12-17T06:52:05Z</dcterms:created>
  <dcterms:modified xsi:type="dcterms:W3CDTF">2019-12-04T08:18:12Z</dcterms:modified>
</cp:coreProperties>
</file>