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69" r:id="rId18"/>
    <p:sldId id="26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96" y="-5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AA66A-6106-44E3-8079-1A9C00B82374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D87BD-40FA-479F-810D-75E8CC5EE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4322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AA66A-6106-44E3-8079-1A9C00B82374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D87BD-40FA-479F-810D-75E8CC5EE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6820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AA66A-6106-44E3-8079-1A9C00B82374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D87BD-40FA-479F-810D-75E8CC5EE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583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AA66A-6106-44E3-8079-1A9C00B82374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D87BD-40FA-479F-810D-75E8CC5EE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6320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AA66A-6106-44E3-8079-1A9C00B82374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D87BD-40FA-479F-810D-75E8CC5EE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7347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AA66A-6106-44E3-8079-1A9C00B82374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D87BD-40FA-479F-810D-75E8CC5EE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441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AA66A-6106-44E3-8079-1A9C00B82374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D87BD-40FA-479F-810D-75E8CC5EE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9919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AA66A-6106-44E3-8079-1A9C00B82374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D87BD-40FA-479F-810D-75E8CC5EE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007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AA66A-6106-44E3-8079-1A9C00B82374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D87BD-40FA-479F-810D-75E8CC5EE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871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AA66A-6106-44E3-8079-1A9C00B82374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D87BD-40FA-479F-810D-75E8CC5EE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304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AA66A-6106-44E3-8079-1A9C00B82374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D87BD-40FA-479F-810D-75E8CC5EE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695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AA66A-6106-44E3-8079-1A9C00B82374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D87BD-40FA-479F-810D-75E8CC5EE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183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Методы получения покрытий и тонких пленок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Лекция 1. Введение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7932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31590"/>
            <a:ext cx="6105525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789040"/>
            <a:ext cx="5438775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1082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2776"/>
            <a:ext cx="8352928" cy="373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8442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875552"/>
            <a:ext cx="7416824" cy="5562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6860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Измерение твердости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1772816"/>
            <a:ext cx="7425825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6097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Измерение толщины</a:t>
            </a:r>
            <a:endParaRPr lang="ru-RU" dirty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556792"/>
            <a:ext cx="5040560" cy="5168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01117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Морфология поверхности </a:t>
            </a:r>
            <a:r>
              <a:rPr lang="ru-RU" dirty="0"/>
              <a:t> микрокристаллической СVD-алмазной пленки на кремнии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204864"/>
            <a:ext cx="6048672" cy="4088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2680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</a:t>
            </a:r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628800"/>
            <a:ext cx="6192688" cy="4644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3903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Пленка </a:t>
            </a:r>
            <a:r>
              <a:rPr lang="ru-RU" dirty="0"/>
              <a:t>- слой вещества, контактирующий с газовой фазой с обеих сторон.</a:t>
            </a:r>
          </a:p>
          <a:p>
            <a:r>
              <a:rPr lang="ru-RU" b="1" dirty="0"/>
              <a:t>Межфазные слои </a:t>
            </a:r>
            <a:r>
              <a:rPr lang="ru-RU" dirty="0"/>
              <a:t>- слои, находящиеся на границе раздела и разделяющие конденсированные фазы, </a:t>
            </a:r>
            <a:r>
              <a:rPr lang="ru-RU" dirty="0" smtClean="0"/>
              <a:t>имеющие специфические </a:t>
            </a:r>
            <a:r>
              <a:rPr lang="ru-RU" dirty="0"/>
              <a:t>свойства.</a:t>
            </a:r>
          </a:p>
        </p:txBody>
      </p:sp>
    </p:spTree>
    <p:extLst>
      <p:ext uri="{BB962C8B-B14F-4D97-AF65-F5344CB8AC3E}">
        <p14:creationId xmlns:p14="http://schemas.microsoft.com/office/powerpoint/2010/main" val="288341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3488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Этапы развития исследований структуры и свойств поверхностей, пленок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987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Строение поверхности твердого тела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348880"/>
            <a:ext cx="8327456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728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Первый этап </a:t>
            </a:r>
            <a:r>
              <a:rPr lang="ru-RU" dirty="0"/>
              <a:t>- изучение поверхности реальных тел</a:t>
            </a:r>
            <a:r>
              <a:rPr lang="ru-RU" dirty="0" smtClean="0"/>
              <a:t>;</a:t>
            </a:r>
          </a:p>
          <a:p>
            <a:r>
              <a:rPr lang="ru-RU" b="1" dirty="0"/>
              <a:t>Второй этап </a:t>
            </a:r>
            <a:r>
              <a:rPr lang="ru-RU" dirty="0"/>
              <a:t>- исследование атомарно чистых поверхностей, получение которых стало возможным, </a:t>
            </a:r>
            <a:r>
              <a:rPr lang="ru-RU" dirty="0" smtClean="0"/>
              <a:t>главным образом</a:t>
            </a:r>
            <a:r>
              <a:rPr lang="ru-RU" dirty="0"/>
              <a:t>, благодаря развитию вакуумной технике.</a:t>
            </a:r>
          </a:p>
        </p:txBody>
      </p:sp>
    </p:spTree>
    <p:extLst>
      <p:ext uri="{BB962C8B-B14F-4D97-AF65-F5344CB8AC3E}">
        <p14:creationId xmlns:p14="http://schemas.microsoft.com/office/powerpoint/2010/main" val="41530711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Основной вывод этапа - свойства поверхности определяется адсорбированными слоями, структурой и </a:t>
            </a:r>
            <a:r>
              <a:rPr lang="ru-RU" dirty="0" err="1" smtClean="0"/>
              <a:t>составомнаходящейся</a:t>
            </a:r>
            <a:r>
              <a:rPr lang="ru-RU" dirty="0" smtClean="0"/>
              <a:t> </a:t>
            </a:r>
            <a:r>
              <a:rPr lang="ru-RU" dirty="0"/>
              <a:t>на ней оксидного покрытия.</a:t>
            </a:r>
          </a:p>
        </p:txBody>
      </p:sp>
    </p:spTree>
    <p:extLst>
      <p:ext uri="{BB962C8B-B14F-4D97-AF65-F5344CB8AC3E}">
        <p14:creationId xmlns:p14="http://schemas.microsoft.com/office/powerpoint/2010/main" val="20502988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Методы получения атомарно чистых поверхностей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1) раскол кристаллов в вакууме;</a:t>
            </a:r>
          </a:p>
          <a:p>
            <a:pPr marL="0" indent="0">
              <a:buNone/>
            </a:pPr>
            <a:r>
              <a:rPr lang="ru-RU" dirty="0"/>
              <a:t>2) нанесение в высоком вакууме тонкого слоя на подложку.</a:t>
            </a:r>
          </a:p>
        </p:txBody>
      </p:sp>
    </p:spTree>
    <p:extLst>
      <p:ext uri="{BB962C8B-B14F-4D97-AF65-F5344CB8AC3E}">
        <p14:creationId xmlns:p14="http://schemas.microsoft.com/office/powerpoint/2010/main" val="19328665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Специальные </a:t>
            </a:r>
            <a:r>
              <a:rPr lang="ru-RU" dirty="0"/>
              <a:t>методы очистки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1) ионное или электронно-лучевое травление в вакууме или защитной среде;</a:t>
            </a:r>
          </a:p>
          <a:p>
            <a:pPr marL="0" indent="0">
              <a:buNone/>
            </a:pPr>
            <a:r>
              <a:rPr lang="ru-RU" dirty="0"/>
              <a:t>2) нагрев до высоких температур в защитной среде или высоком вакууме.</a:t>
            </a:r>
          </a:p>
        </p:txBody>
      </p:sp>
    </p:spTree>
    <p:extLst>
      <p:ext uri="{BB962C8B-B14F-4D97-AF65-F5344CB8AC3E}">
        <p14:creationId xmlns:p14="http://schemas.microsoft.com/office/powerpoint/2010/main" val="23852564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Основные результаты второго этапа: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- </a:t>
            </a:r>
            <a:r>
              <a:rPr lang="ru-RU" dirty="0"/>
              <a:t>установлено, что атомарно чистые поверхности – особые объекты, имеющие специфическое строение и </a:t>
            </a:r>
            <a:r>
              <a:rPr lang="ru-RU" dirty="0" smtClean="0"/>
              <a:t>свойства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- определены фундаментальные характеристики структуры, поверхностных электронных и фононных </a:t>
            </a:r>
            <a:r>
              <a:rPr lang="ru-RU" dirty="0" smtClean="0"/>
              <a:t>состояний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На поверхности образуются поверхностные фононы и поверхностные экситоны, получившие название </a:t>
            </a:r>
            <a:r>
              <a:rPr lang="ru-RU" dirty="0" err="1" smtClean="0"/>
              <a:t>сурфонов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- закончено формирование представлений о поверхностных слоях чистых материалов, как слоях с особыми </a:t>
            </a:r>
            <a:r>
              <a:rPr lang="ru-RU" dirty="0" smtClean="0"/>
              <a:t>физическими </a:t>
            </a:r>
            <a:r>
              <a:rPr lang="ru-RU" dirty="0"/>
              <a:t>свойствами.</a:t>
            </a:r>
          </a:p>
        </p:txBody>
      </p:sp>
    </p:spTree>
    <p:extLst>
      <p:ext uri="{BB962C8B-B14F-4D97-AF65-F5344CB8AC3E}">
        <p14:creationId xmlns:p14="http://schemas.microsoft.com/office/powerpoint/2010/main" val="10703711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/>
              <a:t>Третий этап - </a:t>
            </a:r>
            <a:r>
              <a:rPr lang="ru-RU" dirty="0"/>
              <a:t>(начало - 50-60-ые годы) характеризуется интенсификацией исследований межфазных </a:t>
            </a:r>
            <a:r>
              <a:rPr lang="ru-RU" dirty="0" smtClean="0"/>
              <a:t>слоев многослойных </a:t>
            </a:r>
            <a:r>
              <a:rPr lang="ru-RU" dirty="0"/>
              <a:t>систем в композитах, их изменений при различных внешних воздействиях. В настоящее время </a:t>
            </a:r>
            <a:r>
              <a:rPr lang="ru-RU" dirty="0" smtClean="0"/>
              <a:t>бла</a:t>
            </a:r>
            <a:r>
              <a:rPr lang="ru-RU" dirty="0" smtClean="0"/>
              <a:t>годаря появлению и развитию большого числа методов физико-химического анализа особенно активно изучаются поверхности раздела в композиционных материалах.</a:t>
            </a:r>
          </a:p>
        </p:txBody>
      </p:sp>
    </p:spTree>
    <p:extLst>
      <p:ext uri="{BB962C8B-B14F-4D97-AF65-F5344CB8AC3E}">
        <p14:creationId xmlns:p14="http://schemas.microsoft.com/office/powerpoint/2010/main" val="23611798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44824"/>
            <a:ext cx="7416824" cy="4240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31986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270</Words>
  <Application>Microsoft Office PowerPoint</Application>
  <PresentationFormat>Экран (4:3)</PresentationFormat>
  <Paragraphs>25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Методы получения покрытий и тонких пленок</vt:lpstr>
      <vt:lpstr>Презентация PowerPoint</vt:lpstr>
      <vt:lpstr>Презентация PowerPoint</vt:lpstr>
      <vt:lpstr>Презентация PowerPoint</vt:lpstr>
      <vt:lpstr>Измерение твердости</vt:lpstr>
      <vt:lpstr>Измерение толщины</vt:lpstr>
      <vt:lpstr>Морфология поверхности  микрокристаллической СVD-алмазной пленки на кремнии</vt:lpstr>
      <vt:lpstr>Структура</vt:lpstr>
      <vt:lpstr>Презентация PowerPoint</vt:lpstr>
      <vt:lpstr>Этапы развития исследований структуры и свойств поверхностей, пленок</vt:lpstr>
      <vt:lpstr>Строение поверхности твердого тела</vt:lpstr>
      <vt:lpstr>Презентация PowerPoint</vt:lpstr>
      <vt:lpstr>Презентация PowerPoint</vt:lpstr>
      <vt:lpstr>Методы получения атомарно чистых поверхностей</vt:lpstr>
      <vt:lpstr>Специальные методы очистки</vt:lpstr>
      <vt:lpstr>Основные результаты второго этапа: </vt:lpstr>
      <vt:lpstr>Презентация PowerPoint</vt:lpstr>
      <vt:lpstr>Презентация PowerPoint</vt:lpstr>
    </vt:vector>
  </TitlesOfParts>
  <Company>KPFU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Методы получения покрытий и тонких пленок</dc:title>
  <dc:creator>Лучкин Александр Григорьевич</dc:creator>
  <cp:lastModifiedBy>Лучкин Александр Григорьевич</cp:lastModifiedBy>
  <cp:revision>3</cp:revision>
  <dcterms:created xsi:type="dcterms:W3CDTF">2017-11-08T12:44:51Z</dcterms:created>
  <dcterms:modified xsi:type="dcterms:W3CDTF">2017-11-08T15:06:58Z</dcterms:modified>
</cp:coreProperties>
</file>