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1" r:id="rId3"/>
    <p:sldId id="270" r:id="rId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06" autoAdjust="0"/>
  </p:normalViewPr>
  <p:slideViewPr>
    <p:cSldViewPr>
      <p:cViewPr>
        <p:scale>
          <a:sx n="125" d="100"/>
          <a:sy n="125" d="100"/>
        </p:scale>
        <p:origin x="-149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8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110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ОТЧЁТ ПРЕДСЕДАТЕЛЯ ПРАВОВОЙ КОМИССИИ УЧЁНОГО СОВЕТА НЧИ КФУ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ПО ИТОГАМ 2023 </a:t>
            </a: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г</a:t>
            </a: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.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 smtClean="0">
              <a:solidFill>
                <a:schemeClr val="lt1"/>
              </a:solidFill>
              <a:latin typeface="PT Sans" panose="020B0503020203020204" pitchFamily="34" charset="-52"/>
              <a:cs typeface="Arial"/>
              <a:sym typeface="Arial"/>
            </a:endParaRP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 smtClean="0">
              <a:solidFill>
                <a:schemeClr val="lt1"/>
              </a:solidFill>
              <a:latin typeface="PT Sans" panose="020B0503020203020204" pitchFamily="34" charset="-52"/>
              <a:cs typeface="Arial"/>
              <a:sym typeface="Arial"/>
            </a:endParaRPr>
          </a:p>
          <a:p>
            <a:pPr lvl="0" algn="r">
              <a:buClr>
                <a:srgbClr val="000000"/>
              </a:buClr>
              <a:buSzPts val="1100"/>
            </a:pPr>
            <a:r>
              <a:rPr lang="ru-RU" sz="14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Курочкин Анатолий Васильевич</a:t>
            </a:r>
            <a:endParaRPr lang="ru-RU" sz="1400" dirty="0">
              <a:solidFill>
                <a:schemeClr val="lt1"/>
              </a:solidFill>
              <a:latin typeface="PT Sans" panose="020B0503020203020204" pitchFamily="34" charset="-52"/>
              <a:cs typeface="Arial"/>
              <a:sym typeface="Arial"/>
            </a:endParaRP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 smtClean="0">
              <a:solidFill>
                <a:schemeClr val="lt1"/>
              </a:solidFill>
              <a:latin typeface="PT Sans" panose="020B0503020203020204" pitchFamily="34" charset="-52"/>
              <a:cs typeface="Arial"/>
              <a:sym typeface="Arial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14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17.01.2024</a:t>
            </a:r>
            <a:endParaRPr lang="ru-RU" sz="1400" dirty="0" smtClean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3256" y="195486"/>
            <a:ext cx="7632848" cy="156966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PT Sans" panose="020B0503020203020204" pitchFamily="34" charset="-52"/>
              </a:rPr>
              <a:t>Состав </a:t>
            </a:r>
            <a:r>
              <a:rPr lang="ru-RU" sz="24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правовой комиссии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Учёного совета Набережночелнинского института КФУ (приказ №02/50 от 06.07.2023,) «О рабочих органах </a:t>
            </a:r>
            <a:r>
              <a:rPr lang="ru-RU" sz="1200" b="1" dirty="0">
                <a:solidFill>
                  <a:srgbClr val="002060"/>
                </a:solidFill>
                <a:latin typeface="PT Sans" panose="020B0503020203020204" pitchFamily="34" charset="-52"/>
              </a:rPr>
              <a:t>Ученого совета </a:t>
            </a:r>
            <a:r>
              <a:rPr lang="ru-RU" sz="1200" b="1" dirty="0" err="1">
                <a:solidFill>
                  <a:srgbClr val="002060"/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200" b="1" dirty="0">
                <a:solidFill>
                  <a:srgbClr val="002060"/>
                </a:solidFill>
                <a:latin typeface="PT Sans" panose="020B0503020203020204" pitchFamily="34" charset="-52"/>
              </a:rPr>
              <a:t> института </a:t>
            </a:r>
            <a:r>
              <a:rPr lang="ru-RU" sz="12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КФУ» :</a:t>
            </a:r>
            <a:endParaRPr lang="ru-RU" sz="1200" b="1" dirty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Курочкин А.В. (председатель), члены комиссии: Ахметов Н.Д., </a:t>
            </a:r>
            <a:r>
              <a:rPr lang="ru-RU" sz="1200" b="1" dirty="0" err="1">
                <a:solidFill>
                  <a:srgbClr val="002060"/>
                </a:solidFill>
                <a:latin typeface="PT Sans" panose="020B0503020203020204" pitchFamily="34" charset="-52"/>
              </a:rPr>
              <a:t>Б</a:t>
            </a:r>
            <a:r>
              <a:rPr lang="ru-RU" sz="1200" b="1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икулов</a:t>
            </a:r>
            <a:r>
              <a:rPr lang="ru-RU" sz="12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Р.А., Валиев Р.А., </a:t>
            </a:r>
            <a:r>
              <a:rPr lang="ru-RU" sz="1200" b="1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Гимадеев</a:t>
            </a:r>
            <a:r>
              <a:rPr lang="ru-RU" sz="12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М.М., Маврин Г.В., Макаров А.Н., Нурутдинова Л.М.</a:t>
            </a:r>
            <a:endParaRPr lang="ru-RU" sz="12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1995686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r>
              <a:rPr lang="ru-RU" sz="14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Правовой комиссией в 2023 году проведено одно заседание, при участии всех членов правовой комиссии, рассматривали поступившие документы «Положения о лабораториях», которые планируются открыть в ПИШ (Передовая инженерная школа) «</a:t>
            </a:r>
            <a:r>
              <a:rPr lang="ru-RU" sz="1400" b="1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Кибер</a:t>
            </a:r>
            <a:r>
              <a:rPr lang="ru-RU" sz="14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Авто Тех» в количестве 16 лабораторий.</a:t>
            </a:r>
          </a:p>
          <a:p>
            <a:pPr lvl="0" algn="just">
              <a:defRPr/>
            </a:pPr>
            <a:r>
              <a:rPr lang="ru-RU" sz="1400" b="1" dirty="0">
                <a:solidFill>
                  <a:srgbClr val="002060"/>
                </a:solidFill>
                <a:latin typeface="PT Sans" panose="020B0503020203020204" pitchFamily="34" charset="-52"/>
              </a:rPr>
              <a:t>	</a:t>
            </a:r>
            <a:r>
              <a:rPr lang="ru-RU" sz="14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Кроме того, также рассматривали поступившие документы «Положения о лаборатории» с переименованием лаборатории специальной робототехники и искусственного интеллекта, в лабораторию интеллектуальных автомобилей, «Положения о лаборатории» с переименованием лаборатории систем хранения водорода в лабораторию исследования материалов топливных элементов.</a:t>
            </a:r>
          </a:p>
          <a:p>
            <a:pPr lvl="0" algn="just">
              <a:defRPr/>
            </a:pPr>
            <a:r>
              <a:rPr lang="ru-RU" sz="1400" b="1" dirty="0">
                <a:solidFill>
                  <a:srgbClr val="002060"/>
                </a:solidFill>
                <a:latin typeface="PT Sans" panose="020B0503020203020204" pitchFamily="34" charset="-52"/>
              </a:rPr>
              <a:t>	</a:t>
            </a:r>
            <a:r>
              <a:rPr lang="ru-RU" sz="1400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По итогам правовая комиссия вынесла положительное решение.</a:t>
            </a:r>
            <a:endParaRPr lang="ru-RU" sz="1400" dirty="0" smtClean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26628" y="2139702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 за 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130</Words>
  <Application>Microsoft Office PowerPoint</Application>
  <PresentationFormat>Экран (16:9)</PresentationFormat>
  <Paragraphs>23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83</cp:revision>
  <dcterms:created xsi:type="dcterms:W3CDTF">2020-07-15T10:53:07Z</dcterms:created>
  <dcterms:modified xsi:type="dcterms:W3CDTF">2024-01-17T05:23:38Z</dcterms:modified>
</cp:coreProperties>
</file>