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5" y="4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230E5-4301-4C8F-9441-AD3C655B72BB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A8326-4620-4872-A54E-B326F773F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6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2B8DA-A4F9-429E-8201-59038CB6B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472A64-1B0C-476F-9AAC-FDEB833D7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164B1C-F623-4CCB-9F8B-2FAFB49D1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19EA-0494-44C9-AD5E-111612295E1D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8706C6-A32B-4045-89CE-98DC9682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A517F8-6924-46E9-ABF7-097EA74D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3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4077C-8FBD-4B2B-990C-A07D5E7B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0B1E9D-A563-4484-825D-DA79F326E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D06EAB-A271-46B8-9A14-E5998CDD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6FE9-777A-4720-B41C-66BC22AFB59A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98AE06-C882-49DE-AF28-3B831B4A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53606A-AD3B-4EB4-834D-0FC67681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44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F9CBD-4115-4621-8D46-9BB1B76A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C798D-EA70-456D-AC6D-A8A15443F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0995F3-6F99-4582-A5A0-95F52244D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B998-847D-40B3-954E-9F13EBEA3C95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C861DD-A2E6-4463-9CE8-890F5C4F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B7E289-F6EE-4729-9544-029242BD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44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5601C-EBDF-43FD-A246-520FE86C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368E7B-3CB5-4545-98D6-A49B6C5C1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E68E62-BA9C-44C5-91FA-0F92B6BE2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ADB60C-8D28-4343-8659-1EC1F552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7214-05EF-4A2D-9EA8-6C442AB2F9C7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B5C569-EA6B-48AD-9CFD-5552F558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B1FA1B-4317-4D5E-A9E5-6D00AC86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436CD-8272-46CE-8DBD-9087CBAB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5193BA-CB76-4D1E-989E-9100A1B6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576769-7E51-4D4B-82F3-C6940F52F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961B94-584E-4802-A40A-C64CAFCCC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568C02-4885-4904-A60A-BECEC7ECF0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73036C-D1FA-43AC-8687-4C3132ADB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356AD-A241-444B-8F64-D1FD833120CD}" type="datetime1">
              <a:rPr lang="en-US" smtClean="0"/>
              <a:t>9/17/2025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F2206A-63B0-4589-B186-03EFA2F4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B17348-DC0B-47B4-B1BF-422F75C9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316D8-760D-4381-8AC8-86A04E6D4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122B4A-ADE8-4623-8002-280B143F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62818-0D98-45C4-8D23-DE59E572A1A9}" type="datetime1">
              <a:rPr lang="en-US" smtClean="0"/>
              <a:t>9/17/2025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A4FCC0-2D37-48CB-BB70-279311AD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87BA225-27FE-4047-BB99-878753DC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9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55126D-A07F-4D97-AC68-7287958FA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919A-013B-46A4-A493-92B34F141041}" type="datetime1">
              <a:rPr lang="en-US" smtClean="0"/>
              <a:t>9/17/2025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975DF8C-ED8C-45E4-8806-0A274510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7FC245-B200-4651-8BE4-B9B958FD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4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F5830-1448-44BA-990D-2C7965595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CA9309-6A6D-4D63-842D-936492B88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F7437A-BC7C-4D44-8A4F-05E0B2FC3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5BEC7A-2182-498E-B048-E09A8742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580BA-47EC-421C-95B2-D6AED7BE7015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4D8CEA-1E38-4A60-BC66-967BD880C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CDDF25-B2C5-40B7-9918-A2BEAEED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8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B6077-2A65-4FFD-88B9-BBA87162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082EC8-0C2A-4AC0-954D-1751482B7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7BE823-9BBC-4D2E-ACF0-C05EB11FB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935C29-6C8E-42A0-B42E-6126DBE1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23FD-436F-497C-962F-6B0CBAD65E9E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9F6C70-7120-4D18-B010-620274F5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C4E8E1-4CB0-47BB-BE7F-98E1837F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4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3DE73-C946-49EE-A45C-4C56559CA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55B270-7100-4374-BE03-BF64C8452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BD3042-7C89-4C59-A1A7-442484AC2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7327-4FBD-49AA-AFDA-B5303492A990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F9D742-16C7-45DD-8033-1A4677E5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250BD8-09F1-4C2B-83E1-D53E97B26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EE8649D-2561-4F86-B876-92F7F6351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AC71C1-05DE-49D3-9FCE-56A4520A0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8D90A7-9F8B-4A2E-A9FC-2A2C5C67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C1AA4-2429-4A01-8D9A-DE799697401B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9AFFCB-A807-49C1-92CA-232BD9A90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33CF06-4749-467D-BCEF-330AB5F7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9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74D20-02B2-46EC-8C66-CA977440C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40C5DC-E75B-49F0-8344-E285132E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7FC59D-2185-4930-A812-5441B8098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9BDAA-4277-4BD3-82FD-1F06147B33C0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C69184-82BC-4592-AA98-53FCF4D4E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273CF-B515-4308-B268-37F0910FE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F6CC2-39B4-4E3F-9986-622BFC31D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4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FBA8789-D77D-4E12-8F4C-192C512CD2D6}"/>
              </a:ext>
            </a:extLst>
          </p:cNvPr>
          <p:cNvSpPr txBox="1">
            <a:spLocks/>
          </p:cNvSpPr>
          <p:nvPr/>
        </p:nvSpPr>
        <p:spPr>
          <a:xfrm>
            <a:off x="536555" y="1757930"/>
            <a:ext cx="9426147" cy="23313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kern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Название доклада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A9048A86-17FA-4A43-989F-517490FCF0C3}"/>
              </a:ext>
            </a:extLst>
          </p:cNvPr>
          <p:cNvSpPr txBox="1">
            <a:spLocks/>
          </p:cNvSpPr>
          <p:nvPr/>
        </p:nvSpPr>
        <p:spPr>
          <a:xfrm>
            <a:off x="536552" y="4239933"/>
            <a:ext cx="9426147" cy="365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докладчика,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633ECE5-EE3C-4E61-ABC6-65E210A2D1C8}"/>
              </a:ext>
            </a:extLst>
          </p:cNvPr>
          <p:cNvSpPr txBox="1">
            <a:spLocks/>
          </p:cNvSpPr>
          <p:nvPr/>
        </p:nvSpPr>
        <p:spPr>
          <a:xfrm>
            <a:off x="536553" y="5120847"/>
            <a:ext cx="9426147" cy="276999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Должность, ученая степень докладчика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9D08F63-C40F-4A6F-A899-D1C19E3BCC38}"/>
              </a:ext>
            </a:extLst>
          </p:cNvPr>
          <p:cNvSpPr txBox="1">
            <a:spLocks/>
          </p:cNvSpPr>
          <p:nvPr/>
        </p:nvSpPr>
        <p:spPr>
          <a:xfrm>
            <a:off x="536553" y="5413419"/>
            <a:ext cx="9426147" cy="276999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докладчика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2B5929E-A2F4-F022-8F65-146CC143EB4E}"/>
              </a:ext>
            </a:extLst>
          </p:cNvPr>
          <p:cNvSpPr txBox="1">
            <a:spLocks/>
          </p:cNvSpPr>
          <p:nvPr/>
        </p:nvSpPr>
        <p:spPr>
          <a:xfrm>
            <a:off x="536552" y="4644113"/>
            <a:ext cx="9426147" cy="365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соавторов</a:t>
            </a:r>
          </a:p>
        </p:txBody>
      </p:sp>
    </p:spTree>
    <p:extLst>
      <p:ext uri="{BB962C8B-B14F-4D97-AF65-F5344CB8AC3E}">
        <p14:creationId xmlns:p14="http://schemas.microsoft.com/office/powerpoint/2010/main" val="95113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301B40F-4832-42E2-B8EA-1F9BE01C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4EC0DA4-237A-4362-8675-5EAF565A1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EEDB2F-BA5B-4F9E-A783-E68FD2D8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5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CAF5B5-09D8-44F0-8F8A-1138261F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CC2-39B4-4E3F-9986-622BFC31D2F7}" type="slidenum">
              <a:rPr lang="en-US" smtClean="0"/>
              <a:t>3</a:t>
            </a:fld>
            <a:endParaRPr lang="en-US"/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2C1F300-4CCA-420E-865D-6124E6A29EA9}"/>
              </a:ext>
            </a:extLst>
          </p:cNvPr>
          <p:cNvSpPr txBox="1">
            <a:spLocks/>
          </p:cNvSpPr>
          <p:nvPr/>
        </p:nvSpPr>
        <p:spPr>
          <a:xfrm>
            <a:off x="715200" y="3741557"/>
            <a:ext cx="3478470" cy="4730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Контакты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42FE9-51D4-4FBC-B10C-C03880FACC39}"/>
              </a:ext>
            </a:extLst>
          </p:cNvPr>
          <p:cNvSpPr txBox="1">
            <a:spLocks/>
          </p:cNvSpPr>
          <p:nvPr/>
        </p:nvSpPr>
        <p:spPr>
          <a:xfrm>
            <a:off x="715200" y="5288720"/>
            <a:ext cx="1830423" cy="3319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aaa@xxx.ru</a:t>
            </a:r>
            <a:endParaRPr lang="ru-RU" sz="160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422AEEF-B0D5-4E31-A1B9-918EDFB8B4E8}"/>
              </a:ext>
            </a:extLst>
          </p:cNvPr>
          <p:cNvSpPr txBox="1">
            <a:spLocks/>
          </p:cNvSpPr>
          <p:nvPr/>
        </p:nvSpPr>
        <p:spPr>
          <a:xfrm>
            <a:off x="715200" y="5597184"/>
            <a:ext cx="2064339" cy="331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+7 XXX </a:t>
            </a:r>
            <a:r>
              <a:rPr lang="en-US" sz="1600" dirty="0" err="1"/>
              <a:t>XXX</a:t>
            </a:r>
            <a:r>
              <a:rPr lang="en-US" sz="1600" dirty="0"/>
              <a:t> XX </a:t>
            </a:r>
            <a:r>
              <a:rPr lang="en-US" sz="1600" dirty="0" err="1"/>
              <a:t>XX</a:t>
            </a:r>
            <a:endParaRPr lang="ru-RU" sz="16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7CF18DA-E398-49EE-9942-D42BF4802229}"/>
              </a:ext>
            </a:extLst>
          </p:cNvPr>
          <p:cNvSpPr txBox="1">
            <a:spLocks/>
          </p:cNvSpPr>
          <p:nvPr/>
        </p:nvSpPr>
        <p:spPr>
          <a:xfrm>
            <a:off x="715200" y="4443389"/>
            <a:ext cx="5197920" cy="331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ИВАНОВ Иван Иванович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6F2FE8F-0E0E-414B-AFAA-198B79FB4BF3}"/>
              </a:ext>
            </a:extLst>
          </p:cNvPr>
          <p:cNvSpPr txBox="1">
            <a:spLocks/>
          </p:cNvSpPr>
          <p:nvPr/>
        </p:nvSpPr>
        <p:spPr>
          <a:xfrm>
            <a:off x="715200" y="4810656"/>
            <a:ext cx="7041960" cy="608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</a:t>
            </a:r>
            <a:endParaRPr lang="ru-RU" sz="2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C331EBFC-2619-4053-BA7A-A6258A9136F0}"/>
              </a:ext>
            </a:extLst>
          </p:cNvPr>
          <p:cNvSpPr txBox="1">
            <a:spLocks/>
          </p:cNvSpPr>
          <p:nvPr/>
        </p:nvSpPr>
        <p:spPr>
          <a:xfrm>
            <a:off x="2216880" y="2061372"/>
            <a:ext cx="8877840" cy="4730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30491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36</Words>
  <Application>Microsoft Office PowerPoint</Application>
  <PresentationFormat>Широкоэкранный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Дилара Салимьянова</dc:creator>
  <cp:lastModifiedBy>Дилара Салимьянова</cp:lastModifiedBy>
  <cp:revision>13</cp:revision>
  <dcterms:created xsi:type="dcterms:W3CDTF">2025-08-30T11:45:18Z</dcterms:created>
  <dcterms:modified xsi:type="dcterms:W3CDTF">2025-09-17T08:50:32Z</dcterms:modified>
</cp:coreProperties>
</file>