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E6E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05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6C251-8B1A-4D01-BD41-DB047C3D034B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BAF1-0DC7-4151-9AA7-DB819C7D9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2C89E-92FB-4DFB-9CA5-04E4B7B1C5F8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68D4-7091-4647-9242-D3288C18E4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038E2-FABE-4E8D-9483-8C8B60BDB6B7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04A2C-E4B5-4277-8D48-D8620A9A9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7BC88-7FB4-4E49-9D14-CC1769CB567D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EDCB1-6489-4A78-9B1A-D6148E786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52D99-FC25-41EE-868A-E4C69279CC64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62103-6598-4955-9440-FFAC2DC03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1C225-51F9-462F-ACD6-3089E18BE514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BEAE1-2336-4CFD-8CB5-4F2D6692C0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DEE53-6789-4066-96D7-B02525530304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AF2F7-939C-40A0-833E-D6B0829D1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E8052-5ECB-45B0-9B4B-BF26A422D4BD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121F9-0DCE-4225-96A8-14714BD76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63DFE-6861-44B1-AD26-9308E19F0A5D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A2151-8557-403B-A822-0DA3656F9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77B65-FBB7-46FB-AC49-418E8C4F3A27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FAD8E-6B59-48FB-9D15-5E48803364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C100C-3B94-4100-9796-ADDC95E738E6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5BC1C-196E-446D-BD79-CBE37821F6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826A8-6380-42AF-8EDD-1E0D2B1776A7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DBFB-620C-4069-BA58-9629587CA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17171-C233-4E5F-A42D-1244DCE4D362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2DB8D-5E1F-42BF-B8ED-4664A26BA4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04A17-89A5-49C1-92AA-4A7C49A35193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4A68E-8CAF-40DF-87F2-38284D323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C93A4-E1C6-40C8-A53F-EDC2BB440853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3EA3A-E7A0-4103-8A6A-82160613E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CA1D9-B001-46DD-8589-ACC4DBAB65B6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63C44-FF40-446F-9F3D-AFA27E549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5CC53-00FE-488C-85D9-F0CCCFF8D6D7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4AF4B-5940-4684-9B4F-5AA0D36029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46762-697D-4392-BF9A-98A139ECD6FF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E0A02-3624-4C40-9F60-023DB7B5C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3929-36FF-481C-A435-614BED58DDFF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ACA10-5136-4C84-9536-61A71084E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9077-EEF6-4B0B-9F22-A2EA8DEB66C2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01A21-EC6F-4627-A178-31B545ACE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3A219-F7C7-4F59-B10E-562579DAB29C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DCA9E-C9D5-4B00-ACA4-5BC19534B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848FF-8CC7-4679-B85F-531B3765B952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E2062-117E-4F40-9EFC-34AA84BF2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7BFF21-3624-4825-A4D4-24119BF89424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FAC463-0EFD-4B2A-98EA-E2E153467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230A45-58DF-4D0B-92C5-C971F52F81B7}" type="datetimeFigureOut">
              <a:rPr lang="ru-RU"/>
              <a:pPr>
                <a:defRPr/>
              </a:pPr>
              <a:t>02.03.2012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0C033D-D93E-4A0F-BAE5-BFC0CACD7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046788" cy="1443038"/>
          </a:xfrm>
        </p:spPr>
        <p:txBody>
          <a:bodyPr/>
          <a:lstStyle/>
          <a:p>
            <a:pPr algn="r"/>
            <a:endParaRPr lang="ru-RU" b="1" smtClean="0">
              <a:solidFill>
                <a:srgbClr val="FFFFFF"/>
              </a:solidFill>
              <a:latin typeface="Minion Pro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360988" cy="1703388"/>
          </a:xfrm>
        </p:spPr>
        <p:txBody>
          <a:bodyPr>
            <a:normAutofit/>
          </a:bodyPr>
          <a:lstStyle/>
          <a:p>
            <a:pPr algn="r"/>
            <a:endParaRPr lang="ru-RU" smtClean="0">
              <a:solidFill>
                <a:srgbClr val="E6E6E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21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Calibri</vt:lpstr>
      <vt:lpstr>Arial</vt:lpstr>
      <vt:lpstr>Minion Pro</vt:lpstr>
      <vt:lpstr>Презентация1</vt:lpstr>
      <vt:lpstr>1_Презентация1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Кошелева Тамара</dc:creator>
  <cp:lastModifiedBy>elvira</cp:lastModifiedBy>
  <cp:revision>2</cp:revision>
  <dcterms:created xsi:type="dcterms:W3CDTF">2012-02-24T05:12:24Z</dcterms:created>
  <dcterms:modified xsi:type="dcterms:W3CDTF">2012-03-02T08:59:23Z</dcterms:modified>
</cp:coreProperties>
</file>