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4" name="Group 2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33795" name="Freeform 3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>
                <a:gd name="T0" fmla="*/ 5740 w 5740"/>
                <a:gd name="T1" fmla="*/ 4316 h 4316"/>
                <a:gd name="T2" fmla="*/ 0 w 5740"/>
                <a:gd name="T3" fmla="*/ 4316 h 4316"/>
                <a:gd name="T4" fmla="*/ 0 w 5740"/>
                <a:gd name="T5" fmla="*/ 0 h 4316"/>
                <a:gd name="T6" fmla="*/ 5740 w 5740"/>
                <a:gd name="T7" fmla="*/ 0 h 4316"/>
                <a:gd name="T8" fmla="*/ 5740 w 5740"/>
                <a:gd name="T9" fmla="*/ 4316 h 4316"/>
                <a:gd name="T10" fmla="*/ 5740 w 5740"/>
                <a:gd name="T11" fmla="*/ 4316 h 4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33796" name="Group 4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33797" name="Oval 5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798" name="Oval 6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799" name="Oval 7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800" name="Oval 8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801" name="Oval 9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802" name="Freeform 10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>
                  <a:gd name="T0" fmla="*/ 376 w 382"/>
                  <a:gd name="T1" fmla="*/ 12 h 161"/>
                  <a:gd name="T2" fmla="*/ 257 w 382"/>
                  <a:gd name="T3" fmla="*/ 24 h 161"/>
                  <a:gd name="T4" fmla="*/ 149 w 382"/>
                  <a:gd name="T5" fmla="*/ 54 h 161"/>
                  <a:gd name="T6" fmla="*/ 101 w 382"/>
                  <a:gd name="T7" fmla="*/ 77 h 161"/>
                  <a:gd name="T8" fmla="*/ 59 w 382"/>
                  <a:gd name="T9" fmla="*/ 101 h 161"/>
                  <a:gd name="T10" fmla="*/ 24 w 382"/>
                  <a:gd name="T11" fmla="*/ 131 h 161"/>
                  <a:gd name="T12" fmla="*/ 0 w 382"/>
                  <a:gd name="T13" fmla="*/ 161 h 161"/>
                  <a:gd name="T14" fmla="*/ 0 w 382"/>
                  <a:gd name="T15" fmla="*/ 137 h 161"/>
                  <a:gd name="T16" fmla="*/ 29 w 382"/>
                  <a:gd name="T17" fmla="*/ 107 h 161"/>
                  <a:gd name="T18" fmla="*/ 65 w 382"/>
                  <a:gd name="T19" fmla="*/ 83 h 161"/>
                  <a:gd name="T20" fmla="*/ 155 w 382"/>
                  <a:gd name="T21" fmla="*/ 36 h 161"/>
                  <a:gd name="T22" fmla="*/ 257 w 382"/>
                  <a:gd name="T23" fmla="*/ 12 h 161"/>
                  <a:gd name="T24" fmla="*/ 376 w 382"/>
                  <a:gd name="T25" fmla="*/ 0 h 161"/>
                  <a:gd name="T26" fmla="*/ 376 w 382"/>
                  <a:gd name="T27" fmla="*/ 0 h 161"/>
                  <a:gd name="T28" fmla="*/ 382 w 382"/>
                  <a:gd name="T29" fmla="*/ 0 h 161"/>
                  <a:gd name="T30" fmla="*/ 382 w 382"/>
                  <a:gd name="T31" fmla="*/ 12 h 161"/>
                  <a:gd name="T32" fmla="*/ 376 w 382"/>
                  <a:gd name="T33" fmla="*/ 12 h 161"/>
                  <a:gd name="T34" fmla="*/ 376 w 382"/>
                  <a:gd name="T35" fmla="*/ 12 h 161"/>
                  <a:gd name="T36" fmla="*/ 376 w 382"/>
                  <a:gd name="T37" fmla="*/ 12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803" name="Freeform 11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>
                  <a:gd name="T0" fmla="*/ 257 w 443"/>
                  <a:gd name="T1" fmla="*/ 54 h 66"/>
                  <a:gd name="T2" fmla="*/ 353 w 443"/>
                  <a:gd name="T3" fmla="*/ 48 h 66"/>
                  <a:gd name="T4" fmla="*/ 443 w 443"/>
                  <a:gd name="T5" fmla="*/ 24 h 66"/>
                  <a:gd name="T6" fmla="*/ 443 w 443"/>
                  <a:gd name="T7" fmla="*/ 36 h 66"/>
                  <a:gd name="T8" fmla="*/ 353 w 443"/>
                  <a:gd name="T9" fmla="*/ 60 h 66"/>
                  <a:gd name="T10" fmla="*/ 257 w 443"/>
                  <a:gd name="T11" fmla="*/ 66 h 66"/>
                  <a:gd name="T12" fmla="*/ 186 w 443"/>
                  <a:gd name="T13" fmla="*/ 60 h 66"/>
                  <a:gd name="T14" fmla="*/ 120 w 443"/>
                  <a:gd name="T15" fmla="*/ 48 h 66"/>
                  <a:gd name="T16" fmla="*/ 60 w 443"/>
                  <a:gd name="T17" fmla="*/ 36 h 66"/>
                  <a:gd name="T18" fmla="*/ 0 w 443"/>
                  <a:gd name="T19" fmla="*/ 12 h 66"/>
                  <a:gd name="T20" fmla="*/ 0 w 443"/>
                  <a:gd name="T21" fmla="*/ 0 h 66"/>
                  <a:gd name="T22" fmla="*/ 54 w 443"/>
                  <a:gd name="T23" fmla="*/ 24 h 66"/>
                  <a:gd name="T24" fmla="*/ 120 w 443"/>
                  <a:gd name="T25" fmla="*/ 36 h 66"/>
                  <a:gd name="T26" fmla="*/ 186 w 443"/>
                  <a:gd name="T27" fmla="*/ 48 h 66"/>
                  <a:gd name="T28" fmla="*/ 257 w 443"/>
                  <a:gd name="T29" fmla="*/ 54 h 66"/>
                  <a:gd name="T30" fmla="*/ 257 w 443"/>
                  <a:gd name="T31" fmla="*/ 5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804" name="Freeform 12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>
                  <a:gd name="T0" fmla="*/ 12 w 89"/>
                  <a:gd name="T1" fmla="*/ 66 h 216"/>
                  <a:gd name="T2" fmla="*/ 18 w 89"/>
                  <a:gd name="T3" fmla="*/ 108 h 216"/>
                  <a:gd name="T4" fmla="*/ 36 w 89"/>
                  <a:gd name="T5" fmla="*/ 144 h 216"/>
                  <a:gd name="T6" fmla="*/ 60 w 89"/>
                  <a:gd name="T7" fmla="*/ 180 h 216"/>
                  <a:gd name="T8" fmla="*/ 89 w 89"/>
                  <a:gd name="T9" fmla="*/ 216 h 216"/>
                  <a:gd name="T10" fmla="*/ 72 w 89"/>
                  <a:gd name="T11" fmla="*/ 216 h 216"/>
                  <a:gd name="T12" fmla="*/ 42 w 89"/>
                  <a:gd name="T13" fmla="*/ 180 h 216"/>
                  <a:gd name="T14" fmla="*/ 18 w 89"/>
                  <a:gd name="T15" fmla="*/ 144 h 216"/>
                  <a:gd name="T16" fmla="*/ 6 w 89"/>
                  <a:gd name="T17" fmla="*/ 108 h 216"/>
                  <a:gd name="T18" fmla="*/ 0 w 89"/>
                  <a:gd name="T19" fmla="*/ 66 h 216"/>
                  <a:gd name="T20" fmla="*/ 0 w 89"/>
                  <a:gd name="T21" fmla="*/ 30 h 216"/>
                  <a:gd name="T22" fmla="*/ 12 w 89"/>
                  <a:gd name="T23" fmla="*/ 0 h 216"/>
                  <a:gd name="T24" fmla="*/ 30 w 89"/>
                  <a:gd name="T25" fmla="*/ 0 h 216"/>
                  <a:gd name="T26" fmla="*/ 18 w 89"/>
                  <a:gd name="T27" fmla="*/ 30 h 216"/>
                  <a:gd name="T28" fmla="*/ 12 w 89"/>
                  <a:gd name="T29" fmla="*/ 66 h 216"/>
                  <a:gd name="T30" fmla="*/ 12 w 89"/>
                  <a:gd name="T31" fmla="*/ 66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805" name="Freeform 13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>
                  <a:gd name="T0" fmla="*/ 382 w 747"/>
                  <a:gd name="T1" fmla="*/ 443 h 461"/>
                  <a:gd name="T2" fmla="*/ 311 w 747"/>
                  <a:gd name="T3" fmla="*/ 437 h 461"/>
                  <a:gd name="T4" fmla="*/ 245 w 747"/>
                  <a:gd name="T5" fmla="*/ 425 h 461"/>
                  <a:gd name="T6" fmla="*/ 185 w 747"/>
                  <a:gd name="T7" fmla="*/ 407 h 461"/>
                  <a:gd name="T8" fmla="*/ 131 w 747"/>
                  <a:gd name="T9" fmla="*/ 383 h 461"/>
                  <a:gd name="T10" fmla="*/ 83 w 747"/>
                  <a:gd name="T11" fmla="*/ 347 h 461"/>
                  <a:gd name="T12" fmla="*/ 53 w 747"/>
                  <a:gd name="T13" fmla="*/ 311 h 461"/>
                  <a:gd name="T14" fmla="*/ 30 w 747"/>
                  <a:gd name="T15" fmla="*/ 269 h 461"/>
                  <a:gd name="T16" fmla="*/ 24 w 747"/>
                  <a:gd name="T17" fmla="*/ 227 h 461"/>
                  <a:gd name="T18" fmla="*/ 30 w 747"/>
                  <a:gd name="T19" fmla="*/ 185 h 461"/>
                  <a:gd name="T20" fmla="*/ 53 w 747"/>
                  <a:gd name="T21" fmla="*/ 143 h 461"/>
                  <a:gd name="T22" fmla="*/ 83 w 747"/>
                  <a:gd name="T23" fmla="*/ 107 h 461"/>
                  <a:gd name="T24" fmla="*/ 131 w 747"/>
                  <a:gd name="T25" fmla="*/ 77 h 461"/>
                  <a:gd name="T26" fmla="*/ 185 w 747"/>
                  <a:gd name="T27" fmla="*/ 47 h 461"/>
                  <a:gd name="T28" fmla="*/ 245 w 747"/>
                  <a:gd name="T29" fmla="*/ 30 h 461"/>
                  <a:gd name="T30" fmla="*/ 311 w 747"/>
                  <a:gd name="T31" fmla="*/ 18 h 461"/>
                  <a:gd name="T32" fmla="*/ 382 w 747"/>
                  <a:gd name="T33" fmla="*/ 12 h 461"/>
                  <a:gd name="T34" fmla="*/ 478 w 747"/>
                  <a:gd name="T35" fmla="*/ 18 h 461"/>
                  <a:gd name="T36" fmla="*/ 562 w 747"/>
                  <a:gd name="T37" fmla="*/ 41 h 461"/>
                  <a:gd name="T38" fmla="*/ 562 w 747"/>
                  <a:gd name="T39" fmla="*/ 36 h 461"/>
                  <a:gd name="T40" fmla="*/ 562 w 747"/>
                  <a:gd name="T41" fmla="*/ 30 h 461"/>
                  <a:gd name="T42" fmla="*/ 478 w 747"/>
                  <a:gd name="T43" fmla="*/ 6 h 461"/>
                  <a:gd name="T44" fmla="*/ 382 w 747"/>
                  <a:gd name="T45" fmla="*/ 0 h 461"/>
                  <a:gd name="T46" fmla="*/ 305 w 747"/>
                  <a:gd name="T47" fmla="*/ 6 h 461"/>
                  <a:gd name="T48" fmla="*/ 233 w 747"/>
                  <a:gd name="T49" fmla="*/ 18 h 461"/>
                  <a:gd name="T50" fmla="*/ 167 w 747"/>
                  <a:gd name="T51" fmla="*/ 41 h 461"/>
                  <a:gd name="T52" fmla="*/ 113 w 747"/>
                  <a:gd name="T53" fmla="*/ 65 h 461"/>
                  <a:gd name="T54" fmla="*/ 65 w 747"/>
                  <a:gd name="T55" fmla="*/ 101 h 461"/>
                  <a:gd name="T56" fmla="*/ 30 w 747"/>
                  <a:gd name="T57" fmla="*/ 137 h 461"/>
                  <a:gd name="T58" fmla="*/ 6 w 747"/>
                  <a:gd name="T59" fmla="*/ 179 h 461"/>
                  <a:gd name="T60" fmla="*/ 0 w 747"/>
                  <a:gd name="T61" fmla="*/ 227 h 461"/>
                  <a:gd name="T62" fmla="*/ 6 w 747"/>
                  <a:gd name="T63" fmla="*/ 275 h 461"/>
                  <a:gd name="T64" fmla="*/ 30 w 747"/>
                  <a:gd name="T65" fmla="*/ 317 h 461"/>
                  <a:gd name="T66" fmla="*/ 65 w 747"/>
                  <a:gd name="T67" fmla="*/ 359 h 461"/>
                  <a:gd name="T68" fmla="*/ 113 w 747"/>
                  <a:gd name="T69" fmla="*/ 395 h 461"/>
                  <a:gd name="T70" fmla="*/ 167 w 747"/>
                  <a:gd name="T71" fmla="*/ 419 h 461"/>
                  <a:gd name="T72" fmla="*/ 233 w 747"/>
                  <a:gd name="T73" fmla="*/ 443 h 461"/>
                  <a:gd name="T74" fmla="*/ 305 w 747"/>
                  <a:gd name="T75" fmla="*/ 455 h 461"/>
                  <a:gd name="T76" fmla="*/ 382 w 747"/>
                  <a:gd name="T77" fmla="*/ 461 h 461"/>
                  <a:gd name="T78" fmla="*/ 448 w 747"/>
                  <a:gd name="T79" fmla="*/ 455 h 461"/>
                  <a:gd name="T80" fmla="*/ 508 w 747"/>
                  <a:gd name="T81" fmla="*/ 449 h 461"/>
                  <a:gd name="T82" fmla="*/ 609 w 747"/>
                  <a:gd name="T83" fmla="*/ 413 h 461"/>
                  <a:gd name="T84" fmla="*/ 657 w 747"/>
                  <a:gd name="T85" fmla="*/ 389 h 461"/>
                  <a:gd name="T86" fmla="*/ 693 w 747"/>
                  <a:gd name="T87" fmla="*/ 359 h 461"/>
                  <a:gd name="T88" fmla="*/ 723 w 747"/>
                  <a:gd name="T89" fmla="*/ 329 h 461"/>
                  <a:gd name="T90" fmla="*/ 747 w 747"/>
                  <a:gd name="T91" fmla="*/ 293 h 461"/>
                  <a:gd name="T92" fmla="*/ 741 w 747"/>
                  <a:gd name="T93" fmla="*/ 287 h 461"/>
                  <a:gd name="T94" fmla="*/ 729 w 747"/>
                  <a:gd name="T95" fmla="*/ 281 h 461"/>
                  <a:gd name="T96" fmla="*/ 711 w 747"/>
                  <a:gd name="T97" fmla="*/ 317 h 461"/>
                  <a:gd name="T98" fmla="*/ 681 w 747"/>
                  <a:gd name="T99" fmla="*/ 347 h 461"/>
                  <a:gd name="T100" fmla="*/ 645 w 747"/>
                  <a:gd name="T101" fmla="*/ 377 h 461"/>
                  <a:gd name="T102" fmla="*/ 604 w 747"/>
                  <a:gd name="T103" fmla="*/ 401 h 461"/>
                  <a:gd name="T104" fmla="*/ 502 w 747"/>
                  <a:gd name="T105" fmla="*/ 431 h 461"/>
                  <a:gd name="T106" fmla="*/ 442 w 747"/>
                  <a:gd name="T107" fmla="*/ 443 h 461"/>
                  <a:gd name="T108" fmla="*/ 382 w 747"/>
                  <a:gd name="T109" fmla="*/ 443 h 461"/>
                  <a:gd name="T110" fmla="*/ 382 w 747"/>
                  <a:gd name="T111" fmla="*/ 443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806" name="Freeform 14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>
                  <a:gd name="T0" fmla="*/ 0 w 96"/>
                  <a:gd name="T1" fmla="*/ 0 h 30"/>
                  <a:gd name="T2" fmla="*/ 0 w 96"/>
                  <a:gd name="T3" fmla="*/ 12 h 30"/>
                  <a:gd name="T4" fmla="*/ 48 w 96"/>
                  <a:gd name="T5" fmla="*/ 18 h 30"/>
                  <a:gd name="T6" fmla="*/ 96 w 96"/>
                  <a:gd name="T7" fmla="*/ 30 h 30"/>
                  <a:gd name="T8" fmla="*/ 96 w 96"/>
                  <a:gd name="T9" fmla="*/ 24 h 30"/>
                  <a:gd name="T10" fmla="*/ 96 w 96"/>
                  <a:gd name="T11" fmla="*/ 18 h 30"/>
                  <a:gd name="T12" fmla="*/ 48 w 96"/>
                  <a:gd name="T13" fmla="*/ 12 h 30"/>
                  <a:gd name="T14" fmla="*/ 0 w 96"/>
                  <a:gd name="T15" fmla="*/ 0 h 30"/>
                  <a:gd name="T16" fmla="*/ 0 w 96"/>
                  <a:gd name="T1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807" name="Oval 15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33808" name="Group 16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33809" name="Oval 17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810" name="Oval 18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811" name="Oval 19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812" name="Oval 20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813" name="Oval 21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814" name="Oval 22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815" name="Oval 23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816" name="Oval 24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817" name="Freeform 25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>
                  <a:gd name="T0" fmla="*/ 6 w 448"/>
                  <a:gd name="T1" fmla="*/ 6 h 186"/>
                  <a:gd name="T2" fmla="*/ 78 w 448"/>
                  <a:gd name="T3" fmla="*/ 12 h 186"/>
                  <a:gd name="T4" fmla="*/ 150 w 448"/>
                  <a:gd name="T5" fmla="*/ 18 h 186"/>
                  <a:gd name="T6" fmla="*/ 215 w 448"/>
                  <a:gd name="T7" fmla="*/ 36 h 186"/>
                  <a:gd name="T8" fmla="*/ 275 w 448"/>
                  <a:gd name="T9" fmla="*/ 60 h 186"/>
                  <a:gd name="T10" fmla="*/ 329 w 448"/>
                  <a:gd name="T11" fmla="*/ 84 h 186"/>
                  <a:gd name="T12" fmla="*/ 377 w 448"/>
                  <a:gd name="T13" fmla="*/ 114 h 186"/>
                  <a:gd name="T14" fmla="*/ 419 w 448"/>
                  <a:gd name="T15" fmla="*/ 150 h 186"/>
                  <a:gd name="T16" fmla="*/ 448 w 448"/>
                  <a:gd name="T17" fmla="*/ 186 h 186"/>
                  <a:gd name="T18" fmla="*/ 448 w 448"/>
                  <a:gd name="T19" fmla="*/ 162 h 186"/>
                  <a:gd name="T20" fmla="*/ 413 w 448"/>
                  <a:gd name="T21" fmla="*/ 126 h 186"/>
                  <a:gd name="T22" fmla="*/ 371 w 448"/>
                  <a:gd name="T23" fmla="*/ 96 h 186"/>
                  <a:gd name="T24" fmla="*/ 323 w 448"/>
                  <a:gd name="T25" fmla="*/ 66 h 186"/>
                  <a:gd name="T26" fmla="*/ 269 w 448"/>
                  <a:gd name="T27" fmla="*/ 48 h 186"/>
                  <a:gd name="T28" fmla="*/ 144 w 448"/>
                  <a:gd name="T29" fmla="*/ 12 h 186"/>
                  <a:gd name="T30" fmla="*/ 78 w 448"/>
                  <a:gd name="T31" fmla="*/ 6 h 186"/>
                  <a:gd name="T32" fmla="*/ 6 w 448"/>
                  <a:gd name="T33" fmla="*/ 0 h 186"/>
                  <a:gd name="T34" fmla="*/ 0 w 448"/>
                  <a:gd name="T35" fmla="*/ 0 h 186"/>
                  <a:gd name="T36" fmla="*/ 0 w 448"/>
                  <a:gd name="T37" fmla="*/ 0 h 186"/>
                  <a:gd name="T38" fmla="*/ 0 w 448"/>
                  <a:gd name="T39" fmla="*/ 6 h 186"/>
                  <a:gd name="T40" fmla="*/ 0 w 448"/>
                  <a:gd name="T41" fmla="*/ 6 h 186"/>
                  <a:gd name="T42" fmla="*/ 6 w 448"/>
                  <a:gd name="T43" fmla="*/ 6 h 186"/>
                  <a:gd name="T44" fmla="*/ 6 w 448"/>
                  <a:gd name="T45" fmla="*/ 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818" name="Freeform 26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>
                  <a:gd name="T0" fmla="*/ 23 w 890"/>
                  <a:gd name="T1" fmla="*/ 276 h 462"/>
                  <a:gd name="T2" fmla="*/ 29 w 890"/>
                  <a:gd name="T3" fmla="*/ 222 h 462"/>
                  <a:gd name="T4" fmla="*/ 59 w 890"/>
                  <a:gd name="T5" fmla="*/ 174 h 462"/>
                  <a:gd name="T6" fmla="*/ 95 w 890"/>
                  <a:gd name="T7" fmla="*/ 132 h 462"/>
                  <a:gd name="T8" fmla="*/ 149 w 890"/>
                  <a:gd name="T9" fmla="*/ 96 h 462"/>
                  <a:gd name="T10" fmla="*/ 209 w 890"/>
                  <a:gd name="T11" fmla="*/ 60 h 462"/>
                  <a:gd name="T12" fmla="*/ 281 w 890"/>
                  <a:gd name="T13" fmla="*/ 36 h 462"/>
                  <a:gd name="T14" fmla="*/ 364 w 890"/>
                  <a:gd name="T15" fmla="*/ 24 h 462"/>
                  <a:gd name="T16" fmla="*/ 448 w 890"/>
                  <a:gd name="T17" fmla="*/ 18 h 462"/>
                  <a:gd name="T18" fmla="*/ 532 w 890"/>
                  <a:gd name="T19" fmla="*/ 24 h 462"/>
                  <a:gd name="T20" fmla="*/ 609 w 890"/>
                  <a:gd name="T21" fmla="*/ 36 h 462"/>
                  <a:gd name="T22" fmla="*/ 681 w 890"/>
                  <a:gd name="T23" fmla="*/ 60 h 462"/>
                  <a:gd name="T24" fmla="*/ 741 w 890"/>
                  <a:gd name="T25" fmla="*/ 96 h 462"/>
                  <a:gd name="T26" fmla="*/ 795 w 890"/>
                  <a:gd name="T27" fmla="*/ 132 h 462"/>
                  <a:gd name="T28" fmla="*/ 831 w 890"/>
                  <a:gd name="T29" fmla="*/ 174 h 462"/>
                  <a:gd name="T30" fmla="*/ 861 w 890"/>
                  <a:gd name="T31" fmla="*/ 222 h 462"/>
                  <a:gd name="T32" fmla="*/ 867 w 890"/>
                  <a:gd name="T33" fmla="*/ 276 h 462"/>
                  <a:gd name="T34" fmla="*/ 855 w 890"/>
                  <a:gd name="T35" fmla="*/ 330 h 462"/>
                  <a:gd name="T36" fmla="*/ 831 w 890"/>
                  <a:gd name="T37" fmla="*/ 378 h 462"/>
                  <a:gd name="T38" fmla="*/ 783 w 890"/>
                  <a:gd name="T39" fmla="*/ 426 h 462"/>
                  <a:gd name="T40" fmla="*/ 723 w 890"/>
                  <a:gd name="T41" fmla="*/ 462 h 462"/>
                  <a:gd name="T42" fmla="*/ 765 w 890"/>
                  <a:gd name="T43" fmla="*/ 462 h 462"/>
                  <a:gd name="T44" fmla="*/ 819 w 890"/>
                  <a:gd name="T45" fmla="*/ 426 h 462"/>
                  <a:gd name="T46" fmla="*/ 855 w 890"/>
                  <a:gd name="T47" fmla="*/ 378 h 462"/>
                  <a:gd name="T48" fmla="*/ 884 w 890"/>
                  <a:gd name="T49" fmla="*/ 330 h 462"/>
                  <a:gd name="T50" fmla="*/ 890 w 890"/>
                  <a:gd name="T51" fmla="*/ 276 h 462"/>
                  <a:gd name="T52" fmla="*/ 884 w 890"/>
                  <a:gd name="T53" fmla="*/ 222 h 462"/>
                  <a:gd name="T54" fmla="*/ 855 w 890"/>
                  <a:gd name="T55" fmla="*/ 168 h 462"/>
                  <a:gd name="T56" fmla="*/ 813 w 890"/>
                  <a:gd name="T57" fmla="*/ 120 h 462"/>
                  <a:gd name="T58" fmla="*/ 759 w 890"/>
                  <a:gd name="T59" fmla="*/ 84 h 462"/>
                  <a:gd name="T60" fmla="*/ 693 w 890"/>
                  <a:gd name="T61" fmla="*/ 48 h 462"/>
                  <a:gd name="T62" fmla="*/ 621 w 890"/>
                  <a:gd name="T63" fmla="*/ 24 h 462"/>
                  <a:gd name="T64" fmla="*/ 538 w 890"/>
                  <a:gd name="T65" fmla="*/ 6 h 462"/>
                  <a:gd name="T66" fmla="*/ 448 w 890"/>
                  <a:gd name="T67" fmla="*/ 0 h 462"/>
                  <a:gd name="T68" fmla="*/ 358 w 890"/>
                  <a:gd name="T69" fmla="*/ 6 h 462"/>
                  <a:gd name="T70" fmla="*/ 275 w 890"/>
                  <a:gd name="T71" fmla="*/ 24 h 462"/>
                  <a:gd name="T72" fmla="*/ 197 w 890"/>
                  <a:gd name="T73" fmla="*/ 48 h 462"/>
                  <a:gd name="T74" fmla="*/ 131 w 890"/>
                  <a:gd name="T75" fmla="*/ 84 h 462"/>
                  <a:gd name="T76" fmla="*/ 77 w 890"/>
                  <a:gd name="T77" fmla="*/ 120 h 462"/>
                  <a:gd name="T78" fmla="*/ 35 w 890"/>
                  <a:gd name="T79" fmla="*/ 168 h 462"/>
                  <a:gd name="T80" fmla="*/ 12 w 890"/>
                  <a:gd name="T81" fmla="*/ 222 h 462"/>
                  <a:gd name="T82" fmla="*/ 0 w 890"/>
                  <a:gd name="T83" fmla="*/ 276 h 462"/>
                  <a:gd name="T84" fmla="*/ 6 w 890"/>
                  <a:gd name="T85" fmla="*/ 330 h 462"/>
                  <a:gd name="T86" fmla="*/ 35 w 890"/>
                  <a:gd name="T87" fmla="*/ 378 h 462"/>
                  <a:gd name="T88" fmla="*/ 71 w 890"/>
                  <a:gd name="T89" fmla="*/ 426 h 462"/>
                  <a:gd name="T90" fmla="*/ 125 w 890"/>
                  <a:gd name="T91" fmla="*/ 462 h 462"/>
                  <a:gd name="T92" fmla="*/ 167 w 890"/>
                  <a:gd name="T93" fmla="*/ 462 h 462"/>
                  <a:gd name="T94" fmla="*/ 107 w 890"/>
                  <a:gd name="T95" fmla="*/ 426 h 462"/>
                  <a:gd name="T96" fmla="*/ 59 w 890"/>
                  <a:gd name="T97" fmla="*/ 378 h 462"/>
                  <a:gd name="T98" fmla="*/ 35 w 890"/>
                  <a:gd name="T99" fmla="*/ 330 h 462"/>
                  <a:gd name="T100" fmla="*/ 23 w 890"/>
                  <a:gd name="T101" fmla="*/ 276 h 462"/>
                  <a:gd name="T102" fmla="*/ 23 w 890"/>
                  <a:gd name="T103" fmla="*/ 276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819" name="Freeform 27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>
                  <a:gd name="T0" fmla="*/ 18 w 406"/>
                  <a:gd name="T1" fmla="*/ 300 h 486"/>
                  <a:gd name="T2" fmla="*/ 24 w 406"/>
                  <a:gd name="T3" fmla="*/ 246 h 486"/>
                  <a:gd name="T4" fmla="*/ 48 w 406"/>
                  <a:gd name="T5" fmla="*/ 198 h 486"/>
                  <a:gd name="T6" fmla="*/ 83 w 406"/>
                  <a:gd name="T7" fmla="*/ 150 h 486"/>
                  <a:gd name="T8" fmla="*/ 131 w 406"/>
                  <a:gd name="T9" fmla="*/ 108 h 486"/>
                  <a:gd name="T10" fmla="*/ 185 w 406"/>
                  <a:gd name="T11" fmla="*/ 72 h 486"/>
                  <a:gd name="T12" fmla="*/ 251 w 406"/>
                  <a:gd name="T13" fmla="*/ 42 h 486"/>
                  <a:gd name="T14" fmla="*/ 329 w 406"/>
                  <a:gd name="T15" fmla="*/ 24 h 486"/>
                  <a:gd name="T16" fmla="*/ 406 w 406"/>
                  <a:gd name="T17" fmla="*/ 6 h 486"/>
                  <a:gd name="T18" fmla="*/ 406 w 406"/>
                  <a:gd name="T19" fmla="*/ 0 h 486"/>
                  <a:gd name="T20" fmla="*/ 323 w 406"/>
                  <a:gd name="T21" fmla="*/ 12 h 486"/>
                  <a:gd name="T22" fmla="*/ 245 w 406"/>
                  <a:gd name="T23" fmla="*/ 36 h 486"/>
                  <a:gd name="T24" fmla="*/ 179 w 406"/>
                  <a:gd name="T25" fmla="*/ 66 h 486"/>
                  <a:gd name="T26" fmla="*/ 119 w 406"/>
                  <a:gd name="T27" fmla="*/ 102 h 486"/>
                  <a:gd name="T28" fmla="*/ 72 w 406"/>
                  <a:gd name="T29" fmla="*/ 144 h 486"/>
                  <a:gd name="T30" fmla="*/ 30 w 406"/>
                  <a:gd name="T31" fmla="*/ 192 h 486"/>
                  <a:gd name="T32" fmla="*/ 6 w 406"/>
                  <a:gd name="T33" fmla="*/ 246 h 486"/>
                  <a:gd name="T34" fmla="*/ 0 w 406"/>
                  <a:gd name="T35" fmla="*/ 300 h 486"/>
                  <a:gd name="T36" fmla="*/ 6 w 406"/>
                  <a:gd name="T37" fmla="*/ 348 h 486"/>
                  <a:gd name="T38" fmla="*/ 30 w 406"/>
                  <a:gd name="T39" fmla="*/ 396 h 486"/>
                  <a:gd name="T40" fmla="*/ 66 w 406"/>
                  <a:gd name="T41" fmla="*/ 444 h 486"/>
                  <a:gd name="T42" fmla="*/ 107 w 406"/>
                  <a:gd name="T43" fmla="*/ 486 h 486"/>
                  <a:gd name="T44" fmla="*/ 131 w 406"/>
                  <a:gd name="T45" fmla="*/ 486 h 486"/>
                  <a:gd name="T46" fmla="*/ 83 w 406"/>
                  <a:gd name="T47" fmla="*/ 450 h 486"/>
                  <a:gd name="T48" fmla="*/ 48 w 406"/>
                  <a:gd name="T49" fmla="*/ 402 h 486"/>
                  <a:gd name="T50" fmla="*/ 24 w 406"/>
                  <a:gd name="T51" fmla="*/ 354 h 486"/>
                  <a:gd name="T52" fmla="*/ 18 w 406"/>
                  <a:gd name="T53" fmla="*/ 300 h 486"/>
                  <a:gd name="T54" fmla="*/ 18 w 406"/>
                  <a:gd name="T55" fmla="*/ 300 h 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820" name="Freeform 28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>
                  <a:gd name="T0" fmla="*/ 89 w 107"/>
                  <a:gd name="T1" fmla="*/ 84 h 252"/>
                  <a:gd name="T2" fmla="*/ 83 w 107"/>
                  <a:gd name="T3" fmla="*/ 132 h 252"/>
                  <a:gd name="T4" fmla="*/ 65 w 107"/>
                  <a:gd name="T5" fmla="*/ 174 h 252"/>
                  <a:gd name="T6" fmla="*/ 36 w 107"/>
                  <a:gd name="T7" fmla="*/ 216 h 252"/>
                  <a:gd name="T8" fmla="*/ 0 w 107"/>
                  <a:gd name="T9" fmla="*/ 252 h 252"/>
                  <a:gd name="T10" fmla="*/ 18 w 107"/>
                  <a:gd name="T11" fmla="*/ 252 h 252"/>
                  <a:gd name="T12" fmla="*/ 53 w 107"/>
                  <a:gd name="T13" fmla="*/ 216 h 252"/>
                  <a:gd name="T14" fmla="*/ 83 w 107"/>
                  <a:gd name="T15" fmla="*/ 174 h 252"/>
                  <a:gd name="T16" fmla="*/ 101 w 107"/>
                  <a:gd name="T17" fmla="*/ 132 h 252"/>
                  <a:gd name="T18" fmla="*/ 107 w 107"/>
                  <a:gd name="T19" fmla="*/ 84 h 252"/>
                  <a:gd name="T20" fmla="*/ 101 w 107"/>
                  <a:gd name="T21" fmla="*/ 42 h 252"/>
                  <a:gd name="T22" fmla="*/ 89 w 107"/>
                  <a:gd name="T23" fmla="*/ 0 h 252"/>
                  <a:gd name="T24" fmla="*/ 65 w 107"/>
                  <a:gd name="T25" fmla="*/ 0 h 252"/>
                  <a:gd name="T26" fmla="*/ 83 w 107"/>
                  <a:gd name="T27" fmla="*/ 42 h 252"/>
                  <a:gd name="T28" fmla="*/ 89 w 107"/>
                  <a:gd name="T29" fmla="*/ 84 h 252"/>
                  <a:gd name="T30" fmla="*/ 89 w 107"/>
                  <a:gd name="T31" fmla="*/ 84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821" name="Freeform 29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>
                  <a:gd name="T0" fmla="*/ 518 w 835"/>
                  <a:gd name="T1" fmla="*/ 18 h 150"/>
                  <a:gd name="T2" fmla="*/ 597 w 835"/>
                  <a:gd name="T3" fmla="*/ 24 h 150"/>
                  <a:gd name="T4" fmla="*/ 682 w 835"/>
                  <a:gd name="T5" fmla="*/ 30 h 150"/>
                  <a:gd name="T6" fmla="*/ 755 w 835"/>
                  <a:gd name="T7" fmla="*/ 42 h 150"/>
                  <a:gd name="T8" fmla="*/ 828 w 835"/>
                  <a:gd name="T9" fmla="*/ 60 h 150"/>
                  <a:gd name="T10" fmla="*/ 835 w 835"/>
                  <a:gd name="T11" fmla="*/ 42 h 150"/>
                  <a:gd name="T12" fmla="*/ 761 w 835"/>
                  <a:gd name="T13" fmla="*/ 24 h 150"/>
                  <a:gd name="T14" fmla="*/ 688 w 835"/>
                  <a:gd name="T15" fmla="*/ 12 h 150"/>
                  <a:gd name="T16" fmla="*/ 603 w 835"/>
                  <a:gd name="T17" fmla="*/ 6 h 150"/>
                  <a:gd name="T18" fmla="*/ 518 w 835"/>
                  <a:gd name="T19" fmla="*/ 0 h 150"/>
                  <a:gd name="T20" fmla="*/ 372 w 835"/>
                  <a:gd name="T21" fmla="*/ 12 h 150"/>
                  <a:gd name="T22" fmla="*/ 232 w 835"/>
                  <a:gd name="T23" fmla="*/ 36 h 150"/>
                  <a:gd name="T24" fmla="*/ 110 w 835"/>
                  <a:gd name="T25" fmla="*/ 78 h 150"/>
                  <a:gd name="T26" fmla="*/ 0 w 835"/>
                  <a:gd name="T27" fmla="*/ 132 h 150"/>
                  <a:gd name="T28" fmla="*/ 19 w 835"/>
                  <a:gd name="T29" fmla="*/ 150 h 150"/>
                  <a:gd name="T30" fmla="*/ 122 w 835"/>
                  <a:gd name="T31" fmla="*/ 96 h 150"/>
                  <a:gd name="T32" fmla="*/ 244 w 835"/>
                  <a:gd name="T33" fmla="*/ 54 h 150"/>
                  <a:gd name="T34" fmla="*/ 378 w 835"/>
                  <a:gd name="T35" fmla="*/ 30 h 150"/>
                  <a:gd name="T36" fmla="*/ 518 w 835"/>
                  <a:gd name="T37" fmla="*/ 18 h 150"/>
                  <a:gd name="T38" fmla="*/ 518 w 835"/>
                  <a:gd name="T39" fmla="*/ 18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822" name="Freeform 30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>
                  <a:gd name="T0" fmla="*/ 31 w 171"/>
                  <a:gd name="T1" fmla="*/ 263 h 461"/>
                  <a:gd name="T2" fmla="*/ 43 w 171"/>
                  <a:gd name="T3" fmla="*/ 191 h 461"/>
                  <a:gd name="T4" fmla="*/ 67 w 171"/>
                  <a:gd name="T5" fmla="*/ 131 h 461"/>
                  <a:gd name="T6" fmla="*/ 116 w 171"/>
                  <a:gd name="T7" fmla="*/ 72 h 461"/>
                  <a:gd name="T8" fmla="*/ 171 w 171"/>
                  <a:gd name="T9" fmla="*/ 18 h 461"/>
                  <a:gd name="T10" fmla="*/ 153 w 171"/>
                  <a:gd name="T11" fmla="*/ 0 h 461"/>
                  <a:gd name="T12" fmla="*/ 86 w 171"/>
                  <a:gd name="T13" fmla="*/ 60 h 461"/>
                  <a:gd name="T14" fmla="*/ 43 w 171"/>
                  <a:gd name="T15" fmla="*/ 120 h 461"/>
                  <a:gd name="T16" fmla="*/ 13 w 171"/>
                  <a:gd name="T17" fmla="*/ 191 h 461"/>
                  <a:gd name="T18" fmla="*/ 0 w 171"/>
                  <a:gd name="T19" fmla="*/ 263 h 461"/>
                  <a:gd name="T20" fmla="*/ 6 w 171"/>
                  <a:gd name="T21" fmla="*/ 317 h 461"/>
                  <a:gd name="T22" fmla="*/ 25 w 171"/>
                  <a:gd name="T23" fmla="*/ 365 h 461"/>
                  <a:gd name="T24" fmla="*/ 49 w 171"/>
                  <a:gd name="T25" fmla="*/ 413 h 461"/>
                  <a:gd name="T26" fmla="*/ 86 w 171"/>
                  <a:gd name="T27" fmla="*/ 461 h 461"/>
                  <a:gd name="T28" fmla="*/ 122 w 171"/>
                  <a:gd name="T29" fmla="*/ 461 h 461"/>
                  <a:gd name="T30" fmla="*/ 86 w 171"/>
                  <a:gd name="T31" fmla="*/ 413 h 461"/>
                  <a:gd name="T32" fmla="*/ 55 w 171"/>
                  <a:gd name="T33" fmla="*/ 365 h 461"/>
                  <a:gd name="T34" fmla="*/ 37 w 171"/>
                  <a:gd name="T35" fmla="*/ 317 h 461"/>
                  <a:gd name="T36" fmla="*/ 31 w 171"/>
                  <a:gd name="T37" fmla="*/ 263 h 461"/>
                  <a:gd name="T38" fmla="*/ 31 w 171"/>
                  <a:gd name="T39" fmla="*/ 263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823" name="Freeform 31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>
                  <a:gd name="T0" fmla="*/ 360 w 360"/>
                  <a:gd name="T1" fmla="*/ 365 h 563"/>
                  <a:gd name="T2" fmla="*/ 353 w 360"/>
                  <a:gd name="T3" fmla="*/ 305 h 563"/>
                  <a:gd name="T4" fmla="*/ 335 w 360"/>
                  <a:gd name="T5" fmla="*/ 251 h 563"/>
                  <a:gd name="T6" fmla="*/ 305 w 360"/>
                  <a:gd name="T7" fmla="*/ 204 h 563"/>
                  <a:gd name="T8" fmla="*/ 262 w 360"/>
                  <a:gd name="T9" fmla="*/ 156 h 563"/>
                  <a:gd name="T10" fmla="*/ 213 w 360"/>
                  <a:gd name="T11" fmla="*/ 108 h 563"/>
                  <a:gd name="T12" fmla="*/ 159 w 360"/>
                  <a:gd name="T13" fmla="*/ 66 h 563"/>
                  <a:gd name="T14" fmla="*/ 92 w 360"/>
                  <a:gd name="T15" fmla="*/ 30 h 563"/>
                  <a:gd name="T16" fmla="*/ 19 w 360"/>
                  <a:gd name="T17" fmla="*/ 0 h 563"/>
                  <a:gd name="T18" fmla="*/ 0 w 360"/>
                  <a:gd name="T19" fmla="*/ 12 h 563"/>
                  <a:gd name="T20" fmla="*/ 67 w 360"/>
                  <a:gd name="T21" fmla="*/ 42 h 563"/>
                  <a:gd name="T22" fmla="*/ 134 w 360"/>
                  <a:gd name="T23" fmla="*/ 78 h 563"/>
                  <a:gd name="T24" fmla="*/ 189 w 360"/>
                  <a:gd name="T25" fmla="*/ 114 h 563"/>
                  <a:gd name="T26" fmla="*/ 238 w 360"/>
                  <a:gd name="T27" fmla="*/ 162 h 563"/>
                  <a:gd name="T28" fmla="*/ 274 w 360"/>
                  <a:gd name="T29" fmla="*/ 210 h 563"/>
                  <a:gd name="T30" fmla="*/ 299 w 360"/>
                  <a:gd name="T31" fmla="*/ 257 h 563"/>
                  <a:gd name="T32" fmla="*/ 317 w 360"/>
                  <a:gd name="T33" fmla="*/ 311 h 563"/>
                  <a:gd name="T34" fmla="*/ 323 w 360"/>
                  <a:gd name="T35" fmla="*/ 365 h 563"/>
                  <a:gd name="T36" fmla="*/ 317 w 360"/>
                  <a:gd name="T37" fmla="*/ 419 h 563"/>
                  <a:gd name="T38" fmla="*/ 299 w 360"/>
                  <a:gd name="T39" fmla="*/ 467 h 563"/>
                  <a:gd name="T40" fmla="*/ 274 w 360"/>
                  <a:gd name="T41" fmla="*/ 515 h 563"/>
                  <a:gd name="T42" fmla="*/ 238 w 360"/>
                  <a:gd name="T43" fmla="*/ 563 h 563"/>
                  <a:gd name="T44" fmla="*/ 268 w 360"/>
                  <a:gd name="T45" fmla="*/ 563 h 563"/>
                  <a:gd name="T46" fmla="*/ 311 w 360"/>
                  <a:gd name="T47" fmla="*/ 515 h 563"/>
                  <a:gd name="T48" fmla="*/ 335 w 360"/>
                  <a:gd name="T49" fmla="*/ 467 h 563"/>
                  <a:gd name="T50" fmla="*/ 353 w 360"/>
                  <a:gd name="T51" fmla="*/ 419 h 563"/>
                  <a:gd name="T52" fmla="*/ 360 w 360"/>
                  <a:gd name="T53" fmla="*/ 365 h 563"/>
                  <a:gd name="T54" fmla="*/ 360 w 360"/>
                  <a:gd name="T55" fmla="*/ 365 h 5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824" name="Freeform 32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>
                  <a:gd name="T0" fmla="*/ 1053 w 1078"/>
                  <a:gd name="T1" fmla="*/ 425 h 425"/>
                  <a:gd name="T2" fmla="*/ 1078 w 1078"/>
                  <a:gd name="T3" fmla="*/ 419 h 425"/>
                  <a:gd name="T4" fmla="*/ 1066 w 1078"/>
                  <a:gd name="T5" fmla="*/ 377 h 425"/>
                  <a:gd name="T6" fmla="*/ 1047 w 1078"/>
                  <a:gd name="T7" fmla="*/ 336 h 425"/>
                  <a:gd name="T8" fmla="*/ 986 w 1078"/>
                  <a:gd name="T9" fmla="*/ 252 h 425"/>
                  <a:gd name="T10" fmla="*/ 907 w 1078"/>
                  <a:gd name="T11" fmla="*/ 180 h 425"/>
                  <a:gd name="T12" fmla="*/ 810 w 1078"/>
                  <a:gd name="T13" fmla="*/ 120 h 425"/>
                  <a:gd name="T14" fmla="*/ 694 w 1078"/>
                  <a:gd name="T15" fmla="*/ 72 h 425"/>
                  <a:gd name="T16" fmla="*/ 560 w 1078"/>
                  <a:gd name="T17" fmla="*/ 30 h 425"/>
                  <a:gd name="T18" fmla="*/ 420 w 1078"/>
                  <a:gd name="T19" fmla="*/ 6 h 425"/>
                  <a:gd name="T20" fmla="*/ 268 w 1078"/>
                  <a:gd name="T21" fmla="*/ 0 h 425"/>
                  <a:gd name="T22" fmla="*/ 134 w 1078"/>
                  <a:gd name="T23" fmla="*/ 6 h 425"/>
                  <a:gd name="T24" fmla="*/ 0 w 1078"/>
                  <a:gd name="T25" fmla="*/ 24 h 425"/>
                  <a:gd name="T26" fmla="*/ 12 w 1078"/>
                  <a:gd name="T27" fmla="*/ 36 h 425"/>
                  <a:gd name="T28" fmla="*/ 134 w 1078"/>
                  <a:gd name="T29" fmla="*/ 18 h 425"/>
                  <a:gd name="T30" fmla="*/ 268 w 1078"/>
                  <a:gd name="T31" fmla="*/ 12 h 425"/>
                  <a:gd name="T32" fmla="*/ 420 w 1078"/>
                  <a:gd name="T33" fmla="*/ 18 h 425"/>
                  <a:gd name="T34" fmla="*/ 554 w 1078"/>
                  <a:gd name="T35" fmla="*/ 42 h 425"/>
                  <a:gd name="T36" fmla="*/ 682 w 1078"/>
                  <a:gd name="T37" fmla="*/ 84 h 425"/>
                  <a:gd name="T38" fmla="*/ 798 w 1078"/>
                  <a:gd name="T39" fmla="*/ 132 h 425"/>
                  <a:gd name="T40" fmla="*/ 895 w 1078"/>
                  <a:gd name="T41" fmla="*/ 192 h 425"/>
                  <a:gd name="T42" fmla="*/ 968 w 1078"/>
                  <a:gd name="T43" fmla="*/ 264 h 425"/>
                  <a:gd name="T44" fmla="*/ 999 w 1078"/>
                  <a:gd name="T45" fmla="*/ 300 h 425"/>
                  <a:gd name="T46" fmla="*/ 1023 w 1078"/>
                  <a:gd name="T47" fmla="*/ 342 h 425"/>
                  <a:gd name="T48" fmla="*/ 1041 w 1078"/>
                  <a:gd name="T49" fmla="*/ 383 h 425"/>
                  <a:gd name="T50" fmla="*/ 1053 w 1078"/>
                  <a:gd name="T51" fmla="*/ 425 h 425"/>
                  <a:gd name="T52" fmla="*/ 1053 w 1078"/>
                  <a:gd name="T53" fmla="*/ 425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825" name="Freeform 33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>
                  <a:gd name="T0" fmla="*/ 0 w 98"/>
                  <a:gd name="T1" fmla="*/ 234 h 234"/>
                  <a:gd name="T2" fmla="*/ 25 w 98"/>
                  <a:gd name="T3" fmla="*/ 234 h 234"/>
                  <a:gd name="T4" fmla="*/ 55 w 98"/>
                  <a:gd name="T5" fmla="*/ 186 h 234"/>
                  <a:gd name="T6" fmla="*/ 80 w 98"/>
                  <a:gd name="T7" fmla="*/ 138 h 234"/>
                  <a:gd name="T8" fmla="*/ 92 w 98"/>
                  <a:gd name="T9" fmla="*/ 90 h 234"/>
                  <a:gd name="T10" fmla="*/ 98 w 98"/>
                  <a:gd name="T11" fmla="*/ 36 h 234"/>
                  <a:gd name="T12" fmla="*/ 98 w 98"/>
                  <a:gd name="T13" fmla="*/ 0 h 234"/>
                  <a:gd name="T14" fmla="*/ 74 w 98"/>
                  <a:gd name="T15" fmla="*/ 0 h 234"/>
                  <a:gd name="T16" fmla="*/ 74 w 98"/>
                  <a:gd name="T17" fmla="*/ 36 h 234"/>
                  <a:gd name="T18" fmla="*/ 67 w 98"/>
                  <a:gd name="T19" fmla="*/ 90 h 234"/>
                  <a:gd name="T20" fmla="*/ 55 w 98"/>
                  <a:gd name="T21" fmla="*/ 138 h 234"/>
                  <a:gd name="T22" fmla="*/ 31 w 98"/>
                  <a:gd name="T23" fmla="*/ 186 h 234"/>
                  <a:gd name="T24" fmla="*/ 0 w 98"/>
                  <a:gd name="T25" fmla="*/ 234 h 234"/>
                  <a:gd name="T26" fmla="*/ 0 w 98"/>
                  <a:gd name="T27" fmla="*/ 23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826" name="Freeform 34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>
                  <a:gd name="T0" fmla="*/ 18 w 481"/>
                  <a:gd name="T1" fmla="*/ 443 h 641"/>
                  <a:gd name="T2" fmla="*/ 24 w 481"/>
                  <a:gd name="T3" fmla="*/ 371 h 641"/>
                  <a:gd name="T4" fmla="*/ 55 w 481"/>
                  <a:gd name="T5" fmla="*/ 305 h 641"/>
                  <a:gd name="T6" fmla="*/ 91 w 481"/>
                  <a:gd name="T7" fmla="*/ 246 h 641"/>
                  <a:gd name="T8" fmla="*/ 146 w 481"/>
                  <a:gd name="T9" fmla="*/ 186 h 641"/>
                  <a:gd name="T10" fmla="*/ 213 w 481"/>
                  <a:gd name="T11" fmla="*/ 132 h 641"/>
                  <a:gd name="T12" fmla="*/ 292 w 481"/>
                  <a:gd name="T13" fmla="*/ 84 h 641"/>
                  <a:gd name="T14" fmla="*/ 384 w 481"/>
                  <a:gd name="T15" fmla="*/ 48 h 641"/>
                  <a:gd name="T16" fmla="*/ 481 w 481"/>
                  <a:gd name="T17" fmla="*/ 12 h 641"/>
                  <a:gd name="T18" fmla="*/ 457 w 481"/>
                  <a:gd name="T19" fmla="*/ 0 h 641"/>
                  <a:gd name="T20" fmla="*/ 359 w 481"/>
                  <a:gd name="T21" fmla="*/ 36 h 641"/>
                  <a:gd name="T22" fmla="*/ 274 w 481"/>
                  <a:gd name="T23" fmla="*/ 78 h 641"/>
                  <a:gd name="T24" fmla="*/ 195 w 481"/>
                  <a:gd name="T25" fmla="*/ 126 h 641"/>
                  <a:gd name="T26" fmla="*/ 128 w 481"/>
                  <a:gd name="T27" fmla="*/ 180 h 641"/>
                  <a:gd name="T28" fmla="*/ 73 w 481"/>
                  <a:gd name="T29" fmla="*/ 240 h 641"/>
                  <a:gd name="T30" fmla="*/ 37 w 481"/>
                  <a:gd name="T31" fmla="*/ 305 h 641"/>
                  <a:gd name="T32" fmla="*/ 6 w 481"/>
                  <a:gd name="T33" fmla="*/ 371 h 641"/>
                  <a:gd name="T34" fmla="*/ 0 w 481"/>
                  <a:gd name="T35" fmla="*/ 443 h 641"/>
                  <a:gd name="T36" fmla="*/ 6 w 481"/>
                  <a:gd name="T37" fmla="*/ 497 h 641"/>
                  <a:gd name="T38" fmla="*/ 18 w 481"/>
                  <a:gd name="T39" fmla="*/ 545 h 641"/>
                  <a:gd name="T40" fmla="*/ 43 w 481"/>
                  <a:gd name="T41" fmla="*/ 593 h 641"/>
                  <a:gd name="T42" fmla="*/ 73 w 481"/>
                  <a:gd name="T43" fmla="*/ 641 h 641"/>
                  <a:gd name="T44" fmla="*/ 97 w 481"/>
                  <a:gd name="T45" fmla="*/ 641 h 641"/>
                  <a:gd name="T46" fmla="*/ 67 w 481"/>
                  <a:gd name="T47" fmla="*/ 593 h 641"/>
                  <a:gd name="T48" fmla="*/ 43 w 481"/>
                  <a:gd name="T49" fmla="*/ 545 h 641"/>
                  <a:gd name="T50" fmla="*/ 24 w 481"/>
                  <a:gd name="T51" fmla="*/ 497 h 641"/>
                  <a:gd name="T52" fmla="*/ 18 w 481"/>
                  <a:gd name="T53" fmla="*/ 443 h 641"/>
                  <a:gd name="T54" fmla="*/ 18 w 481"/>
                  <a:gd name="T55" fmla="*/ 443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33827" name="Group 35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33828" name="Freeform 36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>
                  <a:gd name="T0" fmla="*/ 484 w 1201"/>
                  <a:gd name="T1" fmla="*/ 6 h 731"/>
                  <a:gd name="T2" fmla="*/ 263 w 1201"/>
                  <a:gd name="T3" fmla="*/ 60 h 731"/>
                  <a:gd name="T4" fmla="*/ 101 w 1201"/>
                  <a:gd name="T5" fmla="*/ 162 h 731"/>
                  <a:gd name="T6" fmla="*/ 12 w 1201"/>
                  <a:gd name="T7" fmla="*/ 294 h 731"/>
                  <a:gd name="T8" fmla="*/ 0 w 1201"/>
                  <a:gd name="T9" fmla="*/ 366 h 731"/>
                  <a:gd name="T10" fmla="*/ 12 w 1201"/>
                  <a:gd name="T11" fmla="*/ 437 h 731"/>
                  <a:gd name="T12" fmla="*/ 101 w 1201"/>
                  <a:gd name="T13" fmla="*/ 569 h 731"/>
                  <a:gd name="T14" fmla="*/ 263 w 1201"/>
                  <a:gd name="T15" fmla="*/ 671 h 731"/>
                  <a:gd name="T16" fmla="*/ 484 w 1201"/>
                  <a:gd name="T17" fmla="*/ 725 h 731"/>
                  <a:gd name="T18" fmla="*/ 723 w 1201"/>
                  <a:gd name="T19" fmla="*/ 725 h 731"/>
                  <a:gd name="T20" fmla="*/ 938 w 1201"/>
                  <a:gd name="T21" fmla="*/ 671 h 731"/>
                  <a:gd name="T22" fmla="*/ 1100 w 1201"/>
                  <a:gd name="T23" fmla="*/ 569 h 731"/>
                  <a:gd name="T24" fmla="*/ 1189 w 1201"/>
                  <a:gd name="T25" fmla="*/ 437 h 731"/>
                  <a:gd name="T26" fmla="*/ 1201 w 1201"/>
                  <a:gd name="T27" fmla="*/ 366 h 731"/>
                  <a:gd name="T28" fmla="*/ 1189 w 1201"/>
                  <a:gd name="T29" fmla="*/ 294 h 731"/>
                  <a:gd name="T30" fmla="*/ 1100 w 1201"/>
                  <a:gd name="T31" fmla="*/ 162 h 731"/>
                  <a:gd name="T32" fmla="*/ 938 w 1201"/>
                  <a:gd name="T33" fmla="*/ 60 h 731"/>
                  <a:gd name="T34" fmla="*/ 723 w 1201"/>
                  <a:gd name="T35" fmla="*/ 6 h 731"/>
                  <a:gd name="T36" fmla="*/ 604 w 1201"/>
                  <a:gd name="T37" fmla="*/ 0 h 731"/>
                  <a:gd name="T38" fmla="*/ 490 w 1201"/>
                  <a:gd name="T39" fmla="*/ 701 h 731"/>
                  <a:gd name="T40" fmla="*/ 287 w 1201"/>
                  <a:gd name="T41" fmla="*/ 647 h 731"/>
                  <a:gd name="T42" fmla="*/ 131 w 1201"/>
                  <a:gd name="T43" fmla="*/ 557 h 731"/>
                  <a:gd name="T44" fmla="*/ 48 w 1201"/>
                  <a:gd name="T45" fmla="*/ 437 h 731"/>
                  <a:gd name="T46" fmla="*/ 36 w 1201"/>
                  <a:gd name="T47" fmla="*/ 366 h 731"/>
                  <a:gd name="T48" fmla="*/ 48 w 1201"/>
                  <a:gd name="T49" fmla="*/ 300 h 731"/>
                  <a:gd name="T50" fmla="*/ 131 w 1201"/>
                  <a:gd name="T51" fmla="*/ 174 h 731"/>
                  <a:gd name="T52" fmla="*/ 287 w 1201"/>
                  <a:gd name="T53" fmla="*/ 84 h 731"/>
                  <a:gd name="T54" fmla="*/ 490 w 1201"/>
                  <a:gd name="T55" fmla="*/ 30 h 731"/>
                  <a:gd name="T56" fmla="*/ 717 w 1201"/>
                  <a:gd name="T57" fmla="*/ 30 h 731"/>
                  <a:gd name="T58" fmla="*/ 920 w 1201"/>
                  <a:gd name="T59" fmla="*/ 84 h 731"/>
                  <a:gd name="T60" fmla="*/ 1070 w 1201"/>
                  <a:gd name="T61" fmla="*/ 174 h 731"/>
                  <a:gd name="T62" fmla="*/ 1153 w 1201"/>
                  <a:gd name="T63" fmla="*/ 300 h 731"/>
                  <a:gd name="T64" fmla="*/ 1153 w 1201"/>
                  <a:gd name="T65" fmla="*/ 437 h 731"/>
                  <a:gd name="T66" fmla="*/ 1070 w 1201"/>
                  <a:gd name="T67" fmla="*/ 557 h 731"/>
                  <a:gd name="T68" fmla="*/ 920 w 1201"/>
                  <a:gd name="T69" fmla="*/ 647 h 731"/>
                  <a:gd name="T70" fmla="*/ 717 w 1201"/>
                  <a:gd name="T71" fmla="*/ 701 h 731"/>
                  <a:gd name="T72" fmla="*/ 604 w 1201"/>
                  <a:gd name="T73" fmla="*/ 707 h 7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829" name="Freeform 37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>
                  <a:gd name="T0" fmla="*/ 24 w 544"/>
                  <a:gd name="T1" fmla="*/ 402 h 737"/>
                  <a:gd name="T2" fmla="*/ 36 w 544"/>
                  <a:gd name="T3" fmla="*/ 330 h 737"/>
                  <a:gd name="T4" fmla="*/ 66 w 544"/>
                  <a:gd name="T5" fmla="*/ 264 h 737"/>
                  <a:gd name="T6" fmla="*/ 108 w 544"/>
                  <a:gd name="T7" fmla="*/ 204 h 737"/>
                  <a:gd name="T8" fmla="*/ 173 w 544"/>
                  <a:gd name="T9" fmla="*/ 150 h 737"/>
                  <a:gd name="T10" fmla="*/ 251 w 544"/>
                  <a:gd name="T11" fmla="*/ 102 h 737"/>
                  <a:gd name="T12" fmla="*/ 335 w 544"/>
                  <a:gd name="T13" fmla="*/ 60 h 737"/>
                  <a:gd name="T14" fmla="*/ 436 w 544"/>
                  <a:gd name="T15" fmla="*/ 30 h 737"/>
                  <a:gd name="T16" fmla="*/ 544 w 544"/>
                  <a:gd name="T17" fmla="*/ 12 h 737"/>
                  <a:gd name="T18" fmla="*/ 544 w 544"/>
                  <a:gd name="T19" fmla="*/ 0 h 737"/>
                  <a:gd name="T20" fmla="*/ 430 w 544"/>
                  <a:gd name="T21" fmla="*/ 18 h 737"/>
                  <a:gd name="T22" fmla="*/ 329 w 544"/>
                  <a:gd name="T23" fmla="*/ 48 h 737"/>
                  <a:gd name="T24" fmla="*/ 233 w 544"/>
                  <a:gd name="T25" fmla="*/ 90 h 737"/>
                  <a:gd name="T26" fmla="*/ 155 w 544"/>
                  <a:gd name="T27" fmla="*/ 138 h 737"/>
                  <a:gd name="T28" fmla="*/ 90 w 544"/>
                  <a:gd name="T29" fmla="*/ 198 h 737"/>
                  <a:gd name="T30" fmla="*/ 42 w 544"/>
                  <a:gd name="T31" fmla="*/ 258 h 737"/>
                  <a:gd name="T32" fmla="*/ 12 w 544"/>
                  <a:gd name="T33" fmla="*/ 330 h 737"/>
                  <a:gd name="T34" fmla="*/ 0 w 544"/>
                  <a:gd name="T35" fmla="*/ 402 h 737"/>
                  <a:gd name="T36" fmla="*/ 6 w 544"/>
                  <a:gd name="T37" fmla="*/ 455 h 737"/>
                  <a:gd name="T38" fmla="*/ 18 w 544"/>
                  <a:gd name="T39" fmla="*/ 503 h 737"/>
                  <a:gd name="T40" fmla="*/ 42 w 544"/>
                  <a:gd name="T41" fmla="*/ 545 h 737"/>
                  <a:gd name="T42" fmla="*/ 78 w 544"/>
                  <a:gd name="T43" fmla="*/ 593 h 737"/>
                  <a:gd name="T44" fmla="*/ 114 w 544"/>
                  <a:gd name="T45" fmla="*/ 635 h 737"/>
                  <a:gd name="T46" fmla="*/ 161 w 544"/>
                  <a:gd name="T47" fmla="*/ 671 h 737"/>
                  <a:gd name="T48" fmla="*/ 221 w 544"/>
                  <a:gd name="T49" fmla="*/ 707 h 737"/>
                  <a:gd name="T50" fmla="*/ 281 w 544"/>
                  <a:gd name="T51" fmla="*/ 737 h 737"/>
                  <a:gd name="T52" fmla="*/ 323 w 544"/>
                  <a:gd name="T53" fmla="*/ 737 h 737"/>
                  <a:gd name="T54" fmla="*/ 257 w 544"/>
                  <a:gd name="T55" fmla="*/ 707 h 737"/>
                  <a:gd name="T56" fmla="*/ 203 w 544"/>
                  <a:gd name="T57" fmla="*/ 671 h 737"/>
                  <a:gd name="T58" fmla="*/ 149 w 544"/>
                  <a:gd name="T59" fmla="*/ 635 h 737"/>
                  <a:gd name="T60" fmla="*/ 108 w 544"/>
                  <a:gd name="T61" fmla="*/ 593 h 737"/>
                  <a:gd name="T62" fmla="*/ 72 w 544"/>
                  <a:gd name="T63" fmla="*/ 551 h 737"/>
                  <a:gd name="T64" fmla="*/ 48 w 544"/>
                  <a:gd name="T65" fmla="*/ 503 h 737"/>
                  <a:gd name="T66" fmla="*/ 30 w 544"/>
                  <a:gd name="T67" fmla="*/ 455 h 737"/>
                  <a:gd name="T68" fmla="*/ 24 w 544"/>
                  <a:gd name="T69" fmla="*/ 402 h 737"/>
                  <a:gd name="T70" fmla="*/ 24 w 544"/>
                  <a:gd name="T71" fmla="*/ 402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830" name="Freeform 38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>
                  <a:gd name="T0" fmla="*/ 12 w 609"/>
                  <a:gd name="T1" fmla="*/ 12 h 252"/>
                  <a:gd name="T2" fmla="*/ 113 w 609"/>
                  <a:gd name="T3" fmla="*/ 18 h 252"/>
                  <a:gd name="T4" fmla="*/ 203 w 609"/>
                  <a:gd name="T5" fmla="*/ 30 h 252"/>
                  <a:gd name="T6" fmla="*/ 292 w 609"/>
                  <a:gd name="T7" fmla="*/ 48 h 252"/>
                  <a:gd name="T8" fmla="*/ 376 w 609"/>
                  <a:gd name="T9" fmla="*/ 78 h 252"/>
                  <a:gd name="T10" fmla="*/ 448 w 609"/>
                  <a:gd name="T11" fmla="*/ 114 h 252"/>
                  <a:gd name="T12" fmla="*/ 514 w 609"/>
                  <a:gd name="T13" fmla="*/ 156 h 252"/>
                  <a:gd name="T14" fmla="*/ 567 w 609"/>
                  <a:gd name="T15" fmla="*/ 198 h 252"/>
                  <a:gd name="T16" fmla="*/ 609 w 609"/>
                  <a:gd name="T17" fmla="*/ 252 h 252"/>
                  <a:gd name="T18" fmla="*/ 609 w 609"/>
                  <a:gd name="T19" fmla="*/ 216 h 252"/>
                  <a:gd name="T20" fmla="*/ 561 w 609"/>
                  <a:gd name="T21" fmla="*/ 168 h 252"/>
                  <a:gd name="T22" fmla="*/ 502 w 609"/>
                  <a:gd name="T23" fmla="*/ 126 h 252"/>
                  <a:gd name="T24" fmla="*/ 436 w 609"/>
                  <a:gd name="T25" fmla="*/ 90 h 252"/>
                  <a:gd name="T26" fmla="*/ 364 w 609"/>
                  <a:gd name="T27" fmla="*/ 60 h 252"/>
                  <a:gd name="T28" fmla="*/ 286 w 609"/>
                  <a:gd name="T29" fmla="*/ 36 h 252"/>
                  <a:gd name="T30" fmla="*/ 197 w 609"/>
                  <a:gd name="T31" fmla="*/ 18 h 252"/>
                  <a:gd name="T32" fmla="*/ 107 w 609"/>
                  <a:gd name="T33" fmla="*/ 6 h 252"/>
                  <a:gd name="T34" fmla="*/ 12 w 609"/>
                  <a:gd name="T35" fmla="*/ 0 h 252"/>
                  <a:gd name="T36" fmla="*/ 6 w 609"/>
                  <a:gd name="T37" fmla="*/ 0 h 252"/>
                  <a:gd name="T38" fmla="*/ 0 w 609"/>
                  <a:gd name="T39" fmla="*/ 0 h 252"/>
                  <a:gd name="T40" fmla="*/ 0 w 609"/>
                  <a:gd name="T41" fmla="*/ 12 h 252"/>
                  <a:gd name="T42" fmla="*/ 6 w 609"/>
                  <a:gd name="T43" fmla="*/ 12 h 252"/>
                  <a:gd name="T44" fmla="*/ 12 w 609"/>
                  <a:gd name="T45" fmla="*/ 12 h 252"/>
                  <a:gd name="T46" fmla="*/ 12 w 609"/>
                  <a:gd name="T47" fmla="*/ 1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831" name="Freeform 39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>
                  <a:gd name="T0" fmla="*/ 72 w 72"/>
                  <a:gd name="T1" fmla="*/ 0 h 54"/>
                  <a:gd name="T2" fmla="*/ 36 w 72"/>
                  <a:gd name="T3" fmla="*/ 30 h 54"/>
                  <a:gd name="T4" fmla="*/ 0 w 72"/>
                  <a:gd name="T5" fmla="*/ 54 h 54"/>
                  <a:gd name="T6" fmla="*/ 36 w 72"/>
                  <a:gd name="T7" fmla="*/ 54 h 54"/>
                  <a:gd name="T8" fmla="*/ 54 w 72"/>
                  <a:gd name="T9" fmla="*/ 42 h 54"/>
                  <a:gd name="T10" fmla="*/ 72 w 72"/>
                  <a:gd name="T11" fmla="*/ 24 h 54"/>
                  <a:gd name="T12" fmla="*/ 72 w 72"/>
                  <a:gd name="T13" fmla="*/ 24 h 54"/>
                  <a:gd name="T14" fmla="*/ 72 w 72"/>
                  <a:gd name="T15" fmla="*/ 0 h 54"/>
                  <a:gd name="T16" fmla="*/ 72 w 72"/>
                  <a:gd name="T1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832" name="Freeform 40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>
                  <a:gd name="T0" fmla="*/ 299 w 705"/>
                  <a:gd name="T1" fmla="*/ 90 h 108"/>
                  <a:gd name="T2" fmla="*/ 221 w 705"/>
                  <a:gd name="T3" fmla="*/ 90 h 108"/>
                  <a:gd name="T4" fmla="*/ 143 w 705"/>
                  <a:gd name="T5" fmla="*/ 78 h 108"/>
                  <a:gd name="T6" fmla="*/ 0 w 705"/>
                  <a:gd name="T7" fmla="*/ 48 h 108"/>
                  <a:gd name="T8" fmla="*/ 0 w 705"/>
                  <a:gd name="T9" fmla="*/ 66 h 108"/>
                  <a:gd name="T10" fmla="*/ 143 w 705"/>
                  <a:gd name="T11" fmla="*/ 96 h 108"/>
                  <a:gd name="T12" fmla="*/ 221 w 705"/>
                  <a:gd name="T13" fmla="*/ 108 h 108"/>
                  <a:gd name="T14" fmla="*/ 299 w 705"/>
                  <a:gd name="T15" fmla="*/ 108 h 108"/>
                  <a:gd name="T16" fmla="*/ 412 w 705"/>
                  <a:gd name="T17" fmla="*/ 102 h 108"/>
                  <a:gd name="T18" fmla="*/ 520 w 705"/>
                  <a:gd name="T19" fmla="*/ 84 h 108"/>
                  <a:gd name="T20" fmla="*/ 615 w 705"/>
                  <a:gd name="T21" fmla="*/ 60 h 108"/>
                  <a:gd name="T22" fmla="*/ 705 w 705"/>
                  <a:gd name="T23" fmla="*/ 24 h 108"/>
                  <a:gd name="T24" fmla="*/ 705 w 705"/>
                  <a:gd name="T25" fmla="*/ 0 h 108"/>
                  <a:gd name="T26" fmla="*/ 615 w 705"/>
                  <a:gd name="T27" fmla="*/ 42 h 108"/>
                  <a:gd name="T28" fmla="*/ 520 w 705"/>
                  <a:gd name="T29" fmla="*/ 66 h 108"/>
                  <a:gd name="T30" fmla="*/ 412 w 705"/>
                  <a:gd name="T31" fmla="*/ 84 h 108"/>
                  <a:gd name="T32" fmla="*/ 299 w 705"/>
                  <a:gd name="T33" fmla="*/ 90 h 108"/>
                  <a:gd name="T34" fmla="*/ 299 w 705"/>
                  <a:gd name="T35" fmla="*/ 9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833" name="Freeform 41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>
                  <a:gd name="T0" fmla="*/ 119 w 143"/>
                  <a:gd name="T1" fmla="*/ 114 h 341"/>
                  <a:gd name="T2" fmla="*/ 113 w 143"/>
                  <a:gd name="T3" fmla="*/ 173 h 341"/>
                  <a:gd name="T4" fmla="*/ 89 w 143"/>
                  <a:gd name="T5" fmla="*/ 239 h 341"/>
                  <a:gd name="T6" fmla="*/ 47 w 143"/>
                  <a:gd name="T7" fmla="*/ 293 h 341"/>
                  <a:gd name="T8" fmla="*/ 0 w 143"/>
                  <a:gd name="T9" fmla="*/ 341 h 341"/>
                  <a:gd name="T10" fmla="*/ 29 w 143"/>
                  <a:gd name="T11" fmla="*/ 341 h 341"/>
                  <a:gd name="T12" fmla="*/ 77 w 143"/>
                  <a:gd name="T13" fmla="*/ 287 h 341"/>
                  <a:gd name="T14" fmla="*/ 113 w 143"/>
                  <a:gd name="T15" fmla="*/ 233 h 341"/>
                  <a:gd name="T16" fmla="*/ 137 w 143"/>
                  <a:gd name="T17" fmla="*/ 173 h 341"/>
                  <a:gd name="T18" fmla="*/ 143 w 143"/>
                  <a:gd name="T19" fmla="*/ 114 h 341"/>
                  <a:gd name="T20" fmla="*/ 137 w 143"/>
                  <a:gd name="T21" fmla="*/ 60 h 341"/>
                  <a:gd name="T22" fmla="*/ 119 w 143"/>
                  <a:gd name="T23" fmla="*/ 0 h 341"/>
                  <a:gd name="T24" fmla="*/ 89 w 143"/>
                  <a:gd name="T25" fmla="*/ 0 h 341"/>
                  <a:gd name="T26" fmla="*/ 113 w 143"/>
                  <a:gd name="T27" fmla="*/ 60 h 341"/>
                  <a:gd name="T28" fmla="*/ 119 w 143"/>
                  <a:gd name="T29" fmla="*/ 114 h 341"/>
                  <a:gd name="T30" fmla="*/ 119 w 143"/>
                  <a:gd name="T31" fmla="*/ 114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834" name="Freeform 42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>
                  <a:gd name="T0" fmla="*/ 59 w 83"/>
                  <a:gd name="T1" fmla="*/ 90 h 90"/>
                  <a:gd name="T2" fmla="*/ 83 w 83"/>
                  <a:gd name="T3" fmla="*/ 84 h 90"/>
                  <a:gd name="T4" fmla="*/ 71 w 83"/>
                  <a:gd name="T5" fmla="*/ 60 h 90"/>
                  <a:gd name="T6" fmla="*/ 53 w 83"/>
                  <a:gd name="T7" fmla="*/ 42 h 90"/>
                  <a:gd name="T8" fmla="*/ 6 w 83"/>
                  <a:gd name="T9" fmla="*/ 0 h 90"/>
                  <a:gd name="T10" fmla="*/ 0 w 83"/>
                  <a:gd name="T11" fmla="*/ 18 h 90"/>
                  <a:gd name="T12" fmla="*/ 35 w 83"/>
                  <a:gd name="T13" fmla="*/ 48 h 90"/>
                  <a:gd name="T14" fmla="*/ 59 w 83"/>
                  <a:gd name="T15" fmla="*/ 90 h 90"/>
                  <a:gd name="T16" fmla="*/ 59 w 83"/>
                  <a:gd name="T17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835" name="Freeform 43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>
                  <a:gd name="T0" fmla="*/ 693 w 717"/>
                  <a:gd name="T1" fmla="*/ 216 h 431"/>
                  <a:gd name="T2" fmla="*/ 687 w 717"/>
                  <a:gd name="T3" fmla="*/ 257 h 431"/>
                  <a:gd name="T4" fmla="*/ 669 w 717"/>
                  <a:gd name="T5" fmla="*/ 293 h 431"/>
                  <a:gd name="T6" fmla="*/ 633 w 717"/>
                  <a:gd name="T7" fmla="*/ 329 h 431"/>
                  <a:gd name="T8" fmla="*/ 598 w 717"/>
                  <a:gd name="T9" fmla="*/ 359 h 431"/>
                  <a:gd name="T10" fmla="*/ 544 w 717"/>
                  <a:gd name="T11" fmla="*/ 383 h 431"/>
                  <a:gd name="T12" fmla="*/ 490 w 717"/>
                  <a:gd name="T13" fmla="*/ 401 h 431"/>
                  <a:gd name="T14" fmla="*/ 424 w 717"/>
                  <a:gd name="T15" fmla="*/ 413 h 431"/>
                  <a:gd name="T16" fmla="*/ 359 w 717"/>
                  <a:gd name="T17" fmla="*/ 419 h 431"/>
                  <a:gd name="T18" fmla="*/ 293 w 717"/>
                  <a:gd name="T19" fmla="*/ 413 h 431"/>
                  <a:gd name="T20" fmla="*/ 227 w 717"/>
                  <a:gd name="T21" fmla="*/ 401 h 431"/>
                  <a:gd name="T22" fmla="*/ 173 w 717"/>
                  <a:gd name="T23" fmla="*/ 383 h 431"/>
                  <a:gd name="T24" fmla="*/ 119 w 717"/>
                  <a:gd name="T25" fmla="*/ 359 h 431"/>
                  <a:gd name="T26" fmla="*/ 84 w 717"/>
                  <a:gd name="T27" fmla="*/ 329 h 431"/>
                  <a:gd name="T28" fmla="*/ 48 w 717"/>
                  <a:gd name="T29" fmla="*/ 293 h 431"/>
                  <a:gd name="T30" fmla="*/ 30 w 717"/>
                  <a:gd name="T31" fmla="*/ 257 h 431"/>
                  <a:gd name="T32" fmla="*/ 24 w 717"/>
                  <a:gd name="T33" fmla="*/ 216 h 431"/>
                  <a:gd name="T34" fmla="*/ 30 w 717"/>
                  <a:gd name="T35" fmla="*/ 174 h 431"/>
                  <a:gd name="T36" fmla="*/ 48 w 717"/>
                  <a:gd name="T37" fmla="*/ 138 h 431"/>
                  <a:gd name="T38" fmla="*/ 84 w 717"/>
                  <a:gd name="T39" fmla="*/ 102 h 431"/>
                  <a:gd name="T40" fmla="*/ 119 w 717"/>
                  <a:gd name="T41" fmla="*/ 72 h 431"/>
                  <a:gd name="T42" fmla="*/ 173 w 717"/>
                  <a:gd name="T43" fmla="*/ 48 h 431"/>
                  <a:gd name="T44" fmla="*/ 227 w 717"/>
                  <a:gd name="T45" fmla="*/ 30 h 431"/>
                  <a:gd name="T46" fmla="*/ 293 w 717"/>
                  <a:gd name="T47" fmla="*/ 18 h 431"/>
                  <a:gd name="T48" fmla="*/ 359 w 717"/>
                  <a:gd name="T49" fmla="*/ 12 h 431"/>
                  <a:gd name="T50" fmla="*/ 418 w 717"/>
                  <a:gd name="T51" fmla="*/ 18 h 431"/>
                  <a:gd name="T52" fmla="*/ 478 w 717"/>
                  <a:gd name="T53" fmla="*/ 30 h 431"/>
                  <a:gd name="T54" fmla="*/ 532 w 717"/>
                  <a:gd name="T55" fmla="*/ 48 h 431"/>
                  <a:gd name="T56" fmla="*/ 580 w 717"/>
                  <a:gd name="T57" fmla="*/ 66 h 431"/>
                  <a:gd name="T58" fmla="*/ 586 w 717"/>
                  <a:gd name="T59" fmla="*/ 48 h 431"/>
                  <a:gd name="T60" fmla="*/ 478 w 717"/>
                  <a:gd name="T61" fmla="*/ 12 h 431"/>
                  <a:gd name="T62" fmla="*/ 418 w 717"/>
                  <a:gd name="T63" fmla="*/ 6 h 431"/>
                  <a:gd name="T64" fmla="*/ 359 w 717"/>
                  <a:gd name="T65" fmla="*/ 0 h 431"/>
                  <a:gd name="T66" fmla="*/ 287 w 717"/>
                  <a:gd name="T67" fmla="*/ 6 h 431"/>
                  <a:gd name="T68" fmla="*/ 221 w 717"/>
                  <a:gd name="T69" fmla="*/ 18 h 431"/>
                  <a:gd name="T70" fmla="*/ 161 w 717"/>
                  <a:gd name="T71" fmla="*/ 36 h 431"/>
                  <a:gd name="T72" fmla="*/ 107 w 717"/>
                  <a:gd name="T73" fmla="*/ 66 h 431"/>
                  <a:gd name="T74" fmla="*/ 60 w 717"/>
                  <a:gd name="T75" fmla="*/ 96 h 431"/>
                  <a:gd name="T76" fmla="*/ 30 w 717"/>
                  <a:gd name="T77" fmla="*/ 132 h 431"/>
                  <a:gd name="T78" fmla="*/ 6 w 717"/>
                  <a:gd name="T79" fmla="*/ 174 h 431"/>
                  <a:gd name="T80" fmla="*/ 0 w 717"/>
                  <a:gd name="T81" fmla="*/ 216 h 431"/>
                  <a:gd name="T82" fmla="*/ 6 w 717"/>
                  <a:gd name="T83" fmla="*/ 257 h 431"/>
                  <a:gd name="T84" fmla="*/ 30 w 717"/>
                  <a:gd name="T85" fmla="*/ 299 h 431"/>
                  <a:gd name="T86" fmla="*/ 60 w 717"/>
                  <a:gd name="T87" fmla="*/ 335 h 431"/>
                  <a:gd name="T88" fmla="*/ 107 w 717"/>
                  <a:gd name="T89" fmla="*/ 371 h 431"/>
                  <a:gd name="T90" fmla="*/ 161 w 717"/>
                  <a:gd name="T91" fmla="*/ 395 h 431"/>
                  <a:gd name="T92" fmla="*/ 221 w 717"/>
                  <a:gd name="T93" fmla="*/ 413 h 431"/>
                  <a:gd name="T94" fmla="*/ 287 w 717"/>
                  <a:gd name="T95" fmla="*/ 425 h 431"/>
                  <a:gd name="T96" fmla="*/ 359 w 717"/>
                  <a:gd name="T97" fmla="*/ 431 h 431"/>
                  <a:gd name="T98" fmla="*/ 430 w 717"/>
                  <a:gd name="T99" fmla="*/ 425 h 431"/>
                  <a:gd name="T100" fmla="*/ 496 w 717"/>
                  <a:gd name="T101" fmla="*/ 413 h 431"/>
                  <a:gd name="T102" fmla="*/ 562 w 717"/>
                  <a:gd name="T103" fmla="*/ 395 h 431"/>
                  <a:gd name="T104" fmla="*/ 610 w 717"/>
                  <a:gd name="T105" fmla="*/ 371 h 431"/>
                  <a:gd name="T106" fmla="*/ 657 w 717"/>
                  <a:gd name="T107" fmla="*/ 335 h 431"/>
                  <a:gd name="T108" fmla="*/ 687 w 717"/>
                  <a:gd name="T109" fmla="*/ 299 h 431"/>
                  <a:gd name="T110" fmla="*/ 711 w 717"/>
                  <a:gd name="T111" fmla="*/ 257 h 431"/>
                  <a:gd name="T112" fmla="*/ 717 w 717"/>
                  <a:gd name="T113" fmla="*/ 216 h 431"/>
                  <a:gd name="T114" fmla="*/ 717 w 717"/>
                  <a:gd name="T115" fmla="*/ 204 h 431"/>
                  <a:gd name="T116" fmla="*/ 711 w 717"/>
                  <a:gd name="T117" fmla="*/ 192 h 431"/>
                  <a:gd name="T118" fmla="*/ 687 w 717"/>
                  <a:gd name="T119" fmla="*/ 198 h 431"/>
                  <a:gd name="T120" fmla="*/ 693 w 717"/>
                  <a:gd name="T121" fmla="*/ 210 h 431"/>
                  <a:gd name="T122" fmla="*/ 693 w 717"/>
                  <a:gd name="T123" fmla="*/ 216 h 431"/>
                  <a:gd name="T124" fmla="*/ 693 w 717"/>
                  <a:gd name="T125" fmla="*/ 216 h 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836" name="Freeform 44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>
                  <a:gd name="T0" fmla="*/ 616 w 909"/>
                  <a:gd name="T1" fmla="*/ 0 h 533"/>
                  <a:gd name="T2" fmla="*/ 616 w 909"/>
                  <a:gd name="T3" fmla="*/ 18 h 533"/>
                  <a:gd name="T4" fmla="*/ 724 w 909"/>
                  <a:gd name="T5" fmla="*/ 60 h 533"/>
                  <a:gd name="T6" fmla="*/ 765 w 909"/>
                  <a:gd name="T7" fmla="*/ 84 h 533"/>
                  <a:gd name="T8" fmla="*/ 807 w 909"/>
                  <a:gd name="T9" fmla="*/ 114 h 533"/>
                  <a:gd name="T10" fmla="*/ 837 w 909"/>
                  <a:gd name="T11" fmla="*/ 144 h 533"/>
                  <a:gd name="T12" fmla="*/ 861 w 909"/>
                  <a:gd name="T13" fmla="*/ 180 h 533"/>
                  <a:gd name="T14" fmla="*/ 873 w 909"/>
                  <a:gd name="T15" fmla="*/ 216 h 533"/>
                  <a:gd name="T16" fmla="*/ 879 w 909"/>
                  <a:gd name="T17" fmla="*/ 258 h 533"/>
                  <a:gd name="T18" fmla="*/ 873 w 909"/>
                  <a:gd name="T19" fmla="*/ 311 h 533"/>
                  <a:gd name="T20" fmla="*/ 843 w 909"/>
                  <a:gd name="T21" fmla="*/ 359 h 533"/>
                  <a:gd name="T22" fmla="*/ 807 w 909"/>
                  <a:gd name="T23" fmla="*/ 401 h 533"/>
                  <a:gd name="T24" fmla="*/ 753 w 909"/>
                  <a:gd name="T25" fmla="*/ 443 h 533"/>
                  <a:gd name="T26" fmla="*/ 694 w 909"/>
                  <a:gd name="T27" fmla="*/ 473 h 533"/>
                  <a:gd name="T28" fmla="*/ 622 w 909"/>
                  <a:gd name="T29" fmla="*/ 497 h 533"/>
                  <a:gd name="T30" fmla="*/ 538 w 909"/>
                  <a:gd name="T31" fmla="*/ 509 h 533"/>
                  <a:gd name="T32" fmla="*/ 455 w 909"/>
                  <a:gd name="T33" fmla="*/ 515 h 533"/>
                  <a:gd name="T34" fmla="*/ 371 w 909"/>
                  <a:gd name="T35" fmla="*/ 509 h 533"/>
                  <a:gd name="T36" fmla="*/ 287 w 909"/>
                  <a:gd name="T37" fmla="*/ 497 h 533"/>
                  <a:gd name="T38" fmla="*/ 215 w 909"/>
                  <a:gd name="T39" fmla="*/ 473 h 533"/>
                  <a:gd name="T40" fmla="*/ 156 w 909"/>
                  <a:gd name="T41" fmla="*/ 443 h 533"/>
                  <a:gd name="T42" fmla="*/ 102 w 909"/>
                  <a:gd name="T43" fmla="*/ 401 h 533"/>
                  <a:gd name="T44" fmla="*/ 66 w 909"/>
                  <a:gd name="T45" fmla="*/ 359 h 533"/>
                  <a:gd name="T46" fmla="*/ 36 w 909"/>
                  <a:gd name="T47" fmla="*/ 311 h 533"/>
                  <a:gd name="T48" fmla="*/ 30 w 909"/>
                  <a:gd name="T49" fmla="*/ 258 h 533"/>
                  <a:gd name="T50" fmla="*/ 36 w 909"/>
                  <a:gd name="T51" fmla="*/ 222 h 533"/>
                  <a:gd name="T52" fmla="*/ 48 w 909"/>
                  <a:gd name="T53" fmla="*/ 186 h 533"/>
                  <a:gd name="T54" fmla="*/ 66 w 909"/>
                  <a:gd name="T55" fmla="*/ 156 h 533"/>
                  <a:gd name="T56" fmla="*/ 90 w 909"/>
                  <a:gd name="T57" fmla="*/ 126 h 533"/>
                  <a:gd name="T58" fmla="*/ 66 w 909"/>
                  <a:gd name="T59" fmla="*/ 114 h 533"/>
                  <a:gd name="T60" fmla="*/ 36 w 909"/>
                  <a:gd name="T61" fmla="*/ 144 h 533"/>
                  <a:gd name="T62" fmla="*/ 18 w 909"/>
                  <a:gd name="T63" fmla="*/ 180 h 533"/>
                  <a:gd name="T64" fmla="*/ 6 w 909"/>
                  <a:gd name="T65" fmla="*/ 216 h 533"/>
                  <a:gd name="T66" fmla="*/ 0 w 909"/>
                  <a:gd name="T67" fmla="*/ 258 h 533"/>
                  <a:gd name="T68" fmla="*/ 12 w 909"/>
                  <a:gd name="T69" fmla="*/ 311 h 533"/>
                  <a:gd name="T70" fmla="*/ 36 w 909"/>
                  <a:gd name="T71" fmla="*/ 365 h 533"/>
                  <a:gd name="T72" fmla="*/ 78 w 909"/>
                  <a:gd name="T73" fmla="*/ 413 h 533"/>
                  <a:gd name="T74" fmla="*/ 132 w 909"/>
                  <a:gd name="T75" fmla="*/ 449 h 533"/>
                  <a:gd name="T76" fmla="*/ 203 w 909"/>
                  <a:gd name="T77" fmla="*/ 485 h 533"/>
                  <a:gd name="T78" fmla="*/ 275 w 909"/>
                  <a:gd name="T79" fmla="*/ 509 h 533"/>
                  <a:gd name="T80" fmla="*/ 365 w 909"/>
                  <a:gd name="T81" fmla="*/ 527 h 533"/>
                  <a:gd name="T82" fmla="*/ 455 w 909"/>
                  <a:gd name="T83" fmla="*/ 533 h 533"/>
                  <a:gd name="T84" fmla="*/ 544 w 909"/>
                  <a:gd name="T85" fmla="*/ 527 h 533"/>
                  <a:gd name="T86" fmla="*/ 634 w 909"/>
                  <a:gd name="T87" fmla="*/ 509 h 533"/>
                  <a:gd name="T88" fmla="*/ 712 w 909"/>
                  <a:gd name="T89" fmla="*/ 485 h 533"/>
                  <a:gd name="T90" fmla="*/ 777 w 909"/>
                  <a:gd name="T91" fmla="*/ 449 h 533"/>
                  <a:gd name="T92" fmla="*/ 831 w 909"/>
                  <a:gd name="T93" fmla="*/ 413 h 533"/>
                  <a:gd name="T94" fmla="*/ 873 w 909"/>
                  <a:gd name="T95" fmla="*/ 365 h 533"/>
                  <a:gd name="T96" fmla="*/ 897 w 909"/>
                  <a:gd name="T97" fmla="*/ 311 h 533"/>
                  <a:gd name="T98" fmla="*/ 909 w 909"/>
                  <a:gd name="T99" fmla="*/ 258 h 533"/>
                  <a:gd name="T100" fmla="*/ 903 w 909"/>
                  <a:gd name="T101" fmla="*/ 216 h 533"/>
                  <a:gd name="T102" fmla="*/ 885 w 909"/>
                  <a:gd name="T103" fmla="*/ 174 h 533"/>
                  <a:gd name="T104" fmla="*/ 861 w 909"/>
                  <a:gd name="T105" fmla="*/ 132 h 533"/>
                  <a:gd name="T106" fmla="*/ 825 w 909"/>
                  <a:gd name="T107" fmla="*/ 102 h 533"/>
                  <a:gd name="T108" fmla="*/ 783 w 909"/>
                  <a:gd name="T109" fmla="*/ 66 h 533"/>
                  <a:gd name="T110" fmla="*/ 735 w 909"/>
                  <a:gd name="T111" fmla="*/ 42 h 533"/>
                  <a:gd name="T112" fmla="*/ 616 w 909"/>
                  <a:gd name="T113" fmla="*/ 0 h 533"/>
                  <a:gd name="T114" fmla="*/ 616 w 909"/>
                  <a:gd name="T115" fmla="*/ 0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837" name="Freeform 45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>
                  <a:gd name="T0" fmla="*/ 240 w 365"/>
                  <a:gd name="T1" fmla="*/ 18 h 66"/>
                  <a:gd name="T2" fmla="*/ 299 w 365"/>
                  <a:gd name="T3" fmla="*/ 24 h 66"/>
                  <a:gd name="T4" fmla="*/ 359 w 365"/>
                  <a:gd name="T5" fmla="*/ 30 h 66"/>
                  <a:gd name="T6" fmla="*/ 365 w 365"/>
                  <a:gd name="T7" fmla="*/ 12 h 66"/>
                  <a:gd name="T8" fmla="*/ 305 w 365"/>
                  <a:gd name="T9" fmla="*/ 6 h 66"/>
                  <a:gd name="T10" fmla="*/ 240 w 365"/>
                  <a:gd name="T11" fmla="*/ 0 h 66"/>
                  <a:gd name="T12" fmla="*/ 174 w 365"/>
                  <a:gd name="T13" fmla="*/ 6 h 66"/>
                  <a:gd name="T14" fmla="*/ 114 w 365"/>
                  <a:gd name="T15" fmla="*/ 12 h 66"/>
                  <a:gd name="T16" fmla="*/ 0 w 365"/>
                  <a:gd name="T17" fmla="*/ 42 h 66"/>
                  <a:gd name="T18" fmla="*/ 0 w 365"/>
                  <a:gd name="T19" fmla="*/ 66 h 66"/>
                  <a:gd name="T20" fmla="*/ 54 w 365"/>
                  <a:gd name="T21" fmla="*/ 48 h 66"/>
                  <a:gd name="T22" fmla="*/ 114 w 365"/>
                  <a:gd name="T23" fmla="*/ 30 h 66"/>
                  <a:gd name="T24" fmla="*/ 174 w 365"/>
                  <a:gd name="T25" fmla="*/ 24 h 66"/>
                  <a:gd name="T26" fmla="*/ 240 w 365"/>
                  <a:gd name="T27" fmla="*/ 18 h 66"/>
                  <a:gd name="T28" fmla="*/ 240 w 365"/>
                  <a:gd name="T29" fmla="*/ 18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838" name="Freeform 46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>
                  <a:gd name="T0" fmla="*/ 66 w 66"/>
                  <a:gd name="T1" fmla="*/ 18 h 48"/>
                  <a:gd name="T2" fmla="*/ 48 w 66"/>
                  <a:gd name="T3" fmla="*/ 0 h 48"/>
                  <a:gd name="T4" fmla="*/ 24 w 66"/>
                  <a:gd name="T5" fmla="*/ 12 h 48"/>
                  <a:gd name="T6" fmla="*/ 0 w 66"/>
                  <a:gd name="T7" fmla="*/ 30 h 48"/>
                  <a:gd name="T8" fmla="*/ 12 w 66"/>
                  <a:gd name="T9" fmla="*/ 48 h 48"/>
                  <a:gd name="T10" fmla="*/ 42 w 66"/>
                  <a:gd name="T11" fmla="*/ 30 h 48"/>
                  <a:gd name="T12" fmla="*/ 66 w 66"/>
                  <a:gd name="T13" fmla="*/ 18 h 48"/>
                  <a:gd name="T14" fmla="*/ 66 w 66"/>
                  <a:gd name="T15" fmla="*/ 1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839" name="Oval 47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840" name="Oval 48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841" name="Oval 49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842" name="Oval 50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843" name="Oval 51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844" name="Oval 52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33845" name="Group 53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33846" name="Freeform 54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>
                  <a:gd name="T0" fmla="*/ 209 w 382"/>
                  <a:gd name="T1" fmla="*/ 96 h 96"/>
                  <a:gd name="T2" fmla="*/ 143 w 382"/>
                  <a:gd name="T3" fmla="*/ 90 h 96"/>
                  <a:gd name="T4" fmla="*/ 83 w 382"/>
                  <a:gd name="T5" fmla="*/ 66 h 96"/>
                  <a:gd name="T6" fmla="*/ 35 w 382"/>
                  <a:gd name="T7" fmla="*/ 36 h 96"/>
                  <a:gd name="T8" fmla="*/ 6 w 382"/>
                  <a:gd name="T9" fmla="*/ 0 h 96"/>
                  <a:gd name="T10" fmla="*/ 0 w 382"/>
                  <a:gd name="T11" fmla="*/ 6 h 96"/>
                  <a:gd name="T12" fmla="*/ 29 w 382"/>
                  <a:gd name="T13" fmla="*/ 42 h 96"/>
                  <a:gd name="T14" fmla="*/ 77 w 382"/>
                  <a:gd name="T15" fmla="*/ 72 h 96"/>
                  <a:gd name="T16" fmla="*/ 137 w 382"/>
                  <a:gd name="T17" fmla="*/ 90 h 96"/>
                  <a:gd name="T18" fmla="*/ 209 w 382"/>
                  <a:gd name="T19" fmla="*/ 96 h 96"/>
                  <a:gd name="T20" fmla="*/ 263 w 382"/>
                  <a:gd name="T21" fmla="*/ 90 h 96"/>
                  <a:gd name="T22" fmla="*/ 311 w 382"/>
                  <a:gd name="T23" fmla="*/ 84 h 96"/>
                  <a:gd name="T24" fmla="*/ 352 w 382"/>
                  <a:gd name="T25" fmla="*/ 66 h 96"/>
                  <a:gd name="T26" fmla="*/ 382 w 382"/>
                  <a:gd name="T27" fmla="*/ 42 h 96"/>
                  <a:gd name="T28" fmla="*/ 376 w 382"/>
                  <a:gd name="T29" fmla="*/ 42 h 96"/>
                  <a:gd name="T30" fmla="*/ 346 w 382"/>
                  <a:gd name="T31" fmla="*/ 66 h 96"/>
                  <a:gd name="T32" fmla="*/ 305 w 382"/>
                  <a:gd name="T33" fmla="*/ 78 h 96"/>
                  <a:gd name="T34" fmla="*/ 263 w 382"/>
                  <a:gd name="T35" fmla="*/ 90 h 96"/>
                  <a:gd name="T36" fmla="*/ 209 w 382"/>
                  <a:gd name="T37" fmla="*/ 96 h 96"/>
                  <a:gd name="T38" fmla="*/ 209 w 382"/>
                  <a:gd name="T39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847" name="Freeform 55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>
                  <a:gd name="T0" fmla="*/ 174 w 258"/>
                  <a:gd name="T1" fmla="*/ 0 h 54"/>
                  <a:gd name="T2" fmla="*/ 216 w 258"/>
                  <a:gd name="T3" fmla="*/ 6 h 54"/>
                  <a:gd name="T4" fmla="*/ 258 w 258"/>
                  <a:gd name="T5" fmla="*/ 12 h 54"/>
                  <a:gd name="T6" fmla="*/ 252 w 258"/>
                  <a:gd name="T7" fmla="*/ 6 h 54"/>
                  <a:gd name="T8" fmla="*/ 216 w 258"/>
                  <a:gd name="T9" fmla="*/ 0 h 54"/>
                  <a:gd name="T10" fmla="*/ 174 w 258"/>
                  <a:gd name="T11" fmla="*/ 0 h 54"/>
                  <a:gd name="T12" fmla="*/ 120 w 258"/>
                  <a:gd name="T13" fmla="*/ 6 h 54"/>
                  <a:gd name="T14" fmla="*/ 78 w 258"/>
                  <a:gd name="T15" fmla="*/ 12 h 54"/>
                  <a:gd name="T16" fmla="*/ 36 w 258"/>
                  <a:gd name="T17" fmla="*/ 30 h 54"/>
                  <a:gd name="T18" fmla="*/ 0 w 258"/>
                  <a:gd name="T19" fmla="*/ 48 h 54"/>
                  <a:gd name="T20" fmla="*/ 6 w 258"/>
                  <a:gd name="T21" fmla="*/ 54 h 54"/>
                  <a:gd name="T22" fmla="*/ 36 w 258"/>
                  <a:gd name="T23" fmla="*/ 36 h 54"/>
                  <a:gd name="T24" fmla="*/ 78 w 258"/>
                  <a:gd name="T25" fmla="*/ 18 h 54"/>
                  <a:gd name="T26" fmla="*/ 120 w 258"/>
                  <a:gd name="T27" fmla="*/ 6 h 54"/>
                  <a:gd name="T28" fmla="*/ 174 w 258"/>
                  <a:gd name="T29" fmla="*/ 0 h 54"/>
                  <a:gd name="T30" fmla="*/ 174 w 258"/>
                  <a:gd name="T31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848" name="Freeform 56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>
                  <a:gd name="T0" fmla="*/ 54 w 60"/>
                  <a:gd name="T1" fmla="*/ 90 h 156"/>
                  <a:gd name="T2" fmla="*/ 48 w 60"/>
                  <a:gd name="T3" fmla="*/ 126 h 156"/>
                  <a:gd name="T4" fmla="*/ 24 w 60"/>
                  <a:gd name="T5" fmla="*/ 156 h 156"/>
                  <a:gd name="T6" fmla="*/ 30 w 60"/>
                  <a:gd name="T7" fmla="*/ 156 h 156"/>
                  <a:gd name="T8" fmla="*/ 54 w 60"/>
                  <a:gd name="T9" fmla="*/ 126 h 156"/>
                  <a:gd name="T10" fmla="*/ 60 w 60"/>
                  <a:gd name="T11" fmla="*/ 90 h 156"/>
                  <a:gd name="T12" fmla="*/ 54 w 60"/>
                  <a:gd name="T13" fmla="*/ 66 h 156"/>
                  <a:gd name="T14" fmla="*/ 48 w 60"/>
                  <a:gd name="T15" fmla="*/ 42 h 156"/>
                  <a:gd name="T16" fmla="*/ 30 w 60"/>
                  <a:gd name="T17" fmla="*/ 18 h 156"/>
                  <a:gd name="T18" fmla="*/ 6 w 60"/>
                  <a:gd name="T19" fmla="*/ 0 h 156"/>
                  <a:gd name="T20" fmla="*/ 0 w 60"/>
                  <a:gd name="T21" fmla="*/ 6 h 156"/>
                  <a:gd name="T22" fmla="*/ 24 w 60"/>
                  <a:gd name="T23" fmla="*/ 24 h 156"/>
                  <a:gd name="T24" fmla="*/ 42 w 60"/>
                  <a:gd name="T25" fmla="*/ 42 h 156"/>
                  <a:gd name="T26" fmla="*/ 48 w 60"/>
                  <a:gd name="T27" fmla="*/ 66 h 156"/>
                  <a:gd name="T28" fmla="*/ 54 w 60"/>
                  <a:gd name="T29" fmla="*/ 90 h 156"/>
                  <a:gd name="T30" fmla="*/ 54 w 60"/>
                  <a:gd name="T31" fmla="*/ 9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849" name="Freeform 57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>
                  <a:gd name="T0" fmla="*/ 114 w 192"/>
                  <a:gd name="T1" fmla="*/ 12 h 18"/>
                  <a:gd name="T2" fmla="*/ 72 w 192"/>
                  <a:gd name="T3" fmla="*/ 6 h 18"/>
                  <a:gd name="T4" fmla="*/ 30 w 192"/>
                  <a:gd name="T5" fmla="*/ 0 h 18"/>
                  <a:gd name="T6" fmla="*/ 0 w 192"/>
                  <a:gd name="T7" fmla="*/ 0 h 18"/>
                  <a:gd name="T8" fmla="*/ 54 w 192"/>
                  <a:gd name="T9" fmla="*/ 12 h 18"/>
                  <a:gd name="T10" fmla="*/ 114 w 192"/>
                  <a:gd name="T11" fmla="*/ 18 h 18"/>
                  <a:gd name="T12" fmla="*/ 156 w 192"/>
                  <a:gd name="T13" fmla="*/ 18 h 18"/>
                  <a:gd name="T14" fmla="*/ 192 w 192"/>
                  <a:gd name="T15" fmla="*/ 12 h 18"/>
                  <a:gd name="T16" fmla="*/ 186 w 192"/>
                  <a:gd name="T17" fmla="*/ 0 h 18"/>
                  <a:gd name="T18" fmla="*/ 150 w 192"/>
                  <a:gd name="T19" fmla="*/ 6 h 18"/>
                  <a:gd name="T20" fmla="*/ 114 w 192"/>
                  <a:gd name="T21" fmla="*/ 12 h 18"/>
                  <a:gd name="T22" fmla="*/ 114 w 192"/>
                  <a:gd name="T23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850" name="Freeform 58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>
                  <a:gd name="T0" fmla="*/ 11 w 161"/>
                  <a:gd name="T1" fmla="*/ 114 h 186"/>
                  <a:gd name="T2" fmla="*/ 17 w 161"/>
                  <a:gd name="T3" fmla="*/ 96 h 186"/>
                  <a:gd name="T4" fmla="*/ 23 w 161"/>
                  <a:gd name="T5" fmla="*/ 78 h 186"/>
                  <a:gd name="T6" fmla="*/ 53 w 161"/>
                  <a:gd name="T7" fmla="*/ 42 h 186"/>
                  <a:gd name="T8" fmla="*/ 101 w 161"/>
                  <a:gd name="T9" fmla="*/ 18 h 186"/>
                  <a:gd name="T10" fmla="*/ 155 w 161"/>
                  <a:gd name="T11" fmla="*/ 6 h 186"/>
                  <a:gd name="T12" fmla="*/ 161 w 161"/>
                  <a:gd name="T13" fmla="*/ 0 h 186"/>
                  <a:gd name="T14" fmla="*/ 95 w 161"/>
                  <a:gd name="T15" fmla="*/ 12 h 186"/>
                  <a:gd name="T16" fmla="*/ 47 w 161"/>
                  <a:gd name="T17" fmla="*/ 36 h 186"/>
                  <a:gd name="T18" fmla="*/ 11 w 161"/>
                  <a:gd name="T19" fmla="*/ 72 h 186"/>
                  <a:gd name="T20" fmla="*/ 5 w 161"/>
                  <a:gd name="T21" fmla="*/ 90 h 186"/>
                  <a:gd name="T22" fmla="*/ 0 w 161"/>
                  <a:gd name="T23" fmla="*/ 114 h 186"/>
                  <a:gd name="T24" fmla="*/ 11 w 161"/>
                  <a:gd name="T25" fmla="*/ 150 h 186"/>
                  <a:gd name="T26" fmla="*/ 23 w 161"/>
                  <a:gd name="T27" fmla="*/ 168 h 186"/>
                  <a:gd name="T28" fmla="*/ 41 w 161"/>
                  <a:gd name="T29" fmla="*/ 186 h 186"/>
                  <a:gd name="T30" fmla="*/ 65 w 161"/>
                  <a:gd name="T31" fmla="*/ 186 h 186"/>
                  <a:gd name="T32" fmla="*/ 41 w 161"/>
                  <a:gd name="T33" fmla="*/ 168 h 186"/>
                  <a:gd name="T34" fmla="*/ 23 w 161"/>
                  <a:gd name="T35" fmla="*/ 150 h 186"/>
                  <a:gd name="T36" fmla="*/ 17 w 161"/>
                  <a:gd name="T37" fmla="*/ 132 h 186"/>
                  <a:gd name="T38" fmla="*/ 11 w 161"/>
                  <a:gd name="T39" fmla="*/ 114 h 186"/>
                  <a:gd name="T40" fmla="*/ 11 w 161"/>
                  <a:gd name="T41" fmla="*/ 114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851" name="Freeform 59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>
                  <a:gd name="T0" fmla="*/ 0 w 185"/>
                  <a:gd name="T1" fmla="*/ 6 h 210"/>
                  <a:gd name="T2" fmla="*/ 66 w 185"/>
                  <a:gd name="T3" fmla="*/ 12 h 210"/>
                  <a:gd name="T4" fmla="*/ 119 w 185"/>
                  <a:gd name="T5" fmla="*/ 36 h 210"/>
                  <a:gd name="T6" fmla="*/ 155 w 185"/>
                  <a:gd name="T7" fmla="*/ 72 h 210"/>
                  <a:gd name="T8" fmla="*/ 161 w 185"/>
                  <a:gd name="T9" fmla="*/ 90 h 210"/>
                  <a:gd name="T10" fmla="*/ 167 w 185"/>
                  <a:gd name="T11" fmla="*/ 114 h 210"/>
                  <a:gd name="T12" fmla="*/ 161 w 185"/>
                  <a:gd name="T13" fmla="*/ 138 h 210"/>
                  <a:gd name="T14" fmla="*/ 149 w 185"/>
                  <a:gd name="T15" fmla="*/ 162 h 210"/>
                  <a:gd name="T16" fmla="*/ 119 w 185"/>
                  <a:gd name="T17" fmla="*/ 180 h 210"/>
                  <a:gd name="T18" fmla="*/ 90 w 185"/>
                  <a:gd name="T19" fmla="*/ 198 h 210"/>
                  <a:gd name="T20" fmla="*/ 96 w 185"/>
                  <a:gd name="T21" fmla="*/ 210 h 210"/>
                  <a:gd name="T22" fmla="*/ 131 w 185"/>
                  <a:gd name="T23" fmla="*/ 192 h 210"/>
                  <a:gd name="T24" fmla="*/ 161 w 185"/>
                  <a:gd name="T25" fmla="*/ 168 h 210"/>
                  <a:gd name="T26" fmla="*/ 179 w 185"/>
                  <a:gd name="T27" fmla="*/ 144 h 210"/>
                  <a:gd name="T28" fmla="*/ 185 w 185"/>
                  <a:gd name="T29" fmla="*/ 114 h 210"/>
                  <a:gd name="T30" fmla="*/ 179 w 185"/>
                  <a:gd name="T31" fmla="*/ 90 h 210"/>
                  <a:gd name="T32" fmla="*/ 173 w 185"/>
                  <a:gd name="T33" fmla="*/ 66 h 210"/>
                  <a:gd name="T34" fmla="*/ 155 w 185"/>
                  <a:gd name="T35" fmla="*/ 48 h 210"/>
                  <a:gd name="T36" fmla="*/ 131 w 185"/>
                  <a:gd name="T37" fmla="*/ 30 h 210"/>
                  <a:gd name="T38" fmla="*/ 72 w 185"/>
                  <a:gd name="T39" fmla="*/ 6 h 210"/>
                  <a:gd name="T40" fmla="*/ 0 w 185"/>
                  <a:gd name="T41" fmla="*/ 0 h 210"/>
                  <a:gd name="T42" fmla="*/ 0 w 185"/>
                  <a:gd name="T43" fmla="*/ 6 h 210"/>
                  <a:gd name="T44" fmla="*/ 0 w 185"/>
                  <a:gd name="T45" fmla="*/ 6 h 210"/>
                  <a:gd name="T46" fmla="*/ 0 w 185"/>
                  <a:gd name="T47" fmla="*/ 6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852" name="Freeform 60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>
                  <a:gd name="T0" fmla="*/ 150 w 299"/>
                  <a:gd name="T1" fmla="*/ 0 h 186"/>
                  <a:gd name="T2" fmla="*/ 90 w 299"/>
                  <a:gd name="T3" fmla="*/ 6 h 186"/>
                  <a:gd name="T4" fmla="*/ 42 w 299"/>
                  <a:gd name="T5" fmla="*/ 30 h 186"/>
                  <a:gd name="T6" fmla="*/ 12 w 299"/>
                  <a:gd name="T7" fmla="*/ 54 h 186"/>
                  <a:gd name="T8" fmla="*/ 6 w 299"/>
                  <a:gd name="T9" fmla="*/ 72 h 186"/>
                  <a:gd name="T10" fmla="*/ 0 w 299"/>
                  <a:gd name="T11" fmla="*/ 90 h 186"/>
                  <a:gd name="T12" fmla="*/ 6 w 299"/>
                  <a:gd name="T13" fmla="*/ 108 h 186"/>
                  <a:gd name="T14" fmla="*/ 12 w 299"/>
                  <a:gd name="T15" fmla="*/ 126 h 186"/>
                  <a:gd name="T16" fmla="*/ 42 w 299"/>
                  <a:gd name="T17" fmla="*/ 156 h 186"/>
                  <a:gd name="T18" fmla="*/ 90 w 299"/>
                  <a:gd name="T19" fmla="*/ 180 h 186"/>
                  <a:gd name="T20" fmla="*/ 150 w 299"/>
                  <a:gd name="T21" fmla="*/ 186 h 186"/>
                  <a:gd name="T22" fmla="*/ 209 w 299"/>
                  <a:gd name="T23" fmla="*/ 180 h 186"/>
                  <a:gd name="T24" fmla="*/ 257 w 299"/>
                  <a:gd name="T25" fmla="*/ 156 h 186"/>
                  <a:gd name="T26" fmla="*/ 287 w 299"/>
                  <a:gd name="T27" fmla="*/ 126 h 186"/>
                  <a:gd name="T28" fmla="*/ 299 w 299"/>
                  <a:gd name="T29" fmla="*/ 108 h 186"/>
                  <a:gd name="T30" fmla="*/ 299 w 299"/>
                  <a:gd name="T31" fmla="*/ 90 h 186"/>
                  <a:gd name="T32" fmla="*/ 299 w 299"/>
                  <a:gd name="T33" fmla="*/ 72 h 186"/>
                  <a:gd name="T34" fmla="*/ 287 w 299"/>
                  <a:gd name="T35" fmla="*/ 54 h 186"/>
                  <a:gd name="T36" fmla="*/ 257 w 299"/>
                  <a:gd name="T37" fmla="*/ 30 h 186"/>
                  <a:gd name="T38" fmla="*/ 209 w 299"/>
                  <a:gd name="T39" fmla="*/ 6 h 186"/>
                  <a:gd name="T40" fmla="*/ 150 w 299"/>
                  <a:gd name="T41" fmla="*/ 0 h 186"/>
                  <a:gd name="T42" fmla="*/ 150 w 299"/>
                  <a:gd name="T43" fmla="*/ 0 h 186"/>
                  <a:gd name="T44" fmla="*/ 150 w 299"/>
                  <a:gd name="T45" fmla="*/ 180 h 186"/>
                  <a:gd name="T46" fmla="*/ 96 w 299"/>
                  <a:gd name="T47" fmla="*/ 174 h 186"/>
                  <a:gd name="T48" fmla="*/ 48 w 299"/>
                  <a:gd name="T49" fmla="*/ 156 h 186"/>
                  <a:gd name="T50" fmla="*/ 18 w 299"/>
                  <a:gd name="T51" fmla="*/ 126 h 186"/>
                  <a:gd name="T52" fmla="*/ 12 w 299"/>
                  <a:gd name="T53" fmla="*/ 108 h 186"/>
                  <a:gd name="T54" fmla="*/ 6 w 299"/>
                  <a:gd name="T55" fmla="*/ 90 h 186"/>
                  <a:gd name="T56" fmla="*/ 12 w 299"/>
                  <a:gd name="T57" fmla="*/ 72 h 186"/>
                  <a:gd name="T58" fmla="*/ 18 w 299"/>
                  <a:gd name="T59" fmla="*/ 54 h 186"/>
                  <a:gd name="T60" fmla="*/ 48 w 299"/>
                  <a:gd name="T61" fmla="*/ 30 h 186"/>
                  <a:gd name="T62" fmla="*/ 96 w 299"/>
                  <a:gd name="T63" fmla="*/ 12 h 186"/>
                  <a:gd name="T64" fmla="*/ 150 w 299"/>
                  <a:gd name="T65" fmla="*/ 6 h 186"/>
                  <a:gd name="T66" fmla="*/ 203 w 299"/>
                  <a:gd name="T67" fmla="*/ 12 h 186"/>
                  <a:gd name="T68" fmla="*/ 251 w 299"/>
                  <a:gd name="T69" fmla="*/ 30 h 186"/>
                  <a:gd name="T70" fmla="*/ 281 w 299"/>
                  <a:gd name="T71" fmla="*/ 54 h 186"/>
                  <a:gd name="T72" fmla="*/ 293 w 299"/>
                  <a:gd name="T73" fmla="*/ 72 h 186"/>
                  <a:gd name="T74" fmla="*/ 293 w 299"/>
                  <a:gd name="T75" fmla="*/ 90 h 186"/>
                  <a:gd name="T76" fmla="*/ 293 w 299"/>
                  <a:gd name="T77" fmla="*/ 108 h 186"/>
                  <a:gd name="T78" fmla="*/ 281 w 299"/>
                  <a:gd name="T79" fmla="*/ 126 h 186"/>
                  <a:gd name="T80" fmla="*/ 251 w 299"/>
                  <a:gd name="T81" fmla="*/ 156 h 186"/>
                  <a:gd name="T82" fmla="*/ 203 w 299"/>
                  <a:gd name="T83" fmla="*/ 174 h 186"/>
                  <a:gd name="T84" fmla="*/ 150 w 299"/>
                  <a:gd name="T85" fmla="*/ 180 h 186"/>
                  <a:gd name="T86" fmla="*/ 150 w 299"/>
                  <a:gd name="T87" fmla="*/ 18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33853" name="Group 61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33854" name="Oval 62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3855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3856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3857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</p:grpSp>
      <p:sp>
        <p:nvSpPr>
          <p:cNvPr id="33858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33859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33860" name="Rectangle 68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3861" name="Rectangle 69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3862" name="Rectangle 70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DA93C40B-2530-4469-BFEF-560C0F6452DC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AE405A-2E79-43D2-9B2E-6EB9FF30F41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46647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5F98C4-EB82-4D18-B721-F174B2CF904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33300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6E8D3F-7252-4970-A4C2-8B9C5D0B230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22720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AC6256-8CA3-4A5F-87ED-0AFDFBC21E2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7754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1EB1C3-8A4D-4061-B5E6-01108AF3A81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35016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1250F2-CCD1-4805-90CF-CA47F167173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24422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FEA96D-5675-46B2-9BD6-980676FCEAE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00439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477E0C-D4A4-4EB8-97FF-ADE88AB41FA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03685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342DB6-CF0F-4035-9B78-93DC492FD6B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26166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483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DE0637-30E4-4A7C-B484-8168AEFCA50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719421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483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BEFB471-A516-46CC-A4C8-E3254BB1CE5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79297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reeform 2"/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>
              <a:gd name="T0" fmla="*/ 0 w 179"/>
              <a:gd name="T1" fmla="*/ 132 h 132"/>
              <a:gd name="T2" fmla="*/ 29 w 179"/>
              <a:gd name="T3" fmla="*/ 132 h 132"/>
              <a:gd name="T4" fmla="*/ 77 w 179"/>
              <a:gd name="T5" fmla="*/ 108 h 132"/>
              <a:gd name="T6" fmla="*/ 119 w 179"/>
              <a:gd name="T7" fmla="*/ 78 h 132"/>
              <a:gd name="T8" fmla="*/ 155 w 179"/>
              <a:gd name="T9" fmla="*/ 48 h 132"/>
              <a:gd name="T10" fmla="*/ 179 w 179"/>
              <a:gd name="T11" fmla="*/ 12 h 132"/>
              <a:gd name="T12" fmla="*/ 173 w 179"/>
              <a:gd name="T13" fmla="*/ 6 h 132"/>
              <a:gd name="T14" fmla="*/ 167 w 179"/>
              <a:gd name="T15" fmla="*/ 0 h 132"/>
              <a:gd name="T16" fmla="*/ 137 w 179"/>
              <a:gd name="T17" fmla="*/ 42 h 132"/>
              <a:gd name="T18" fmla="*/ 101 w 179"/>
              <a:gd name="T19" fmla="*/ 78 h 132"/>
              <a:gd name="T20" fmla="*/ 53 w 179"/>
              <a:gd name="T21" fmla="*/ 108 h 132"/>
              <a:gd name="T22" fmla="*/ 0 w 179"/>
              <a:gd name="T23" fmla="*/ 132 h 132"/>
              <a:gd name="T24" fmla="*/ 0 w 179"/>
              <a:gd name="T25" fmla="*/ 132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32771" name="Group 3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32772" name="Freeform 4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>
                <a:gd name="T0" fmla="*/ 5740 w 5740"/>
                <a:gd name="T1" fmla="*/ 4316 h 4316"/>
                <a:gd name="T2" fmla="*/ 0 w 5740"/>
                <a:gd name="T3" fmla="*/ 4316 h 4316"/>
                <a:gd name="T4" fmla="*/ 0 w 5740"/>
                <a:gd name="T5" fmla="*/ 0 h 4316"/>
                <a:gd name="T6" fmla="*/ 5740 w 5740"/>
                <a:gd name="T7" fmla="*/ 0 h 4316"/>
                <a:gd name="T8" fmla="*/ 5740 w 5740"/>
                <a:gd name="T9" fmla="*/ 4316 h 4316"/>
                <a:gd name="T10" fmla="*/ 5740 w 5740"/>
                <a:gd name="T11" fmla="*/ 4316 h 4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32773" name="Group 5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32774" name="Oval 6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775" name="Oval 7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776" name="Oval 8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777" name="Oval 9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778" name="Oval 10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779" name="Freeform 11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>
                  <a:gd name="T0" fmla="*/ 376 w 382"/>
                  <a:gd name="T1" fmla="*/ 12 h 161"/>
                  <a:gd name="T2" fmla="*/ 257 w 382"/>
                  <a:gd name="T3" fmla="*/ 24 h 161"/>
                  <a:gd name="T4" fmla="*/ 149 w 382"/>
                  <a:gd name="T5" fmla="*/ 54 h 161"/>
                  <a:gd name="T6" fmla="*/ 101 w 382"/>
                  <a:gd name="T7" fmla="*/ 77 h 161"/>
                  <a:gd name="T8" fmla="*/ 59 w 382"/>
                  <a:gd name="T9" fmla="*/ 101 h 161"/>
                  <a:gd name="T10" fmla="*/ 24 w 382"/>
                  <a:gd name="T11" fmla="*/ 131 h 161"/>
                  <a:gd name="T12" fmla="*/ 0 w 382"/>
                  <a:gd name="T13" fmla="*/ 161 h 161"/>
                  <a:gd name="T14" fmla="*/ 0 w 382"/>
                  <a:gd name="T15" fmla="*/ 137 h 161"/>
                  <a:gd name="T16" fmla="*/ 29 w 382"/>
                  <a:gd name="T17" fmla="*/ 107 h 161"/>
                  <a:gd name="T18" fmla="*/ 65 w 382"/>
                  <a:gd name="T19" fmla="*/ 83 h 161"/>
                  <a:gd name="T20" fmla="*/ 155 w 382"/>
                  <a:gd name="T21" fmla="*/ 36 h 161"/>
                  <a:gd name="T22" fmla="*/ 257 w 382"/>
                  <a:gd name="T23" fmla="*/ 12 h 161"/>
                  <a:gd name="T24" fmla="*/ 376 w 382"/>
                  <a:gd name="T25" fmla="*/ 0 h 161"/>
                  <a:gd name="T26" fmla="*/ 376 w 382"/>
                  <a:gd name="T27" fmla="*/ 0 h 161"/>
                  <a:gd name="T28" fmla="*/ 382 w 382"/>
                  <a:gd name="T29" fmla="*/ 0 h 161"/>
                  <a:gd name="T30" fmla="*/ 382 w 382"/>
                  <a:gd name="T31" fmla="*/ 12 h 161"/>
                  <a:gd name="T32" fmla="*/ 376 w 382"/>
                  <a:gd name="T33" fmla="*/ 12 h 161"/>
                  <a:gd name="T34" fmla="*/ 376 w 382"/>
                  <a:gd name="T35" fmla="*/ 12 h 161"/>
                  <a:gd name="T36" fmla="*/ 376 w 382"/>
                  <a:gd name="T37" fmla="*/ 12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780" name="Freeform 12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>
                  <a:gd name="T0" fmla="*/ 257 w 443"/>
                  <a:gd name="T1" fmla="*/ 54 h 66"/>
                  <a:gd name="T2" fmla="*/ 353 w 443"/>
                  <a:gd name="T3" fmla="*/ 48 h 66"/>
                  <a:gd name="T4" fmla="*/ 443 w 443"/>
                  <a:gd name="T5" fmla="*/ 24 h 66"/>
                  <a:gd name="T6" fmla="*/ 443 w 443"/>
                  <a:gd name="T7" fmla="*/ 36 h 66"/>
                  <a:gd name="T8" fmla="*/ 353 w 443"/>
                  <a:gd name="T9" fmla="*/ 60 h 66"/>
                  <a:gd name="T10" fmla="*/ 257 w 443"/>
                  <a:gd name="T11" fmla="*/ 66 h 66"/>
                  <a:gd name="T12" fmla="*/ 186 w 443"/>
                  <a:gd name="T13" fmla="*/ 60 h 66"/>
                  <a:gd name="T14" fmla="*/ 120 w 443"/>
                  <a:gd name="T15" fmla="*/ 48 h 66"/>
                  <a:gd name="T16" fmla="*/ 60 w 443"/>
                  <a:gd name="T17" fmla="*/ 36 h 66"/>
                  <a:gd name="T18" fmla="*/ 0 w 443"/>
                  <a:gd name="T19" fmla="*/ 12 h 66"/>
                  <a:gd name="T20" fmla="*/ 0 w 443"/>
                  <a:gd name="T21" fmla="*/ 0 h 66"/>
                  <a:gd name="T22" fmla="*/ 54 w 443"/>
                  <a:gd name="T23" fmla="*/ 24 h 66"/>
                  <a:gd name="T24" fmla="*/ 120 w 443"/>
                  <a:gd name="T25" fmla="*/ 36 h 66"/>
                  <a:gd name="T26" fmla="*/ 186 w 443"/>
                  <a:gd name="T27" fmla="*/ 48 h 66"/>
                  <a:gd name="T28" fmla="*/ 257 w 443"/>
                  <a:gd name="T29" fmla="*/ 54 h 66"/>
                  <a:gd name="T30" fmla="*/ 257 w 443"/>
                  <a:gd name="T31" fmla="*/ 5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781" name="Freeform 13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>
                  <a:gd name="T0" fmla="*/ 12 w 89"/>
                  <a:gd name="T1" fmla="*/ 66 h 216"/>
                  <a:gd name="T2" fmla="*/ 18 w 89"/>
                  <a:gd name="T3" fmla="*/ 108 h 216"/>
                  <a:gd name="T4" fmla="*/ 36 w 89"/>
                  <a:gd name="T5" fmla="*/ 144 h 216"/>
                  <a:gd name="T6" fmla="*/ 60 w 89"/>
                  <a:gd name="T7" fmla="*/ 180 h 216"/>
                  <a:gd name="T8" fmla="*/ 89 w 89"/>
                  <a:gd name="T9" fmla="*/ 216 h 216"/>
                  <a:gd name="T10" fmla="*/ 72 w 89"/>
                  <a:gd name="T11" fmla="*/ 216 h 216"/>
                  <a:gd name="T12" fmla="*/ 42 w 89"/>
                  <a:gd name="T13" fmla="*/ 180 h 216"/>
                  <a:gd name="T14" fmla="*/ 18 w 89"/>
                  <a:gd name="T15" fmla="*/ 144 h 216"/>
                  <a:gd name="T16" fmla="*/ 6 w 89"/>
                  <a:gd name="T17" fmla="*/ 108 h 216"/>
                  <a:gd name="T18" fmla="*/ 0 w 89"/>
                  <a:gd name="T19" fmla="*/ 66 h 216"/>
                  <a:gd name="T20" fmla="*/ 0 w 89"/>
                  <a:gd name="T21" fmla="*/ 30 h 216"/>
                  <a:gd name="T22" fmla="*/ 12 w 89"/>
                  <a:gd name="T23" fmla="*/ 0 h 216"/>
                  <a:gd name="T24" fmla="*/ 30 w 89"/>
                  <a:gd name="T25" fmla="*/ 0 h 216"/>
                  <a:gd name="T26" fmla="*/ 18 w 89"/>
                  <a:gd name="T27" fmla="*/ 30 h 216"/>
                  <a:gd name="T28" fmla="*/ 12 w 89"/>
                  <a:gd name="T29" fmla="*/ 66 h 216"/>
                  <a:gd name="T30" fmla="*/ 12 w 89"/>
                  <a:gd name="T31" fmla="*/ 66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782" name="Freeform 14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>
                  <a:gd name="T0" fmla="*/ 382 w 747"/>
                  <a:gd name="T1" fmla="*/ 443 h 461"/>
                  <a:gd name="T2" fmla="*/ 311 w 747"/>
                  <a:gd name="T3" fmla="*/ 437 h 461"/>
                  <a:gd name="T4" fmla="*/ 245 w 747"/>
                  <a:gd name="T5" fmla="*/ 425 h 461"/>
                  <a:gd name="T6" fmla="*/ 185 w 747"/>
                  <a:gd name="T7" fmla="*/ 407 h 461"/>
                  <a:gd name="T8" fmla="*/ 131 w 747"/>
                  <a:gd name="T9" fmla="*/ 383 h 461"/>
                  <a:gd name="T10" fmla="*/ 83 w 747"/>
                  <a:gd name="T11" fmla="*/ 347 h 461"/>
                  <a:gd name="T12" fmla="*/ 53 w 747"/>
                  <a:gd name="T13" fmla="*/ 311 h 461"/>
                  <a:gd name="T14" fmla="*/ 30 w 747"/>
                  <a:gd name="T15" fmla="*/ 269 h 461"/>
                  <a:gd name="T16" fmla="*/ 24 w 747"/>
                  <a:gd name="T17" fmla="*/ 227 h 461"/>
                  <a:gd name="T18" fmla="*/ 30 w 747"/>
                  <a:gd name="T19" fmla="*/ 185 h 461"/>
                  <a:gd name="T20" fmla="*/ 53 w 747"/>
                  <a:gd name="T21" fmla="*/ 143 h 461"/>
                  <a:gd name="T22" fmla="*/ 83 w 747"/>
                  <a:gd name="T23" fmla="*/ 107 h 461"/>
                  <a:gd name="T24" fmla="*/ 131 w 747"/>
                  <a:gd name="T25" fmla="*/ 77 h 461"/>
                  <a:gd name="T26" fmla="*/ 185 w 747"/>
                  <a:gd name="T27" fmla="*/ 47 h 461"/>
                  <a:gd name="T28" fmla="*/ 245 w 747"/>
                  <a:gd name="T29" fmla="*/ 30 h 461"/>
                  <a:gd name="T30" fmla="*/ 311 w 747"/>
                  <a:gd name="T31" fmla="*/ 18 h 461"/>
                  <a:gd name="T32" fmla="*/ 382 w 747"/>
                  <a:gd name="T33" fmla="*/ 12 h 461"/>
                  <a:gd name="T34" fmla="*/ 478 w 747"/>
                  <a:gd name="T35" fmla="*/ 18 h 461"/>
                  <a:gd name="T36" fmla="*/ 562 w 747"/>
                  <a:gd name="T37" fmla="*/ 41 h 461"/>
                  <a:gd name="T38" fmla="*/ 562 w 747"/>
                  <a:gd name="T39" fmla="*/ 36 h 461"/>
                  <a:gd name="T40" fmla="*/ 562 w 747"/>
                  <a:gd name="T41" fmla="*/ 30 h 461"/>
                  <a:gd name="T42" fmla="*/ 478 w 747"/>
                  <a:gd name="T43" fmla="*/ 6 h 461"/>
                  <a:gd name="T44" fmla="*/ 382 w 747"/>
                  <a:gd name="T45" fmla="*/ 0 h 461"/>
                  <a:gd name="T46" fmla="*/ 305 w 747"/>
                  <a:gd name="T47" fmla="*/ 6 h 461"/>
                  <a:gd name="T48" fmla="*/ 233 w 747"/>
                  <a:gd name="T49" fmla="*/ 18 h 461"/>
                  <a:gd name="T50" fmla="*/ 167 w 747"/>
                  <a:gd name="T51" fmla="*/ 41 h 461"/>
                  <a:gd name="T52" fmla="*/ 113 w 747"/>
                  <a:gd name="T53" fmla="*/ 65 h 461"/>
                  <a:gd name="T54" fmla="*/ 65 w 747"/>
                  <a:gd name="T55" fmla="*/ 101 h 461"/>
                  <a:gd name="T56" fmla="*/ 30 w 747"/>
                  <a:gd name="T57" fmla="*/ 137 h 461"/>
                  <a:gd name="T58" fmla="*/ 6 w 747"/>
                  <a:gd name="T59" fmla="*/ 179 h 461"/>
                  <a:gd name="T60" fmla="*/ 0 w 747"/>
                  <a:gd name="T61" fmla="*/ 227 h 461"/>
                  <a:gd name="T62" fmla="*/ 6 w 747"/>
                  <a:gd name="T63" fmla="*/ 275 h 461"/>
                  <a:gd name="T64" fmla="*/ 30 w 747"/>
                  <a:gd name="T65" fmla="*/ 317 h 461"/>
                  <a:gd name="T66" fmla="*/ 65 w 747"/>
                  <a:gd name="T67" fmla="*/ 359 h 461"/>
                  <a:gd name="T68" fmla="*/ 113 w 747"/>
                  <a:gd name="T69" fmla="*/ 395 h 461"/>
                  <a:gd name="T70" fmla="*/ 167 w 747"/>
                  <a:gd name="T71" fmla="*/ 419 h 461"/>
                  <a:gd name="T72" fmla="*/ 233 w 747"/>
                  <a:gd name="T73" fmla="*/ 443 h 461"/>
                  <a:gd name="T74" fmla="*/ 305 w 747"/>
                  <a:gd name="T75" fmla="*/ 455 h 461"/>
                  <a:gd name="T76" fmla="*/ 382 w 747"/>
                  <a:gd name="T77" fmla="*/ 461 h 461"/>
                  <a:gd name="T78" fmla="*/ 448 w 747"/>
                  <a:gd name="T79" fmla="*/ 455 h 461"/>
                  <a:gd name="T80" fmla="*/ 508 w 747"/>
                  <a:gd name="T81" fmla="*/ 449 h 461"/>
                  <a:gd name="T82" fmla="*/ 609 w 747"/>
                  <a:gd name="T83" fmla="*/ 413 h 461"/>
                  <a:gd name="T84" fmla="*/ 657 w 747"/>
                  <a:gd name="T85" fmla="*/ 389 h 461"/>
                  <a:gd name="T86" fmla="*/ 693 w 747"/>
                  <a:gd name="T87" fmla="*/ 359 h 461"/>
                  <a:gd name="T88" fmla="*/ 723 w 747"/>
                  <a:gd name="T89" fmla="*/ 329 h 461"/>
                  <a:gd name="T90" fmla="*/ 747 w 747"/>
                  <a:gd name="T91" fmla="*/ 293 h 461"/>
                  <a:gd name="T92" fmla="*/ 741 w 747"/>
                  <a:gd name="T93" fmla="*/ 287 h 461"/>
                  <a:gd name="T94" fmla="*/ 729 w 747"/>
                  <a:gd name="T95" fmla="*/ 281 h 461"/>
                  <a:gd name="T96" fmla="*/ 711 w 747"/>
                  <a:gd name="T97" fmla="*/ 317 h 461"/>
                  <a:gd name="T98" fmla="*/ 681 w 747"/>
                  <a:gd name="T99" fmla="*/ 347 h 461"/>
                  <a:gd name="T100" fmla="*/ 645 w 747"/>
                  <a:gd name="T101" fmla="*/ 377 h 461"/>
                  <a:gd name="T102" fmla="*/ 604 w 747"/>
                  <a:gd name="T103" fmla="*/ 401 h 461"/>
                  <a:gd name="T104" fmla="*/ 502 w 747"/>
                  <a:gd name="T105" fmla="*/ 431 h 461"/>
                  <a:gd name="T106" fmla="*/ 442 w 747"/>
                  <a:gd name="T107" fmla="*/ 443 h 461"/>
                  <a:gd name="T108" fmla="*/ 382 w 747"/>
                  <a:gd name="T109" fmla="*/ 443 h 461"/>
                  <a:gd name="T110" fmla="*/ 382 w 747"/>
                  <a:gd name="T111" fmla="*/ 443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783" name="Freeform 15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>
                  <a:gd name="T0" fmla="*/ 0 w 96"/>
                  <a:gd name="T1" fmla="*/ 0 h 30"/>
                  <a:gd name="T2" fmla="*/ 0 w 96"/>
                  <a:gd name="T3" fmla="*/ 12 h 30"/>
                  <a:gd name="T4" fmla="*/ 48 w 96"/>
                  <a:gd name="T5" fmla="*/ 18 h 30"/>
                  <a:gd name="T6" fmla="*/ 96 w 96"/>
                  <a:gd name="T7" fmla="*/ 30 h 30"/>
                  <a:gd name="T8" fmla="*/ 96 w 96"/>
                  <a:gd name="T9" fmla="*/ 24 h 30"/>
                  <a:gd name="T10" fmla="*/ 96 w 96"/>
                  <a:gd name="T11" fmla="*/ 18 h 30"/>
                  <a:gd name="T12" fmla="*/ 48 w 96"/>
                  <a:gd name="T13" fmla="*/ 12 h 30"/>
                  <a:gd name="T14" fmla="*/ 0 w 96"/>
                  <a:gd name="T15" fmla="*/ 0 h 30"/>
                  <a:gd name="T16" fmla="*/ 0 w 96"/>
                  <a:gd name="T1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784" name="Oval 16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32785" name="Group 17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32786" name="Oval 18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787" name="Oval 19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788" name="Oval 20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789" name="Oval 21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790" name="Oval 22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791" name="Oval 23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792" name="Oval 24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793" name="Oval 25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794" name="Freeform 26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>
                  <a:gd name="T0" fmla="*/ 6 w 448"/>
                  <a:gd name="T1" fmla="*/ 6 h 186"/>
                  <a:gd name="T2" fmla="*/ 78 w 448"/>
                  <a:gd name="T3" fmla="*/ 12 h 186"/>
                  <a:gd name="T4" fmla="*/ 150 w 448"/>
                  <a:gd name="T5" fmla="*/ 18 h 186"/>
                  <a:gd name="T6" fmla="*/ 215 w 448"/>
                  <a:gd name="T7" fmla="*/ 36 h 186"/>
                  <a:gd name="T8" fmla="*/ 275 w 448"/>
                  <a:gd name="T9" fmla="*/ 60 h 186"/>
                  <a:gd name="T10" fmla="*/ 329 w 448"/>
                  <a:gd name="T11" fmla="*/ 84 h 186"/>
                  <a:gd name="T12" fmla="*/ 377 w 448"/>
                  <a:gd name="T13" fmla="*/ 114 h 186"/>
                  <a:gd name="T14" fmla="*/ 419 w 448"/>
                  <a:gd name="T15" fmla="*/ 150 h 186"/>
                  <a:gd name="T16" fmla="*/ 448 w 448"/>
                  <a:gd name="T17" fmla="*/ 186 h 186"/>
                  <a:gd name="T18" fmla="*/ 448 w 448"/>
                  <a:gd name="T19" fmla="*/ 162 h 186"/>
                  <a:gd name="T20" fmla="*/ 413 w 448"/>
                  <a:gd name="T21" fmla="*/ 126 h 186"/>
                  <a:gd name="T22" fmla="*/ 371 w 448"/>
                  <a:gd name="T23" fmla="*/ 96 h 186"/>
                  <a:gd name="T24" fmla="*/ 323 w 448"/>
                  <a:gd name="T25" fmla="*/ 66 h 186"/>
                  <a:gd name="T26" fmla="*/ 269 w 448"/>
                  <a:gd name="T27" fmla="*/ 48 h 186"/>
                  <a:gd name="T28" fmla="*/ 144 w 448"/>
                  <a:gd name="T29" fmla="*/ 12 h 186"/>
                  <a:gd name="T30" fmla="*/ 78 w 448"/>
                  <a:gd name="T31" fmla="*/ 6 h 186"/>
                  <a:gd name="T32" fmla="*/ 6 w 448"/>
                  <a:gd name="T33" fmla="*/ 0 h 186"/>
                  <a:gd name="T34" fmla="*/ 0 w 448"/>
                  <a:gd name="T35" fmla="*/ 0 h 186"/>
                  <a:gd name="T36" fmla="*/ 0 w 448"/>
                  <a:gd name="T37" fmla="*/ 0 h 186"/>
                  <a:gd name="T38" fmla="*/ 0 w 448"/>
                  <a:gd name="T39" fmla="*/ 6 h 186"/>
                  <a:gd name="T40" fmla="*/ 0 w 448"/>
                  <a:gd name="T41" fmla="*/ 6 h 186"/>
                  <a:gd name="T42" fmla="*/ 6 w 448"/>
                  <a:gd name="T43" fmla="*/ 6 h 186"/>
                  <a:gd name="T44" fmla="*/ 6 w 448"/>
                  <a:gd name="T45" fmla="*/ 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795" name="Freeform 27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>
                  <a:gd name="T0" fmla="*/ 23 w 890"/>
                  <a:gd name="T1" fmla="*/ 276 h 462"/>
                  <a:gd name="T2" fmla="*/ 29 w 890"/>
                  <a:gd name="T3" fmla="*/ 222 h 462"/>
                  <a:gd name="T4" fmla="*/ 59 w 890"/>
                  <a:gd name="T5" fmla="*/ 174 h 462"/>
                  <a:gd name="T6" fmla="*/ 95 w 890"/>
                  <a:gd name="T7" fmla="*/ 132 h 462"/>
                  <a:gd name="T8" fmla="*/ 149 w 890"/>
                  <a:gd name="T9" fmla="*/ 96 h 462"/>
                  <a:gd name="T10" fmla="*/ 209 w 890"/>
                  <a:gd name="T11" fmla="*/ 60 h 462"/>
                  <a:gd name="T12" fmla="*/ 281 w 890"/>
                  <a:gd name="T13" fmla="*/ 36 h 462"/>
                  <a:gd name="T14" fmla="*/ 364 w 890"/>
                  <a:gd name="T15" fmla="*/ 24 h 462"/>
                  <a:gd name="T16" fmla="*/ 448 w 890"/>
                  <a:gd name="T17" fmla="*/ 18 h 462"/>
                  <a:gd name="T18" fmla="*/ 532 w 890"/>
                  <a:gd name="T19" fmla="*/ 24 h 462"/>
                  <a:gd name="T20" fmla="*/ 609 w 890"/>
                  <a:gd name="T21" fmla="*/ 36 h 462"/>
                  <a:gd name="T22" fmla="*/ 681 w 890"/>
                  <a:gd name="T23" fmla="*/ 60 h 462"/>
                  <a:gd name="T24" fmla="*/ 741 w 890"/>
                  <a:gd name="T25" fmla="*/ 96 h 462"/>
                  <a:gd name="T26" fmla="*/ 795 w 890"/>
                  <a:gd name="T27" fmla="*/ 132 h 462"/>
                  <a:gd name="T28" fmla="*/ 831 w 890"/>
                  <a:gd name="T29" fmla="*/ 174 h 462"/>
                  <a:gd name="T30" fmla="*/ 861 w 890"/>
                  <a:gd name="T31" fmla="*/ 222 h 462"/>
                  <a:gd name="T32" fmla="*/ 867 w 890"/>
                  <a:gd name="T33" fmla="*/ 276 h 462"/>
                  <a:gd name="T34" fmla="*/ 855 w 890"/>
                  <a:gd name="T35" fmla="*/ 330 h 462"/>
                  <a:gd name="T36" fmla="*/ 831 w 890"/>
                  <a:gd name="T37" fmla="*/ 378 h 462"/>
                  <a:gd name="T38" fmla="*/ 783 w 890"/>
                  <a:gd name="T39" fmla="*/ 426 h 462"/>
                  <a:gd name="T40" fmla="*/ 723 w 890"/>
                  <a:gd name="T41" fmla="*/ 462 h 462"/>
                  <a:gd name="T42" fmla="*/ 765 w 890"/>
                  <a:gd name="T43" fmla="*/ 462 h 462"/>
                  <a:gd name="T44" fmla="*/ 819 w 890"/>
                  <a:gd name="T45" fmla="*/ 426 h 462"/>
                  <a:gd name="T46" fmla="*/ 855 w 890"/>
                  <a:gd name="T47" fmla="*/ 378 h 462"/>
                  <a:gd name="T48" fmla="*/ 884 w 890"/>
                  <a:gd name="T49" fmla="*/ 330 h 462"/>
                  <a:gd name="T50" fmla="*/ 890 w 890"/>
                  <a:gd name="T51" fmla="*/ 276 h 462"/>
                  <a:gd name="T52" fmla="*/ 884 w 890"/>
                  <a:gd name="T53" fmla="*/ 222 h 462"/>
                  <a:gd name="T54" fmla="*/ 855 w 890"/>
                  <a:gd name="T55" fmla="*/ 168 h 462"/>
                  <a:gd name="T56" fmla="*/ 813 w 890"/>
                  <a:gd name="T57" fmla="*/ 120 h 462"/>
                  <a:gd name="T58" fmla="*/ 759 w 890"/>
                  <a:gd name="T59" fmla="*/ 84 h 462"/>
                  <a:gd name="T60" fmla="*/ 693 w 890"/>
                  <a:gd name="T61" fmla="*/ 48 h 462"/>
                  <a:gd name="T62" fmla="*/ 621 w 890"/>
                  <a:gd name="T63" fmla="*/ 24 h 462"/>
                  <a:gd name="T64" fmla="*/ 538 w 890"/>
                  <a:gd name="T65" fmla="*/ 6 h 462"/>
                  <a:gd name="T66" fmla="*/ 448 w 890"/>
                  <a:gd name="T67" fmla="*/ 0 h 462"/>
                  <a:gd name="T68" fmla="*/ 358 w 890"/>
                  <a:gd name="T69" fmla="*/ 6 h 462"/>
                  <a:gd name="T70" fmla="*/ 275 w 890"/>
                  <a:gd name="T71" fmla="*/ 24 h 462"/>
                  <a:gd name="T72" fmla="*/ 197 w 890"/>
                  <a:gd name="T73" fmla="*/ 48 h 462"/>
                  <a:gd name="T74" fmla="*/ 131 w 890"/>
                  <a:gd name="T75" fmla="*/ 84 h 462"/>
                  <a:gd name="T76" fmla="*/ 77 w 890"/>
                  <a:gd name="T77" fmla="*/ 120 h 462"/>
                  <a:gd name="T78" fmla="*/ 35 w 890"/>
                  <a:gd name="T79" fmla="*/ 168 h 462"/>
                  <a:gd name="T80" fmla="*/ 12 w 890"/>
                  <a:gd name="T81" fmla="*/ 222 h 462"/>
                  <a:gd name="T82" fmla="*/ 0 w 890"/>
                  <a:gd name="T83" fmla="*/ 276 h 462"/>
                  <a:gd name="T84" fmla="*/ 6 w 890"/>
                  <a:gd name="T85" fmla="*/ 330 h 462"/>
                  <a:gd name="T86" fmla="*/ 35 w 890"/>
                  <a:gd name="T87" fmla="*/ 378 h 462"/>
                  <a:gd name="T88" fmla="*/ 71 w 890"/>
                  <a:gd name="T89" fmla="*/ 426 h 462"/>
                  <a:gd name="T90" fmla="*/ 125 w 890"/>
                  <a:gd name="T91" fmla="*/ 462 h 462"/>
                  <a:gd name="T92" fmla="*/ 167 w 890"/>
                  <a:gd name="T93" fmla="*/ 462 h 462"/>
                  <a:gd name="T94" fmla="*/ 107 w 890"/>
                  <a:gd name="T95" fmla="*/ 426 h 462"/>
                  <a:gd name="T96" fmla="*/ 59 w 890"/>
                  <a:gd name="T97" fmla="*/ 378 h 462"/>
                  <a:gd name="T98" fmla="*/ 35 w 890"/>
                  <a:gd name="T99" fmla="*/ 330 h 462"/>
                  <a:gd name="T100" fmla="*/ 23 w 890"/>
                  <a:gd name="T101" fmla="*/ 276 h 462"/>
                  <a:gd name="T102" fmla="*/ 23 w 890"/>
                  <a:gd name="T103" fmla="*/ 276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796" name="Freeform 28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>
                  <a:gd name="T0" fmla="*/ 18 w 406"/>
                  <a:gd name="T1" fmla="*/ 300 h 486"/>
                  <a:gd name="T2" fmla="*/ 24 w 406"/>
                  <a:gd name="T3" fmla="*/ 246 h 486"/>
                  <a:gd name="T4" fmla="*/ 48 w 406"/>
                  <a:gd name="T5" fmla="*/ 198 h 486"/>
                  <a:gd name="T6" fmla="*/ 83 w 406"/>
                  <a:gd name="T7" fmla="*/ 150 h 486"/>
                  <a:gd name="T8" fmla="*/ 131 w 406"/>
                  <a:gd name="T9" fmla="*/ 108 h 486"/>
                  <a:gd name="T10" fmla="*/ 185 w 406"/>
                  <a:gd name="T11" fmla="*/ 72 h 486"/>
                  <a:gd name="T12" fmla="*/ 251 w 406"/>
                  <a:gd name="T13" fmla="*/ 42 h 486"/>
                  <a:gd name="T14" fmla="*/ 329 w 406"/>
                  <a:gd name="T15" fmla="*/ 24 h 486"/>
                  <a:gd name="T16" fmla="*/ 406 w 406"/>
                  <a:gd name="T17" fmla="*/ 6 h 486"/>
                  <a:gd name="T18" fmla="*/ 406 w 406"/>
                  <a:gd name="T19" fmla="*/ 0 h 486"/>
                  <a:gd name="T20" fmla="*/ 323 w 406"/>
                  <a:gd name="T21" fmla="*/ 12 h 486"/>
                  <a:gd name="T22" fmla="*/ 245 w 406"/>
                  <a:gd name="T23" fmla="*/ 36 h 486"/>
                  <a:gd name="T24" fmla="*/ 179 w 406"/>
                  <a:gd name="T25" fmla="*/ 66 h 486"/>
                  <a:gd name="T26" fmla="*/ 119 w 406"/>
                  <a:gd name="T27" fmla="*/ 102 h 486"/>
                  <a:gd name="T28" fmla="*/ 72 w 406"/>
                  <a:gd name="T29" fmla="*/ 144 h 486"/>
                  <a:gd name="T30" fmla="*/ 30 w 406"/>
                  <a:gd name="T31" fmla="*/ 192 h 486"/>
                  <a:gd name="T32" fmla="*/ 6 w 406"/>
                  <a:gd name="T33" fmla="*/ 246 h 486"/>
                  <a:gd name="T34" fmla="*/ 0 w 406"/>
                  <a:gd name="T35" fmla="*/ 300 h 486"/>
                  <a:gd name="T36" fmla="*/ 6 w 406"/>
                  <a:gd name="T37" fmla="*/ 348 h 486"/>
                  <a:gd name="T38" fmla="*/ 30 w 406"/>
                  <a:gd name="T39" fmla="*/ 396 h 486"/>
                  <a:gd name="T40" fmla="*/ 66 w 406"/>
                  <a:gd name="T41" fmla="*/ 444 h 486"/>
                  <a:gd name="T42" fmla="*/ 107 w 406"/>
                  <a:gd name="T43" fmla="*/ 486 h 486"/>
                  <a:gd name="T44" fmla="*/ 131 w 406"/>
                  <a:gd name="T45" fmla="*/ 486 h 486"/>
                  <a:gd name="T46" fmla="*/ 83 w 406"/>
                  <a:gd name="T47" fmla="*/ 450 h 486"/>
                  <a:gd name="T48" fmla="*/ 48 w 406"/>
                  <a:gd name="T49" fmla="*/ 402 h 486"/>
                  <a:gd name="T50" fmla="*/ 24 w 406"/>
                  <a:gd name="T51" fmla="*/ 354 h 486"/>
                  <a:gd name="T52" fmla="*/ 18 w 406"/>
                  <a:gd name="T53" fmla="*/ 300 h 486"/>
                  <a:gd name="T54" fmla="*/ 18 w 406"/>
                  <a:gd name="T55" fmla="*/ 300 h 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797" name="Freeform 29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>
                  <a:gd name="T0" fmla="*/ 89 w 107"/>
                  <a:gd name="T1" fmla="*/ 84 h 252"/>
                  <a:gd name="T2" fmla="*/ 83 w 107"/>
                  <a:gd name="T3" fmla="*/ 132 h 252"/>
                  <a:gd name="T4" fmla="*/ 65 w 107"/>
                  <a:gd name="T5" fmla="*/ 174 h 252"/>
                  <a:gd name="T6" fmla="*/ 36 w 107"/>
                  <a:gd name="T7" fmla="*/ 216 h 252"/>
                  <a:gd name="T8" fmla="*/ 0 w 107"/>
                  <a:gd name="T9" fmla="*/ 252 h 252"/>
                  <a:gd name="T10" fmla="*/ 18 w 107"/>
                  <a:gd name="T11" fmla="*/ 252 h 252"/>
                  <a:gd name="T12" fmla="*/ 53 w 107"/>
                  <a:gd name="T13" fmla="*/ 216 h 252"/>
                  <a:gd name="T14" fmla="*/ 83 w 107"/>
                  <a:gd name="T15" fmla="*/ 174 h 252"/>
                  <a:gd name="T16" fmla="*/ 101 w 107"/>
                  <a:gd name="T17" fmla="*/ 132 h 252"/>
                  <a:gd name="T18" fmla="*/ 107 w 107"/>
                  <a:gd name="T19" fmla="*/ 84 h 252"/>
                  <a:gd name="T20" fmla="*/ 101 w 107"/>
                  <a:gd name="T21" fmla="*/ 42 h 252"/>
                  <a:gd name="T22" fmla="*/ 89 w 107"/>
                  <a:gd name="T23" fmla="*/ 0 h 252"/>
                  <a:gd name="T24" fmla="*/ 65 w 107"/>
                  <a:gd name="T25" fmla="*/ 0 h 252"/>
                  <a:gd name="T26" fmla="*/ 83 w 107"/>
                  <a:gd name="T27" fmla="*/ 42 h 252"/>
                  <a:gd name="T28" fmla="*/ 89 w 107"/>
                  <a:gd name="T29" fmla="*/ 84 h 252"/>
                  <a:gd name="T30" fmla="*/ 89 w 107"/>
                  <a:gd name="T31" fmla="*/ 84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798" name="Freeform 30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>
                  <a:gd name="T0" fmla="*/ 518 w 835"/>
                  <a:gd name="T1" fmla="*/ 18 h 150"/>
                  <a:gd name="T2" fmla="*/ 597 w 835"/>
                  <a:gd name="T3" fmla="*/ 24 h 150"/>
                  <a:gd name="T4" fmla="*/ 682 w 835"/>
                  <a:gd name="T5" fmla="*/ 30 h 150"/>
                  <a:gd name="T6" fmla="*/ 755 w 835"/>
                  <a:gd name="T7" fmla="*/ 42 h 150"/>
                  <a:gd name="T8" fmla="*/ 828 w 835"/>
                  <a:gd name="T9" fmla="*/ 60 h 150"/>
                  <a:gd name="T10" fmla="*/ 835 w 835"/>
                  <a:gd name="T11" fmla="*/ 42 h 150"/>
                  <a:gd name="T12" fmla="*/ 761 w 835"/>
                  <a:gd name="T13" fmla="*/ 24 h 150"/>
                  <a:gd name="T14" fmla="*/ 688 w 835"/>
                  <a:gd name="T15" fmla="*/ 12 h 150"/>
                  <a:gd name="T16" fmla="*/ 603 w 835"/>
                  <a:gd name="T17" fmla="*/ 6 h 150"/>
                  <a:gd name="T18" fmla="*/ 518 w 835"/>
                  <a:gd name="T19" fmla="*/ 0 h 150"/>
                  <a:gd name="T20" fmla="*/ 372 w 835"/>
                  <a:gd name="T21" fmla="*/ 12 h 150"/>
                  <a:gd name="T22" fmla="*/ 232 w 835"/>
                  <a:gd name="T23" fmla="*/ 36 h 150"/>
                  <a:gd name="T24" fmla="*/ 110 w 835"/>
                  <a:gd name="T25" fmla="*/ 78 h 150"/>
                  <a:gd name="T26" fmla="*/ 0 w 835"/>
                  <a:gd name="T27" fmla="*/ 132 h 150"/>
                  <a:gd name="T28" fmla="*/ 19 w 835"/>
                  <a:gd name="T29" fmla="*/ 150 h 150"/>
                  <a:gd name="T30" fmla="*/ 122 w 835"/>
                  <a:gd name="T31" fmla="*/ 96 h 150"/>
                  <a:gd name="T32" fmla="*/ 244 w 835"/>
                  <a:gd name="T33" fmla="*/ 54 h 150"/>
                  <a:gd name="T34" fmla="*/ 378 w 835"/>
                  <a:gd name="T35" fmla="*/ 30 h 150"/>
                  <a:gd name="T36" fmla="*/ 518 w 835"/>
                  <a:gd name="T37" fmla="*/ 18 h 150"/>
                  <a:gd name="T38" fmla="*/ 518 w 835"/>
                  <a:gd name="T39" fmla="*/ 18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799" name="Freeform 31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>
                  <a:gd name="T0" fmla="*/ 31 w 171"/>
                  <a:gd name="T1" fmla="*/ 263 h 461"/>
                  <a:gd name="T2" fmla="*/ 43 w 171"/>
                  <a:gd name="T3" fmla="*/ 191 h 461"/>
                  <a:gd name="T4" fmla="*/ 67 w 171"/>
                  <a:gd name="T5" fmla="*/ 131 h 461"/>
                  <a:gd name="T6" fmla="*/ 116 w 171"/>
                  <a:gd name="T7" fmla="*/ 72 h 461"/>
                  <a:gd name="T8" fmla="*/ 171 w 171"/>
                  <a:gd name="T9" fmla="*/ 18 h 461"/>
                  <a:gd name="T10" fmla="*/ 153 w 171"/>
                  <a:gd name="T11" fmla="*/ 0 h 461"/>
                  <a:gd name="T12" fmla="*/ 86 w 171"/>
                  <a:gd name="T13" fmla="*/ 60 h 461"/>
                  <a:gd name="T14" fmla="*/ 43 w 171"/>
                  <a:gd name="T15" fmla="*/ 120 h 461"/>
                  <a:gd name="T16" fmla="*/ 13 w 171"/>
                  <a:gd name="T17" fmla="*/ 191 h 461"/>
                  <a:gd name="T18" fmla="*/ 0 w 171"/>
                  <a:gd name="T19" fmla="*/ 263 h 461"/>
                  <a:gd name="T20" fmla="*/ 6 w 171"/>
                  <a:gd name="T21" fmla="*/ 317 h 461"/>
                  <a:gd name="T22" fmla="*/ 25 w 171"/>
                  <a:gd name="T23" fmla="*/ 365 h 461"/>
                  <a:gd name="T24" fmla="*/ 49 w 171"/>
                  <a:gd name="T25" fmla="*/ 413 h 461"/>
                  <a:gd name="T26" fmla="*/ 86 w 171"/>
                  <a:gd name="T27" fmla="*/ 461 h 461"/>
                  <a:gd name="T28" fmla="*/ 122 w 171"/>
                  <a:gd name="T29" fmla="*/ 461 h 461"/>
                  <a:gd name="T30" fmla="*/ 86 w 171"/>
                  <a:gd name="T31" fmla="*/ 413 h 461"/>
                  <a:gd name="T32" fmla="*/ 55 w 171"/>
                  <a:gd name="T33" fmla="*/ 365 h 461"/>
                  <a:gd name="T34" fmla="*/ 37 w 171"/>
                  <a:gd name="T35" fmla="*/ 317 h 461"/>
                  <a:gd name="T36" fmla="*/ 31 w 171"/>
                  <a:gd name="T37" fmla="*/ 263 h 461"/>
                  <a:gd name="T38" fmla="*/ 31 w 171"/>
                  <a:gd name="T39" fmla="*/ 263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800" name="Freeform 32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>
                  <a:gd name="T0" fmla="*/ 360 w 360"/>
                  <a:gd name="T1" fmla="*/ 365 h 563"/>
                  <a:gd name="T2" fmla="*/ 353 w 360"/>
                  <a:gd name="T3" fmla="*/ 305 h 563"/>
                  <a:gd name="T4" fmla="*/ 335 w 360"/>
                  <a:gd name="T5" fmla="*/ 251 h 563"/>
                  <a:gd name="T6" fmla="*/ 305 w 360"/>
                  <a:gd name="T7" fmla="*/ 204 h 563"/>
                  <a:gd name="T8" fmla="*/ 262 w 360"/>
                  <a:gd name="T9" fmla="*/ 156 h 563"/>
                  <a:gd name="T10" fmla="*/ 213 w 360"/>
                  <a:gd name="T11" fmla="*/ 108 h 563"/>
                  <a:gd name="T12" fmla="*/ 159 w 360"/>
                  <a:gd name="T13" fmla="*/ 66 h 563"/>
                  <a:gd name="T14" fmla="*/ 92 w 360"/>
                  <a:gd name="T15" fmla="*/ 30 h 563"/>
                  <a:gd name="T16" fmla="*/ 19 w 360"/>
                  <a:gd name="T17" fmla="*/ 0 h 563"/>
                  <a:gd name="T18" fmla="*/ 0 w 360"/>
                  <a:gd name="T19" fmla="*/ 12 h 563"/>
                  <a:gd name="T20" fmla="*/ 67 w 360"/>
                  <a:gd name="T21" fmla="*/ 42 h 563"/>
                  <a:gd name="T22" fmla="*/ 134 w 360"/>
                  <a:gd name="T23" fmla="*/ 78 h 563"/>
                  <a:gd name="T24" fmla="*/ 189 w 360"/>
                  <a:gd name="T25" fmla="*/ 114 h 563"/>
                  <a:gd name="T26" fmla="*/ 238 w 360"/>
                  <a:gd name="T27" fmla="*/ 162 h 563"/>
                  <a:gd name="T28" fmla="*/ 274 w 360"/>
                  <a:gd name="T29" fmla="*/ 210 h 563"/>
                  <a:gd name="T30" fmla="*/ 299 w 360"/>
                  <a:gd name="T31" fmla="*/ 257 h 563"/>
                  <a:gd name="T32" fmla="*/ 317 w 360"/>
                  <a:gd name="T33" fmla="*/ 311 h 563"/>
                  <a:gd name="T34" fmla="*/ 323 w 360"/>
                  <a:gd name="T35" fmla="*/ 365 h 563"/>
                  <a:gd name="T36" fmla="*/ 317 w 360"/>
                  <a:gd name="T37" fmla="*/ 419 h 563"/>
                  <a:gd name="T38" fmla="*/ 299 w 360"/>
                  <a:gd name="T39" fmla="*/ 467 h 563"/>
                  <a:gd name="T40" fmla="*/ 274 w 360"/>
                  <a:gd name="T41" fmla="*/ 515 h 563"/>
                  <a:gd name="T42" fmla="*/ 238 w 360"/>
                  <a:gd name="T43" fmla="*/ 563 h 563"/>
                  <a:gd name="T44" fmla="*/ 268 w 360"/>
                  <a:gd name="T45" fmla="*/ 563 h 563"/>
                  <a:gd name="T46" fmla="*/ 311 w 360"/>
                  <a:gd name="T47" fmla="*/ 515 h 563"/>
                  <a:gd name="T48" fmla="*/ 335 w 360"/>
                  <a:gd name="T49" fmla="*/ 467 h 563"/>
                  <a:gd name="T50" fmla="*/ 353 w 360"/>
                  <a:gd name="T51" fmla="*/ 419 h 563"/>
                  <a:gd name="T52" fmla="*/ 360 w 360"/>
                  <a:gd name="T53" fmla="*/ 365 h 563"/>
                  <a:gd name="T54" fmla="*/ 360 w 360"/>
                  <a:gd name="T55" fmla="*/ 365 h 5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801" name="Freeform 33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>
                  <a:gd name="T0" fmla="*/ 1053 w 1078"/>
                  <a:gd name="T1" fmla="*/ 425 h 425"/>
                  <a:gd name="T2" fmla="*/ 1078 w 1078"/>
                  <a:gd name="T3" fmla="*/ 419 h 425"/>
                  <a:gd name="T4" fmla="*/ 1066 w 1078"/>
                  <a:gd name="T5" fmla="*/ 377 h 425"/>
                  <a:gd name="T6" fmla="*/ 1047 w 1078"/>
                  <a:gd name="T7" fmla="*/ 336 h 425"/>
                  <a:gd name="T8" fmla="*/ 986 w 1078"/>
                  <a:gd name="T9" fmla="*/ 252 h 425"/>
                  <a:gd name="T10" fmla="*/ 907 w 1078"/>
                  <a:gd name="T11" fmla="*/ 180 h 425"/>
                  <a:gd name="T12" fmla="*/ 810 w 1078"/>
                  <a:gd name="T13" fmla="*/ 120 h 425"/>
                  <a:gd name="T14" fmla="*/ 694 w 1078"/>
                  <a:gd name="T15" fmla="*/ 72 h 425"/>
                  <a:gd name="T16" fmla="*/ 560 w 1078"/>
                  <a:gd name="T17" fmla="*/ 30 h 425"/>
                  <a:gd name="T18" fmla="*/ 420 w 1078"/>
                  <a:gd name="T19" fmla="*/ 6 h 425"/>
                  <a:gd name="T20" fmla="*/ 268 w 1078"/>
                  <a:gd name="T21" fmla="*/ 0 h 425"/>
                  <a:gd name="T22" fmla="*/ 134 w 1078"/>
                  <a:gd name="T23" fmla="*/ 6 h 425"/>
                  <a:gd name="T24" fmla="*/ 0 w 1078"/>
                  <a:gd name="T25" fmla="*/ 24 h 425"/>
                  <a:gd name="T26" fmla="*/ 12 w 1078"/>
                  <a:gd name="T27" fmla="*/ 36 h 425"/>
                  <a:gd name="T28" fmla="*/ 134 w 1078"/>
                  <a:gd name="T29" fmla="*/ 18 h 425"/>
                  <a:gd name="T30" fmla="*/ 268 w 1078"/>
                  <a:gd name="T31" fmla="*/ 12 h 425"/>
                  <a:gd name="T32" fmla="*/ 420 w 1078"/>
                  <a:gd name="T33" fmla="*/ 18 h 425"/>
                  <a:gd name="T34" fmla="*/ 554 w 1078"/>
                  <a:gd name="T35" fmla="*/ 42 h 425"/>
                  <a:gd name="T36" fmla="*/ 682 w 1078"/>
                  <a:gd name="T37" fmla="*/ 84 h 425"/>
                  <a:gd name="T38" fmla="*/ 798 w 1078"/>
                  <a:gd name="T39" fmla="*/ 132 h 425"/>
                  <a:gd name="T40" fmla="*/ 895 w 1078"/>
                  <a:gd name="T41" fmla="*/ 192 h 425"/>
                  <a:gd name="T42" fmla="*/ 968 w 1078"/>
                  <a:gd name="T43" fmla="*/ 264 h 425"/>
                  <a:gd name="T44" fmla="*/ 999 w 1078"/>
                  <a:gd name="T45" fmla="*/ 300 h 425"/>
                  <a:gd name="T46" fmla="*/ 1023 w 1078"/>
                  <a:gd name="T47" fmla="*/ 342 h 425"/>
                  <a:gd name="T48" fmla="*/ 1041 w 1078"/>
                  <a:gd name="T49" fmla="*/ 383 h 425"/>
                  <a:gd name="T50" fmla="*/ 1053 w 1078"/>
                  <a:gd name="T51" fmla="*/ 425 h 425"/>
                  <a:gd name="T52" fmla="*/ 1053 w 1078"/>
                  <a:gd name="T53" fmla="*/ 425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802" name="Freeform 34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>
                  <a:gd name="T0" fmla="*/ 0 w 98"/>
                  <a:gd name="T1" fmla="*/ 234 h 234"/>
                  <a:gd name="T2" fmla="*/ 25 w 98"/>
                  <a:gd name="T3" fmla="*/ 234 h 234"/>
                  <a:gd name="T4" fmla="*/ 55 w 98"/>
                  <a:gd name="T5" fmla="*/ 186 h 234"/>
                  <a:gd name="T6" fmla="*/ 80 w 98"/>
                  <a:gd name="T7" fmla="*/ 138 h 234"/>
                  <a:gd name="T8" fmla="*/ 92 w 98"/>
                  <a:gd name="T9" fmla="*/ 90 h 234"/>
                  <a:gd name="T10" fmla="*/ 98 w 98"/>
                  <a:gd name="T11" fmla="*/ 36 h 234"/>
                  <a:gd name="T12" fmla="*/ 98 w 98"/>
                  <a:gd name="T13" fmla="*/ 0 h 234"/>
                  <a:gd name="T14" fmla="*/ 74 w 98"/>
                  <a:gd name="T15" fmla="*/ 0 h 234"/>
                  <a:gd name="T16" fmla="*/ 74 w 98"/>
                  <a:gd name="T17" fmla="*/ 36 h 234"/>
                  <a:gd name="T18" fmla="*/ 67 w 98"/>
                  <a:gd name="T19" fmla="*/ 90 h 234"/>
                  <a:gd name="T20" fmla="*/ 55 w 98"/>
                  <a:gd name="T21" fmla="*/ 138 h 234"/>
                  <a:gd name="T22" fmla="*/ 31 w 98"/>
                  <a:gd name="T23" fmla="*/ 186 h 234"/>
                  <a:gd name="T24" fmla="*/ 0 w 98"/>
                  <a:gd name="T25" fmla="*/ 234 h 234"/>
                  <a:gd name="T26" fmla="*/ 0 w 98"/>
                  <a:gd name="T27" fmla="*/ 23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803" name="Freeform 35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>
                  <a:gd name="T0" fmla="*/ 18 w 481"/>
                  <a:gd name="T1" fmla="*/ 443 h 641"/>
                  <a:gd name="T2" fmla="*/ 24 w 481"/>
                  <a:gd name="T3" fmla="*/ 371 h 641"/>
                  <a:gd name="T4" fmla="*/ 55 w 481"/>
                  <a:gd name="T5" fmla="*/ 305 h 641"/>
                  <a:gd name="T6" fmla="*/ 91 w 481"/>
                  <a:gd name="T7" fmla="*/ 246 h 641"/>
                  <a:gd name="T8" fmla="*/ 146 w 481"/>
                  <a:gd name="T9" fmla="*/ 186 h 641"/>
                  <a:gd name="T10" fmla="*/ 213 w 481"/>
                  <a:gd name="T11" fmla="*/ 132 h 641"/>
                  <a:gd name="T12" fmla="*/ 292 w 481"/>
                  <a:gd name="T13" fmla="*/ 84 h 641"/>
                  <a:gd name="T14" fmla="*/ 384 w 481"/>
                  <a:gd name="T15" fmla="*/ 48 h 641"/>
                  <a:gd name="T16" fmla="*/ 481 w 481"/>
                  <a:gd name="T17" fmla="*/ 12 h 641"/>
                  <a:gd name="T18" fmla="*/ 457 w 481"/>
                  <a:gd name="T19" fmla="*/ 0 h 641"/>
                  <a:gd name="T20" fmla="*/ 359 w 481"/>
                  <a:gd name="T21" fmla="*/ 36 h 641"/>
                  <a:gd name="T22" fmla="*/ 274 w 481"/>
                  <a:gd name="T23" fmla="*/ 78 h 641"/>
                  <a:gd name="T24" fmla="*/ 195 w 481"/>
                  <a:gd name="T25" fmla="*/ 126 h 641"/>
                  <a:gd name="T26" fmla="*/ 128 w 481"/>
                  <a:gd name="T27" fmla="*/ 180 h 641"/>
                  <a:gd name="T28" fmla="*/ 73 w 481"/>
                  <a:gd name="T29" fmla="*/ 240 h 641"/>
                  <a:gd name="T30" fmla="*/ 37 w 481"/>
                  <a:gd name="T31" fmla="*/ 305 h 641"/>
                  <a:gd name="T32" fmla="*/ 6 w 481"/>
                  <a:gd name="T33" fmla="*/ 371 h 641"/>
                  <a:gd name="T34" fmla="*/ 0 w 481"/>
                  <a:gd name="T35" fmla="*/ 443 h 641"/>
                  <a:gd name="T36" fmla="*/ 6 w 481"/>
                  <a:gd name="T37" fmla="*/ 497 h 641"/>
                  <a:gd name="T38" fmla="*/ 18 w 481"/>
                  <a:gd name="T39" fmla="*/ 545 h 641"/>
                  <a:gd name="T40" fmla="*/ 43 w 481"/>
                  <a:gd name="T41" fmla="*/ 593 h 641"/>
                  <a:gd name="T42" fmla="*/ 73 w 481"/>
                  <a:gd name="T43" fmla="*/ 641 h 641"/>
                  <a:gd name="T44" fmla="*/ 97 w 481"/>
                  <a:gd name="T45" fmla="*/ 641 h 641"/>
                  <a:gd name="T46" fmla="*/ 67 w 481"/>
                  <a:gd name="T47" fmla="*/ 593 h 641"/>
                  <a:gd name="T48" fmla="*/ 43 w 481"/>
                  <a:gd name="T49" fmla="*/ 545 h 641"/>
                  <a:gd name="T50" fmla="*/ 24 w 481"/>
                  <a:gd name="T51" fmla="*/ 497 h 641"/>
                  <a:gd name="T52" fmla="*/ 18 w 481"/>
                  <a:gd name="T53" fmla="*/ 443 h 641"/>
                  <a:gd name="T54" fmla="*/ 18 w 481"/>
                  <a:gd name="T55" fmla="*/ 443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32804" name="Group 36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32805" name="Freeform 37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>
                  <a:gd name="T0" fmla="*/ 484 w 1201"/>
                  <a:gd name="T1" fmla="*/ 6 h 731"/>
                  <a:gd name="T2" fmla="*/ 263 w 1201"/>
                  <a:gd name="T3" fmla="*/ 60 h 731"/>
                  <a:gd name="T4" fmla="*/ 101 w 1201"/>
                  <a:gd name="T5" fmla="*/ 162 h 731"/>
                  <a:gd name="T6" fmla="*/ 12 w 1201"/>
                  <a:gd name="T7" fmla="*/ 294 h 731"/>
                  <a:gd name="T8" fmla="*/ 0 w 1201"/>
                  <a:gd name="T9" fmla="*/ 366 h 731"/>
                  <a:gd name="T10" fmla="*/ 12 w 1201"/>
                  <a:gd name="T11" fmla="*/ 437 h 731"/>
                  <a:gd name="T12" fmla="*/ 101 w 1201"/>
                  <a:gd name="T13" fmla="*/ 569 h 731"/>
                  <a:gd name="T14" fmla="*/ 263 w 1201"/>
                  <a:gd name="T15" fmla="*/ 671 h 731"/>
                  <a:gd name="T16" fmla="*/ 484 w 1201"/>
                  <a:gd name="T17" fmla="*/ 725 h 731"/>
                  <a:gd name="T18" fmla="*/ 723 w 1201"/>
                  <a:gd name="T19" fmla="*/ 725 h 731"/>
                  <a:gd name="T20" fmla="*/ 938 w 1201"/>
                  <a:gd name="T21" fmla="*/ 671 h 731"/>
                  <a:gd name="T22" fmla="*/ 1100 w 1201"/>
                  <a:gd name="T23" fmla="*/ 569 h 731"/>
                  <a:gd name="T24" fmla="*/ 1189 w 1201"/>
                  <a:gd name="T25" fmla="*/ 437 h 731"/>
                  <a:gd name="T26" fmla="*/ 1201 w 1201"/>
                  <a:gd name="T27" fmla="*/ 366 h 731"/>
                  <a:gd name="T28" fmla="*/ 1189 w 1201"/>
                  <a:gd name="T29" fmla="*/ 294 h 731"/>
                  <a:gd name="T30" fmla="*/ 1100 w 1201"/>
                  <a:gd name="T31" fmla="*/ 162 h 731"/>
                  <a:gd name="T32" fmla="*/ 938 w 1201"/>
                  <a:gd name="T33" fmla="*/ 60 h 731"/>
                  <a:gd name="T34" fmla="*/ 723 w 1201"/>
                  <a:gd name="T35" fmla="*/ 6 h 731"/>
                  <a:gd name="T36" fmla="*/ 604 w 1201"/>
                  <a:gd name="T37" fmla="*/ 0 h 731"/>
                  <a:gd name="T38" fmla="*/ 490 w 1201"/>
                  <a:gd name="T39" fmla="*/ 701 h 731"/>
                  <a:gd name="T40" fmla="*/ 287 w 1201"/>
                  <a:gd name="T41" fmla="*/ 647 h 731"/>
                  <a:gd name="T42" fmla="*/ 131 w 1201"/>
                  <a:gd name="T43" fmla="*/ 557 h 731"/>
                  <a:gd name="T44" fmla="*/ 48 w 1201"/>
                  <a:gd name="T45" fmla="*/ 437 h 731"/>
                  <a:gd name="T46" fmla="*/ 36 w 1201"/>
                  <a:gd name="T47" fmla="*/ 366 h 731"/>
                  <a:gd name="T48" fmla="*/ 48 w 1201"/>
                  <a:gd name="T49" fmla="*/ 300 h 731"/>
                  <a:gd name="T50" fmla="*/ 131 w 1201"/>
                  <a:gd name="T51" fmla="*/ 174 h 731"/>
                  <a:gd name="T52" fmla="*/ 287 w 1201"/>
                  <a:gd name="T53" fmla="*/ 84 h 731"/>
                  <a:gd name="T54" fmla="*/ 490 w 1201"/>
                  <a:gd name="T55" fmla="*/ 30 h 731"/>
                  <a:gd name="T56" fmla="*/ 717 w 1201"/>
                  <a:gd name="T57" fmla="*/ 30 h 731"/>
                  <a:gd name="T58" fmla="*/ 920 w 1201"/>
                  <a:gd name="T59" fmla="*/ 84 h 731"/>
                  <a:gd name="T60" fmla="*/ 1070 w 1201"/>
                  <a:gd name="T61" fmla="*/ 174 h 731"/>
                  <a:gd name="T62" fmla="*/ 1153 w 1201"/>
                  <a:gd name="T63" fmla="*/ 300 h 731"/>
                  <a:gd name="T64" fmla="*/ 1153 w 1201"/>
                  <a:gd name="T65" fmla="*/ 437 h 731"/>
                  <a:gd name="T66" fmla="*/ 1070 w 1201"/>
                  <a:gd name="T67" fmla="*/ 557 h 731"/>
                  <a:gd name="T68" fmla="*/ 920 w 1201"/>
                  <a:gd name="T69" fmla="*/ 647 h 731"/>
                  <a:gd name="T70" fmla="*/ 717 w 1201"/>
                  <a:gd name="T71" fmla="*/ 701 h 731"/>
                  <a:gd name="T72" fmla="*/ 604 w 1201"/>
                  <a:gd name="T73" fmla="*/ 707 h 7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806" name="Freeform 38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>
                  <a:gd name="T0" fmla="*/ 24 w 544"/>
                  <a:gd name="T1" fmla="*/ 402 h 737"/>
                  <a:gd name="T2" fmla="*/ 36 w 544"/>
                  <a:gd name="T3" fmla="*/ 330 h 737"/>
                  <a:gd name="T4" fmla="*/ 66 w 544"/>
                  <a:gd name="T5" fmla="*/ 264 h 737"/>
                  <a:gd name="T6" fmla="*/ 108 w 544"/>
                  <a:gd name="T7" fmla="*/ 204 h 737"/>
                  <a:gd name="T8" fmla="*/ 173 w 544"/>
                  <a:gd name="T9" fmla="*/ 150 h 737"/>
                  <a:gd name="T10" fmla="*/ 251 w 544"/>
                  <a:gd name="T11" fmla="*/ 102 h 737"/>
                  <a:gd name="T12" fmla="*/ 335 w 544"/>
                  <a:gd name="T13" fmla="*/ 60 h 737"/>
                  <a:gd name="T14" fmla="*/ 436 w 544"/>
                  <a:gd name="T15" fmla="*/ 30 h 737"/>
                  <a:gd name="T16" fmla="*/ 544 w 544"/>
                  <a:gd name="T17" fmla="*/ 12 h 737"/>
                  <a:gd name="T18" fmla="*/ 544 w 544"/>
                  <a:gd name="T19" fmla="*/ 0 h 737"/>
                  <a:gd name="T20" fmla="*/ 430 w 544"/>
                  <a:gd name="T21" fmla="*/ 18 h 737"/>
                  <a:gd name="T22" fmla="*/ 329 w 544"/>
                  <a:gd name="T23" fmla="*/ 48 h 737"/>
                  <a:gd name="T24" fmla="*/ 233 w 544"/>
                  <a:gd name="T25" fmla="*/ 90 h 737"/>
                  <a:gd name="T26" fmla="*/ 155 w 544"/>
                  <a:gd name="T27" fmla="*/ 138 h 737"/>
                  <a:gd name="T28" fmla="*/ 90 w 544"/>
                  <a:gd name="T29" fmla="*/ 198 h 737"/>
                  <a:gd name="T30" fmla="*/ 42 w 544"/>
                  <a:gd name="T31" fmla="*/ 258 h 737"/>
                  <a:gd name="T32" fmla="*/ 12 w 544"/>
                  <a:gd name="T33" fmla="*/ 330 h 737"/>
                  <a:gd name="T34" fmla="*/ 0 w 544"/>
                  <a:gd name="T35" fmla="*/ 402 h 737"/>
                  <a:gd name="T36" fmla="*/ 6 w 544"/>
                  <a:gd name="T37" fmla="*/ 455 h 737"/>
                  <a:gd name="T38" fmla="*/ 18 w 544"/>
                  <a:gd name="T39" fmla="*/ 503 h 737"/>
                  <a:gd name="T40" fmla="*/ 42 w 544"/>
                  <a:gd name="T41" fmla="*/ 545 h 737"/>
                  <a:gd name="T42" fmla="*/ 78 w 544"/>
                  <a:gd name="T43" fmla="*/ 593 h 737"/>
                  <a:gd name="T44" fmla="*/ 114 w 544"/>
                  <a:gd name="T45" fmla="*/ 635 h 737"/>
                  <a:gd name="T46" fmla="*/ 161 w 544"/>
                  <a:gd name="T47" fmla="*/ 671 h 737"/>
                  <a:gd name="T48" fmla="*/ 221 w 544"/>
                  <a:gd name="T49" fmla="*/ 707 h 737"/>
                  <a:gd name="T50" fmla="*/ 281 w 544"/>
                  <a:gd name="T51" fmla="*/ 737 h 737"/>
                  <a:gd name="T52" fmla="*/ 323 w 544"/>
                  <a:gd name="T53" fmla="*/ 737 h 737"/>
                  <a:gd name="T54" fmla="*/ 257 w 544"/>
                  <a:gd name="T55" fmla="*/ 707 h 737"/>
                  <a:gd name="T56" fmla="*/ 203 w 544"/>
                  <a:gd name="T57" fmla="*/ 671 h 737"/>
                  <a:gd name="T58" fmla="*/ 149 w 544"/>
                  <a:gd name="T59" fmla="*/ 635 h 737"/>
                  <a:gd name="T60" fmla="*/ 108 w 544"/>
                  <a:gd name="T61" fmla="*/ 593 h 737"/>
                  <a:gd name="T62" fmla="*/ 72 w 544"/>
                  <a:gd name="T63" fmla="*/ 551 h 737"/>
                  <a:gd name="T64" fmla="*/ 48 w 544"/>
                  <a:gd name="T65" fmla="*/ 503 h 737"/>
                  <a:gd name="T66" fmla="*/ 30 w 544"/>
                  <a:gd name="T67" fmla="*/ 455 h 737"/>
                  <a:gd name="T68" fmla="*/ 24 w 544"/>
                  <a:gd name="T69" fmla="*/ 402 h 737"/>
                  <a:gd name="T70" fmla="*/ 24 w 544"/>
                  <a:gd name="T71" fmla="*/ 402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807" name="Freeform 39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>
                  <a:gd name="T0" fmla="*/ 12 w 609"/>
                  <a:gd name="T1" fmla="*/ 12 h 252"/>
                  <a:gd name="T2" fmla="*/ 113 w 609"/>
                  <a:gd name="T3" fmla="*/ 18 h 252"/>
                  <a:gd name="T4" fmla="*/ 203 w 609"/>
                  <a:gd name="T5" fmla="*/ 30 h 252"/>
                  <a:gd name="T6" fmla="*/ 292 w 609"/>
                  <a:gd name="T7" fmla="*/ 48 h 252"/>
                  <a:gd name="T8" fmla="*/ 376 w 609"/>
                  <a:gd name="T9" fmla="*/ 78 h 252"/>
                  <a:gd name="T10" fmla="*/ 448 w 609"/>
                  <a:gd name="T11" fmla="*/ 114 h 252"/>
                  <a:gd name="T12" fmla="*/ 514 w 609"/>
                  <a:gd name="T13" fmla="*/ 156 h 252"/>
                  <a:gd name="T14" fmla="*/ 567 w 609"/>
                  <a:gd name="T15" fmla="*/ 198 h 252"/>
                  <a:gd name="T16" fmla="*/ 609 w 609"/>
                  <a:gd name="T17" fmla="*/ 252 h 252"/>
                  <a:gd name="T18" fmla="*/ 609 w 609"/>
                  <a:gd name="T19" fmla="*/ 216 h 252"/>
                  <a:gd name="T20" fmla="*/ 561 w 609"/>
                  <a:gd name="T21" fmla="*/ 168 h 252"/>
                  <a:gd name="T22" fmla="*/ 502 w 609"/>
                  <a:gd name="T23" fmla="*/ 126 h 252"/>
                  <a:gd name="T24" fmla="*/ 436 w 609"/>
                  <a:gd name="T25" fmla="*/ 90 h 252"/>
                  <a:gd name="T26" fmla="*/ 364 w 609"/>
                  <a:gd name="T27" fmla="*/ 60 h 252"/>
                  <a:gd name="T28" fmla="*/ 286 w 609"/>
                  <a:gd name="T29" fmla="*/ 36 h 252"/>
                  <a:gd name="T30" fmla="*/ 197 w 609"/>
                  <a:gd name="T31" fmla="*/ 18 h 252"/>
                  <a:gd name="T32" fmla="*/ 107 w 609"/>
                  <a:gd name="T33" fmla="*/ 6 h 252"/>
                  <a:gd name="T34" fmla="*/ 12 w 609"/>
                  <a:gd name="T35" fmla="*/ 0 h 252"/>
                  <a:gd name="T36" fmla="*/ 6 w 609"/>
                  <a:gd name="T37" fmla="*/ 0 h 252"/>
                  <a:gd name="T38" fmla="*/ 0 w 609"/>
                  <a:gd name="T39" fmla="*/ 0 h 252"/>
                  <a:gd name="T40" fmla="*/ 0 w 609"/>
                  <a:gd name="T41" fmla="*/ 12 h 252"/>
                  <a:gd name="T42" fmla="*/ 6 w 609"/>
                  <a:gd name="T43" fmla="*/ 12 h 252"/>
                  <a:gd name="T44" fmla="*/ 12 w 609"/>
                  <a:gd name="T45" fmla="*/ 12 h 252"/>
                  <a:gd name="T46" fmla="*/ 12 w 609"/>
                  <a:gd name="T47" fmla="*/ 1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808" name="Freeform 40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>
                  <a:gd name="T0" fmla="*/ 72 w 72"/>
                  <a:gd name="T1" fmla="*/ 0 h 54"/>
                  <a:gd name="T2" fmla="*/ 36 w 72"/>
                  <a:gd name="T3" fmla="*/ 30 h 54"/>
                  <a:gd name="T4" fmla="*/ 0 w 72"/>
                  <a:gd name="T5" fmla="*/ 54 h 54"/>
                  <a:gd name="T6" fmla="*/ 36 w 72"/>
                  <a:gd name="T7" fmla="*/ 54 h 54"/>
                  <a:gd name="T8" fmla="*/ 54 w 72"/>
                  <a:gd name="T9" fmla="*/ 42 h 54"/>
                  <a:gd name="T10" fmla="*/ 72 w 72"/>
                  <a:gd name="T11" fmla="*/ 24 h 54"/>
                  <a:gd name="T12" fmla="*/ 72 w 72"/>
                  <a:gd name="T13" fmla="*/ 24 h 54"/>
                  <a:gd name="T14" fmla="*/ 72 w 72"/>
                  <a:gd name="T15" fmla="*/ 0 h 54"/>
                  <a:gd name="T16" fmla="*/ 72 w 72"/>
                  <a:gd name="T1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809" name="Freeform 41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>
                  <a:gd name="T0" fmla="*/ 299 w 705"/>
                  <a:gd name="T1" fmla="*/ 90 h 108"/>
                  <a:gd name="T2" fmla="*/ 221 w 705"/>
                  <a:gd name="T3" fmla="*/ 90 h 108"/>
                  <a:gd name="T4" fmla="*/ 143 w 705"/>
                  <a:gd name="T5" fmla="*/ 78 h 108"/>
                  <a:gd name="T6" fmla="*/ 0 w 705"/>
                  <a:gd name="T7" fmla="*/ 48 h 108"/>
                  <a:gd name="T8" fmla="*/ 0 w 705"/>
                  <a:gd name="T9" fmla="*/ 66 h 108"/>
                  <a:gd name="T10" fmla="*/ 143 w 705"/>
                  <a:gd name="T11" fmla="*/ 96 h 108"/>
                  <a:gd name="T12" fmla="*/ 221 w 705"/>
                  <a:gd name="T13" fmla="*/ 108 h 108"/>
                  <a:gd name="T14" fmla="*/ 299 w 705"/>
                  <a:gd name="T15" fmla="*/ 108 h 108"/>
                  <a:gd name="T16" fmla="*/ 412 w 705"/>
                  <a:gd name="T17" fmla="*/ 102 h 108"/>
                  <a:gd name="T18" fmla="*/ 520 w 705"/>
                  <a:gd name="T19" fmla="*/ 84 h 108"/>
                  <a:gd name="T20" fmla="*/ 615 w 705"/>
                  <a:gd name="T21" fmla="*/ 60 h 108"/>
                  <a:gd name="T22" fmla="*/ 705 w 705"/>
                  <a:gd name="T23" fmla="*/ 24 h 108"/>
                  <a:gd name="T24" fmla="*/ 705 w 705"/>
                  <a:gd name="T25" fmla="*/ 0 h 108"/>
                  <a:gd name="T26" fmla="*/ 615 w 705"/>
                  <a:gd name="T27" fmla="*/ 42 h 108"/>
                  <a:gd name="T28" fmla="*/ 520 w 705"/>
                  <a:gd name="T29" fmla="*/ 66 h 108"/>
                  <a:gd name="T30" fmla="*/ 412 w 705"/>
                  <a:gd name="T31" fmla="*/ 84 h 108"/>
                  <a:gd name="T32" fmla="*/ 299 w 705"/>
                  <a:gd name="T33" fmla="*/ 90 h 108"/>
                  <a:gd name="T34" fmla="*/ 299 w 705"/>
                  <a:gd name="T35" fmla="*/ 9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810" name="Freeform 42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>
                  <a:gd name="T0" fmla="*/ 119 w 143"/>
                  <a:gd name="T1" fmla="*/ 114 h 341"/>
                  <a:gd name="T2" fmla="*/ 113 w 143"/>
                  <a:gd name="T3" fmla="*/ 173 h 341"/>
                  <a:gd name="T4" fmla="*/ 89 w 143"/>
                  <a:gd name="T5" fmla="*/ 239 h 341"/>
                  <a:gd name="T6" fmla="*/ 47 w 143"/>
                  <a:gd name="T7" fmla="*/ 293 h 341"/>
                  <a:gd name="T8" fmla="*/ 0 w 143"/>
                  <a:gd name="T9" fmla="*/ 341 h 341"/>
                  <a:gd name="T10" fmla="*/ 29 w 143"/>
                  <a:gd name="T11" fmla="*/ 341 h 341"/>
                  <a:gd name="T12" fmla="*/ 77 w 143"/>
                  <a:gd name="T13" fmla="*/ 287 h 341"/>
                  <a:gd name="T14" fmla="*/ 113 w 143"/>
                  <a:gd name="T15" fmla="*/ 233 h 341"/>
                  <a:gd name="T16" fmla="*/ 137 w 143"/>
                  <a:gd name="T17" fmla="*/ 173 h 341"/>
                  <a:gd name="T18" fmla="*/ 143 w 143"/>
                  <a:gd name="T19" fmla="*/ 114 h 341"/>
                  <a:gd name="T20" fmla="*/ 137 w 143"/>
                  <a:gd name="T21" fmla="*/ 60 h 341"/>
                  <a:gd name="T22" fmla="*/ 119 w 143"/>
                  <a:gd name="T23" fmla="*/ 0 h 341"/>
                  <a:gd name="T24" fmla="*/ 89 w 143"/>
                  <a:gd name="T25" fmla="*/ 0 h 341"/>
                  <a:gd name="T26" fmla="*/ 113 w 143"/>
                  <a:gd name="T27" fmla="*/ 60 h 341"/>
                  <a:gd name="T28" fmla="*/ 119 w 143"/>
                  <a:gd name="T29" fmla="*/ 114 h 341"/>
                  <a:gd name="T30" fmla="*/ 119 w 143"/>
                  <a:gd name="T31" fmla="*/ 114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811" name="Freeform 43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>
                  <a:gd name="T0" fmla="*/ 59 w 83"/>
                  <a:gd name="T1" fmla="*/ 90 h 90"/>
                  <a:gd name="T2" fmla="*/ 83 w 83"/>
                  <a:gd name="T3" fmla="*/ 84 h 90"/>
                  <a:gd name="T4" fmla="*/ 71 w 83"/>
                  <a:gd name="T5" fmla="*/ 60 h 90"/>
                  <a:gd name="T6" fmla="*/ 53 w 83"/>
                  <a:gd name="T7" fmla="*/ 42 h 90"/>
                  <a:gd name="T8" fmla="*/ 6 w 83"/>
                  <a:gd name="T9" fmla="*/ 0 h 90"/>
                  <a:gd name="T10" fmla="*/ 0 w 83"/>
                  <a:gd name="T11" fmla="*/ 18 h 90"/>
                  <a:gd name="T12" fmla="*/ 35 w 83"/>
                  <a:gd name="T13" fmla="*/ 48 h 90"/>
                  <a:gd name="T14" fmla="*/ 59 w 83"/>
                  <a:gd name="T15" fmla="*/ 90 h 90"/>
                  <a:gd name="T16" fmla="*/ 59 w 83"/>
                  <a:gd name="T17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812" name="Freeform 44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>
                  <a:gd name="T0" fmla="*/ 693 w 717"/>
                  <a:gd name="T1" fmla="*/ 216 h 431"/>
                  <a:gd name="T2" fmla="*/ 687 w 717"/>
                  <a:gd name="T3" fmla="*/ 257 h 431"/>
                  <a:gd name="T4" fmla="*/ 669 w 717"/>
                  <a:gd name="T5" fmla="*/ 293 h 431"/>
                  <a:gd name="T6" fmla="*/ 633 w 717"/>
                  <a:gd name="T7" fmla="*/ 329 h 431"/>
                  <a:gd name="T8" fmla="*/ 598 w 717"/>
                  <a:gd name="T9" fmla="*/ 359 h 431"/>
                  <a:gd name="T10" fmla="*/ 544 w 717"/>
                  <a:gd name="T11" fmla="*/ 383 h 431"/>
                  <a:gd name="T12" fmla="*/ 490 w 717"/>
                  <a:gd name="T13" fmla="*/ 401 h 431"/>
                  <a:gd name="T14" fmla="*/ 424 w 717"/>
                  <a:gd name="T15" fmla="*/ 413 h 431"/>
                  <a:gd name="T16" fmla="*/ 359 w 717"/>
                  <a:gd name="T17" fmla="*/ 419 h 431"/>
                  <a:gd name="T18" fmla="*/ 293 w 717"/>
                  <a:gd name="T19" fmla="*/ 413 h 431"/>
                  <a:gd name="T20" fmla="*/ 227 w 717"/>
                  <a:gd name="T21" fmla="*/ 401 h 431"/>
                  <a:gd name="T22" fmla="*/ 173 w 717"/>
                  <a:gd name="T23" fmla="*/ 383 h 431"/>
                  <a:gd name="T24" fmla="*/ 119 w 717"/>
                  <a:gd name="T25" fmla="*/ 359 h 431"/>
                  <a:gd name="T26" fmla="*/ 84 w 717"/>
                  <a:gd name="T27" fmla="*/ 329 h 431"/>
                  <a:gd name="T28" fmla="*/ 48 w 717"/>
                  <a:gd name="T29" fmla="*/ 293 h 431"/>
                  <a:gd name="T30" fmla="*/ 30 w 717"/>
                  <a:gd name="T31" fmla="*/ 257 h 431"/>
                  <a:gd name="T32" fmla="*/ 24 w 717"/>
                  <a:gd name="T33" fmla="*/ 216 h 431"/>
                  <a:gd name="T34" fmla="*/ 30 w 717"/>
                  <a:gd name="T35" fmla="*/ 174 h 431"/>
                  <a:gd name="T36" fmla="*/ 48 w 717"/>
                  <a:gd name="T37" fmla="*/ 138 h 431"/>
                  <a:gd name="T38" fmla="*/ 84 w 717"/>
                  <a:gd name="T39" fmla="*/ 102 h 431"/>
                  <a:gd name="T40" fmla="*/ 119 w 717"/>
                  <a:gd name="T41" fmla="*/ 72 h 431"/>
                  <a:gd name="T42" fmla="*/ 173 w 717"/>
                  <a:gd name="T43" fmla="*/ 48 h 431"/>
                  <a:gd name="T44" fmla="*/ 227 w 717"/>
                  <a:gd name="T45" fmla="*/ 30 h 431"/>
                  <a:gd name="T46" fmla="*/ 293 w 717"/>
                  <a:gd name="T47" fmla="*/ 18 h 431"/>
                  <a:gd name="T48" fmla="*/ 359 w 717"/>
                  <a:gd name="T49" fmla="*/ 12 h 431"/>
                  <a:gd name="T50" fmla="*/ 418 w 717"/>
                  <a:gd name="T51" fmla="*/ 18 h 431"/>
                  <a:gd name="T52" fmla="*/ 478 w 717"/>
                  <a:gd name="T53" fmla="*/ 30 h 431"/>
                  <a:gd name="T54" fmla="*/ 532 w 717"/>
                  <a:gd name="T55" fmla="*/ 48 h 431"/>
                  <a:gd name="T56" fmla="*/ 580 w 717"/>
                  <a:gd name="T57" fmla="*/ 66 h 431"/>
                  <a:gd name="T58" fmla="*/ 586 w 717"/>
                  <a:gd name="T59" fmla="*/ 48 h 431"/>
                  <a:gd name="T60" fmla="*/ 478 w 717"/>
                  <a:gd name="T61" fmla="*/ 12 h 431"/>
                  <a:gd name="T62" fmla="*/ 418 w 717"/>
                  <a:gd name="T63" fmla="*/ 6 h 431"/>
                  <a:gd name="T64" fmla="*/ 359 w 717"/>
                  <a:gd name="T65" fmla="*/ 0 h 431"/>
                  <a:gd name="T66" fmla="*/ 287 w 717"/>
                  <a:gd name="T67" fmla="*/ 6 h 431"/>
                  <a:gd name="T68" fmla="*/ 221 w 717"/>
                  <a:gd name="T69" fmla="*/ 18 h 431"/>
                  <a:gd name="T70" fmla="*/ 161 w 717"/>
                  <a:gd name="T71" fmla="*/ 36 h 431"/>
                  <a:gd name="T72" fmla="*/ 107 w 717"/>
                  <a:gd name="T73" fmla="*/ 66 h 431"/>
                  <a:gd name="T74" fmla="*/ 60 w 717"/>
                  <a:gd name="T75" fmla="*/ 96 h 431"/>
                  <a:gd name="T76" fmla="*/ 30 w 717"/>
                  <a:gd name="T77" fmla="*/ 132 h 431"/>
                  <a:gd name="T78" fmla="*/ 6 w 717"/>
                  <a:gd name="T79" fmla="*/ 174 h 431"/>
                  <a:gd name="T80" fmla="*/ 0 w 717"/>
                  <a:gd name="T81" fmla="*/ 216 h 431"/>
                  <a:gd name="T82" fmla="*/ 6 w 717"/>
                  <a:gd name="T83" fmla="*/ 257 h 431"/>
                  <a:gd name="T84" fmla="*/ 30 w 717"/>
                  <a:gd name="T85" fmla="*/ 299 h 431"/>
                  <a:gd name="T86" fmla="*/ 60 w 717"/>
                  <a:gd name="T87" fmla="*/ 335 h 431"/>
                  <a:gd name="T88" fmla="*/ 107 w 717"/>
                  <a:gd name="T89" fmla="*/ 371 h 431"/>
                  <a:gd name="T90" fmla="*/ 161 w 717"/>
                  <a:gd name="T91" fmla="*/ 395 h 431"/>
                  <a:gd name="T92" fmla="*/ 221 w 717"/>
                  <a:gd name="T93" fmla="*/ 413 h 431"/>
                  <a:gd name="T94" fmla="*/ 287 w 717"/>
                  <a:gd name="T95" fmla="*/ 425 h 431"/>
                  <a:gd name="T96" fmla="*/ 359 w 717"/>
                  <a:gd name="T97" fmla="*/ 431 h 431"/>
                  <a:gd name="T98" fmla="*/ 430 w 717"/>
                  <a:gd name="T99" fmla="*/ 425 h 431"/>
                  <a:gd name="T100" fmla="*/ 496 w 717"/>
                  <a:gd name="T101" fmla="*/ 413 h 431"/>
                  <a:gd name="T102" fmla="*/ 562 w 717"/>
                  <a:gd name="T103" fmla="*/ 395 h 431"/>
                  <a:gd name="T104" fmla="*/ 610 w 717"/>
                  <a:gd name="T105" fmla="*/ 371 h 431"/>
                  <a:gd name="T106" fmla="*/ 657 w 717"/>
                  <a:gd name="T107" fmla="*/ 335 h 431"/>
                  <a:gd name="T108" fmla="*/ 687 w 717"/>
                  <a:gd name="T109" fmla="*/ 299 h 431"/>
                  <a:gd name="T110" fmla="*/ 711 w 717"/>
                  <a:gd name="T111" fmla="*/ 257 h 431"/>
                  <a:gd name="T112" fmla="*/ 717 w 717"/>
                  <a:gd name="T113" fmla="*/ 216 h 431"/>
                  <a:gd name="T114" fmla="*/ 717 w 717"/>
                  <a:gd name="T115" fmla="*/ 204 h 431"/>
                  <a:gd name="T116" fmla="*/ 711 w 717"/>
                  <a:gd name="T117" fmla="*/ 192 h 431"/>
                  <a:gd name="T118" fmla="*/ 687 w 717"/>
                  <a:gd name="T119" fmla="*/ 198 h 431"/>
                  <a:gd name="T120" fmla="*/ 693 w 717"/>
                  <a:gd name="T121" fmla="*/ 210 h 431"/>
                  <a:gd name="T122" fmla="*/ 693 w 717"/>
                  <a:gd name="T123" fmla="*/ 216 h 431"/>
                  <a:gd name="T124" fmla="*/ 693 w 717"/>
                  <a:gd name="T125" fmla="*/ 216 h 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813" name="Freeform 45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>
                  <a:gd name="T0" fmla="*/ 616 w 909"/>
                  <a:gd name="T1" fmla="*/ 0 h 533"/>
                  <a:gd name="T2" fmla="*/ 616 w 909"/>
                  <a:gd name="T3" fmla="*/ 18 h 533"/>
                  <a:gd name="T4" fmla="*/ 724 w 909"/>
                  <a:gd name="T5" fmla="*/ 60 h 533"/>
                  <a:gd name="T6" fmla="*/ 765 w 909"/>
                  <a:gd name="T7" fmla="*/ 84 h 533"/>
                  <a:gd name="T8" fmla="*/ 807 w 909"/>
                  <a:gd name="T9" fmla="*/ 114 h 533"/>
                  <a:gd name="T10" fmla="*/ 837 w 909"/>
                  <a:gd name="T11" fmla="*/ 144 h 533"/>
                  <a:gd name="T12" fmla="*/ 861 w 909"/>
                  <a:gd name="T13" fmla="*/ 180 h 533"/>
                  <a:gd name="T14" fmla="*/ 873 w 909"/>
                  <a:gd name="T15" fmla="*/ 216 h 533"/>
                  <a:gd name="T16" fmla="*/ 879 w 909"/>
                  <a:gd name="T17" fmla="*/ 258 h 533"/>
                  <a:gd name="T18" fmla="*/ 873 w 909"/>
                  <a:gd name="T19" fmla="*/ 311 h 533"/>
                  <a:gd name="T20" fmla="*/ 843 w 909"/>
                  <a:gd name="T21" fmla="*/ 359 h 533"/>
                  <a:gd name="T22" fmla="*/ 807 w 909"/>
                  <a:gd name="T23" fmla="*/ 401 h 533"/>
                  <a:gd name="T24" fmla="*/ 753 w 909"/>
                  <a:gd name="T25" fmla="*/ 443 h 533"/>
                  <a:gd name="T26" fmla="*/ 694 w 909"/>
                  <a:gd name="T27" fmla="*/ 473 h 533"/>
                  <a:gd name="T28" fmla="*/ 622 w 909"/>
                  <a:gd name="T29" fmla="*/ 497 h 533"/>
                  <a:gd name="T30" fmla="*/ 538 w 909"/>
                  <a:gd name="T31" fmla="*/ 509 h 533"/>
                  <a:gd name="T32" fmla="*/ 455 w 909"/>
                  <a:gd name="T33" fmla="*/ 515 h 533"/>
                  <a:gd name="T34" fmla="*/ 371 w 909"/>
                  <a:gd name="T35" fmla="*/ 509 h 533"/>
                  <a:gd name="T36" fmla="*/ 287 w 909"/>
                  <a:gd name="T37" fmla="*/ 497 h 533"/>
                  <a:gd name="T38" fmla="*/ 215 w 909"/>
                  <a:gd name="T39" fmla="*/ 473 h 533"/>
                  <a:gd name="T40" fmla="*/ 156 w 909"/>
                  <a:gd name="T41" fmla="*/ 443 h 533"/>
                  <a:gd name="T42" fmla="*/ 102 w 909"/>
                  <a:gd name="T43" fmla="*/ 401 h 533"/>
                  <a:gd name="T44" fmla="*/ 66 w 909"/>
                  <a:gd name="T45" fmla="*/ 359 h 533"/>
                  <a:gd name="T46" fmla="*/ 36 w 909"/>
                  <a:gd name="T47" fmla="*/ 311 h 533"/>
                  <a:gd name="T48" fmla="*/ 30 w 909"/>
                  <a:gd name="T49" fmla="*/ 258 h 533"/>
                  <a:gd name="T50" fmla="*/ 36 w 909"/>
                  <a:gd name="T51" fmla="*/ 222 h 533"/>
                  <a:gd name="T52" fmla="*/ 48 w 909"/>
                  <a:gd name="T53" fmla="*/ 186 h 533"/>
                  <a:gd name="T54" fmla="*/ 66 w 909"/>
                  <a:gd name="T55" fmla="*/ 156 h 533"/>
                  <a:gd name="T56" fmla="*/ 90 w 909"/>
                  <a:gd name="T57" fmla="*/ 126 h 533"/>
                  <a:gd name="T58" fmla="*/ 66 w 909"/>
                  <a:gd name="T59" fmla="*/ 114 h 533"/>
                  <a:gd name="T60" fmla="*/ 36 w 909"/>
                  <a:gd name="T61" fmla="*/ 144 h 533"/>
                  <a:gd name="T62" fmla="*/ 18 w 909"/>
                  <a:gd name="T63" fmla="*/ 180 h 533"/>
                  <a:gd name="T64" fmla="*/ 6 w 909"/>
                  <a:gd name="T65" fmla="*/ 216 h 533"/>
                  <a:gd name="T66" fmla="*/ 0 w 909"/>
                  <a:gd name="T67" fmla="*/ 258 h 533"/>
                  <a:gd name="T68" fmla="*/ 12 w 909"/>
                  <a:gd name="T69" fmla="*/ 311 h 533"/>
                  <a:gd name="T70" fmla="*/ 36 w 909"/>
                  <a:gd name="T71" fmla="*/ 365 h 533"/>
                  <a:gd name="T72" fmla="*/ 78 w 909"/>
                  <a:gd name="T73" fmla="*/ 413 h 533"/>
                  <a:gd name="T74" fmla="*/ 132 w 909"/>
                  <a:gd name="T75" fmla="*/ 449 h 533"/>
                  <a:gd name="T76" fmla="*/ 203 w 909"/>
                  <a:gd name="T77" fmla="*/ 485 h 533"/>
                  <a:gd name="T78" fmla="*/ 275 w 909"/>
                  <a:gd name="T79" fmla="*/ 509 h 533"/>
                  <a:gd name="T80" fmla="*/ 365 w 909"/>
                  <a:gd name="T81" fmla="*/ 527 h 533"/>
                  <a:gd name="T82" fmla="*/ 455 w 909"/>
                  <a:gd name="T83" fmla="*/ 533 h 533"/>
                  <a:gd name="T84" fmla="*/ 544 w 909"/>
                  <a:gd name="T85" fmla="*/ 527 h 533"/>
                  <a:gd name="T86" fmla="*/ 634 w 909"/>
                  <a:gd name="T87" fmla="*/ 509 h 533"/>
                  <a:gd name="T88" fmla="*/ 712 w 909"/>
                  <a:gd name="T89" fmla="*/ 485 h 533"/>
                  <a:gd name="T90" fmla="*/ 777 w 909"/>
                  <a:gd name="T91" fmla="*/ 449 h 533"/>
                  <a:gd name="T92" fmla="*/ 831 w 909"/>
                  <a:gd name="T93" fmla="*/ 413 h 533"/>
                  <a:gd name="T94" fmla="*/ 873 w 909"/>
                  <a:gd name="T95" fmla="*/ 365 h 533"/>
                  <a:gd name="T96" fmla="*/ 897 w 909"/>
                  <a:gd name="T97" fmla="*/ 311 h 533"/>
                  <a:gd name="T98" fmla="*/ 909 w 909"/>
                  <a:gd name="T99" fmla="*/ 258 h 533"/>
                  <a:gd name="T100" fmla="*/ 903 w 909"/>
                  <a:gd name="T101" fmla="*/ 216 h 533"/>
                  <a:gd name="T102" fmla="*/ 885 w 909"/>
                  <a:gd name="T103" fmla="*/ 174 h 533"/>
                  <a:gd name="T104" fmla="*/ 861 w 909"/>
                  <a:gd name="T105" fmla="*/ 132 h 533"/>
                  <a:gd name="T106" fmla="*/ 825 w 909"/>
                  <a:gd name="T107" fmla="*/ 102 h 533"/>
                  <a:gd name="T108" fmla="*/ 783 w 909"/>
                  <a:gd name="T109" fmla="*/ 66 h 533"/>
                  <a:gd name="T110" fmla="*/ 735 w 909"/>
                  <a:gd name="T111" fmla="*/ 42 h 533"/>
                  <a:gd name="T112" fmla="*/ 616 w 909"/>
                  <a:gd name="T113" fmla="*/ 0 h 533"/>
                  <a:gd name="T114" fmla="*/ 616 w 909"/>
                  <a:gd name="T115" fmla="*/ 0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814" name="Freeform 46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>
                  <a:gd name="T0" fmla="*/ 240 w 365"/>
                  <a:gd name="T1" fmla="*/ 18 h 66"/>
                  <a:gd name="T2" fmla="*/ 299 w 365"/>
                  <a:gd name="T3" fmla="*/ 24 h 66"/>
                  <a:gd name="T4" fmla="*/ 359 w 365"/>
                  <a:gd name="T5" fmla="*/ 30 h 66"/>
                  <a:gd name="T6" fmla="*/ 365 w 365"/>
                  <a:gd name="T7" fmla="*/ 12 h 66"/>
                  <a:gd name="T8" fmla="*/ 305 w 365"/>
                  <a:gd name="T9" fmla="*/ 6 h 66"/>
                  <a:gd name="T10" fmla="*/ 240 w 365"/>
                  <a:gd name="T11" fmla="*/ 0 h 66"/>
                  <a:gd name="T12" fmla="*/ 174 w 365"/>
                  <a:gd name="T13" fmla="*/ 6 h 66"/>
                  <a:gd name="T14" fmla="*/ 114 w 365"/>
                  <a:gd name="T15" fmla="*/ 12 h 66"/>
                  <a:gd name="T16" fmla="*/ 0 w 365"/>
                  <a:gd name="T17" fmla="*/ 42 h 66"/>
                  <a:gd name="T18" fmla="*/ 0 w 365"/>
                  <a:gd name="T19" fmla="*/ 66 h 66"/>
                  <a:gd name="T20" fmla="*/ 54 w 365"/>
                  <a:gd name="T21" fmla="*/ 48 h 66"/>
                  <a:gd name="T22" fmla="*/ 114 w 365"/>
                  <a:gd name="T23" fmla="*/ 30 h 66"/>
                  <a:gd name="T24" fmla="*/ 174 w 365"/>
                  <a:gd name="T25" fmla="*/ 24 h 66"/>
                  <a:gd name="T26" fmla="*/ 240 w 365"/>
                  <a:gd name="T27" fmla="*/ 18 h 66"/>
                  <a:gd name="T28" fmla="*/ 240 w 365"/>
                  <a:gd name="T29" fmla="*/ 18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815" name="Freeform 47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>
                  <a:gd name="T0" fmla="*/ 66 w 66"/>
                  <a:gd name="T1" fmla="*/ 18 h 48"/>
                  <a:gd name="T2" fmla="*/ 48 w 66"/>
                  <a:gd name="T3" fmla="*/ 0 h 48"/>
                  <a:gd name="T4" fmla="*/ 24 w 66"/>
                  <a:gd name="T5" fmla="*/ 12 h 48"/>
                  <a:gd name="T6" fmla="*/ 0 w 66"/>
                  <a:gd name="T7" fmla="*/ 30 h 48"/>
                  <a:gd name="T8" fmla="*/ 12 w 66"/>
                  <a:gd name="T9" fmla="*/ 48 h 48"/>
                  <a:gd name="T10" fmla="*/ 42 w 66"/>
                  <a:gd name="T11" fmla="*/ 30 h 48"/>
                  <a:gd name="T12" fmla="*/ 66 w 66"/>
                  <a:gd name="T13" fmla="*/ 18 h 48"/>
                  <a:gd name="T14" fmla="*/ 66 w 66"/>
                  <a:gd name="T15" fmla="*/ 1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816" name="Oval 48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817" name="Oval 49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818" name="Oval 50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819" name="Oval 51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820" name="Oval 52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821" name="Oval 53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32822" name="Group 54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32823" name="Freeform 55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>
                  <a:gd name="T0" fmla="*/ 209 w 382"/>
                  <a:gd name="T1" fmla="*/ 96 h 96"/>
                  <a:gd name="T2" fmla="*/ 143 w 382"/>
                  <a:gd name="T3" fmla="*/ 90 h 96"/>
                  <a:gd name="T4" fmla="*/ 83 w 382"/>
                  <a:gd name="T5" fmla="*/ 66 h 96"/>
                  <a:gd name="T6" fmla="*/ 35 w 382"/>
                  <a:gd name="T7" fmla="*/ 36 h 96"/>
                  <a:gd name="T8" fmla="*/ 6 w 382"/>
                  <a:gd name="T9" fmla="*/ 0 h 96"/>
                  <a:gd name="T10" fmla="*/ 0 w 382"/>
                  <a:gd name="T11" fmla="*/ 6 h 96"/>
                  <a:gd name="T12" fmla="*/ 29 w 382"/>
                  <a:gd name="T13" fmla="*/ 42 h 96"/>
                  <a:gd name="T14" fmla="*/ 77 w 382"/>
                  <a:gd name="T15" fmla="*/ 72 h 96"/>
                  <a:gd name="T16" fmla="*/ 137 w 382"/>
                  <a:gd name="T17" fmla="*/ 90 h 96"/>
                  <a:gd name="T18" fmla="*/ 209 w 382"/>
                  <a:gd name="T19" fmla="*/ 96 h 96"/>
                  <a:gd name="T20" fmla="*/ 263 w 382"/>
                  <a:gd name="T21" fmla="*/ 90 h 96"/>
                  <a:gd name="T22" fmla="*/ 311 w 382"/>
                  <a:gd name="T23" fmla="*/ 84 h 96"/>
                  <a:gd name="T24" fmla="*/ 352 w 382"/>
                  <a:gd name="T25" fmla="*/ 66 h 96"/>
                  <a:gd name="T26" fmla="*/ 382 w 382"/>
                  <a:gd name="T27" fmla="*/ 42 h 96"/>
                  <a:gd name="T28" fmla="*/ 376 w 382"/>
                  <a:gd name="T29" fmla="*/ 42 h 96"/>
                  <a:gd name="T30" fmla="*/ 346 w 382"/>
                  <a:gd name="T31" fmla="*/ 66 h 96"/>
                  <a:gd name="T32" fmla="*/ 305 w 382"/>
                  <a:gd name="T33" fmla="*/ 78 h 96"/>
                  <a:gd name="T34" fmla="*/ 263 w 382"/>
                  <a:gd name="T35" fmla="*/ 90 h 96"/>
                  <a:gd name="T36" fmla="*/ 209 w 382"/>
                  <a:gd name="T37" fmla="*/ 96 h 96"/>
                  <a:gd name="T38" fmla="*/ 209 w 382"/>
                  <a:gd name="T39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824" name="Freeform 56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>
                  <a:gd name="T0" fmla="*/ 174 w 258"/>
                  <a:gd name="T1" fmla="*/ 0 h 54"/>
                  <a:gd name="T2" fmla="*/ 216 w 258"/>
                  <a:gd name="T3" fmla="*/ 6 h 54"/>
                  <a:gd name="T4" fmla="*/ 258 w 258"/>
                  <a:gd name="T5" fmla="*/ 12 h 54"/>
                  <a:gd name="T6" fmla="*/ 252 w 258"/>
                  <a:gd name="T7" fmla="*/ 6 h 54"/>
                  <a:gd name="T8" fmla="*/ 216 w 258"/>
                  <a:gd name="T9" fmla="*/ 0 h 54"/>
                  <a:gd name="T10" fmla="*/ 174 w 258"/>
                  <a:gd name="T11" fmla="*/ 0 h 54"/>
                  <a:gd name="T12" fmla="*/ 120 w 258"/>
                  <a:gd name="T13" fmla="*/ 6 h 54"/>
                  <a:gd name="T14" fmla="*/ 78 w 258"/>
                  <a:gd name="T15" fmla="*/ 12 h 54"/>
                  <a:gd name="T16" fmla="*/ 36 w 258"/>
                  <a:gd name="T17" fmla="*/ 30 h 54"/>
                  <a:gd name="T18" fmla="*/ 0 w 258"/>
                  <a:gd name="T19" fmla="*/ 48 h 54"/>
                  <a:gd name="T20" fmla="*/ 6 w 258"/>
                  <a:gd name="T21" fmla="*/ 54 h 54"/>
                  <a:gd name="T22" fmla="*/ 36 w 258"/>
                  <a:gd name="T23" fmla="*/ 36 h 54"/>
                  <a:gd name="T24" fmla="*/ 78 w 258"/>
                  <a:gd name="T25" fmla="*/ 18 h 54"/>
                  <a:gd name="T26" fmla="*/ 120 w 258"/>
                  <a:gd name="T27" fmla="*/ 6 h 54"/>
                  <a:gd name="T28" fmla="*/ 174 w 258"/>
                  <a:gd name="T29" fmla="*/ 0 h 54"/>
                  <a:gd name="T30" fmla="*/ 174 w 258"/>
                  <a:gd name="T31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825" name="Freeform 57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>
                  <a:gd name="T0" fmla="*/ 54 w 60"/>
                  <a:gd name="T1" fmla="*/ 90 h 156"/>
                  <a:gd name="T2" fmla="*/ 48 w 60"/>
                  <a:gd name="T3" fmla="*/ 126 h 156"/>
                  <a:gd name="T4" fmla="*/ 24 w 60"/>
                  <a:gd name="T5" fmla="*/ 156 h 156"/>
                  <a:gd name="T6" fmla="*/ 30 w 60"/>
                  <a:gd name="T7" fmla="*/ 156 h 156"/>
                  <a:gd name="T8" fmla="*/ 54 w 60"/>
                  <a:gd name="T9" fmla="*/ 126 h 156"/>
                  <a:gd name="T10" fmla="*/ 60 w 60"/>
                  <a:gd name="T11" fmla="*/ 90 h 156"/>
                  <a:gd name="T12" fmla="*/ 54 w 60"/>
                  <a:gd name="T13" fmla="*/ 66 h 156"/>
                  <a:gd name="T14" fmla="*/ 48 w 60"/>
                  <a:gd name="T15" fmla="*/ 42 h 156"/>
                  <a:gd name="T16" fmla="*/ 30 w 60"/>
                  <a:gd name="T17" fmla="*/ 18 h 156"/>
                  <a:gd name="T18" fmla="*/ 6 w 60"/>
                  <a:gd name="T19" fmla="*/ 0 h 156"/>
                  <a:gd name="T20" fmla="*/ 0 w 60"/>
                  <a:gd name="T21" fmla="*/ 6 h 156"/>
                  <a:gd name="T22" fmla="*/ 24 w 60"/>
                  <a:gd name="T23" fmla="*/ 24 h 156"/>
                  <a:gd name="T24" fmla="*/ 42 w 60"/>
                  <a:gd name="T25" fmla="*/ 42 h 156"/>
                  <a:gd name="T26" fmla="*/ 48 w 60"/>
                  <a:gd name="T27" fmla="*/ 66 h 156"/>
                  <a:gd name="T28" fmla="*/ 54 w 60"/>
                  <a:gd name="T29" fmla="*/ 90 h 156"/>
                  <a:gd name="T30" fmla="*/ 54 w 60"/>
                  <a:gd name="T31" fmla="*/ 9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826" name="Freeform 58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>
                  <a:gd name="T0" fmla="*/ 114 w 192"/>
                  <a:gd name="T1" fmla="*/ 12 h 18"/>
                  <a:gd name="T2" fmla="*/ 72 w 192"/>
                  <a:gd name="T3" fmla="*/ 6 h 18"/>
                  <a:gd name="T4" fmla="*/ 30 w 192"/>
                  <a:gd name="T5" fmla="*/ 0 h 18"/>
                  <a:gd name="T6" fmla="*/ 0 w 192"/>
                  <a:gd name="T7" fmla="*/ 0 h 18"/>
                  <a:gd name="T8" fmla="*/ 54 w 192"/>
                  <a:gd name="T9" fmla="*/ 12 h 18"/>
                  <a:gd name="T10" fmla="*/ 114 w 192"/>
                  <a:gd name="T11" fmla="*/ 18 h 18"/>
                  <a:gd name="T12" fmla="*/ 156 w 192"/>
                  <a:gd name="T13" fmla="*/ 18 h 18"/>
                  <a:gd name="T14" fmla="*/ 192 w 192"/>
                  <a:gd name="T15" fmla="*/ 12 h 18"/>
                  <a:gd name="T16" fmla="*/ 186 w 192"/>
                  <a:gd name="T17" fmla="*/ 0 h 18"/>
                  <a:gd name="T18" fmla="*/ 150 w 192"/>
                  <a:gd name="T19" fmla="*/ 6 h 18"/>
                  <a:gd name="T20" fmla="*/ 114 w 192"/>
                  <a:gd name="T21" fmla="*/ 12 h 18"/>
                  <a:gd name="T22" fmla="*/ 114 w 192"/>
                  <a:gd name="T23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827" name="Freeform 59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>
                  <a:gd name="T0" fmla="*/ 11 w 161"/>
                  <a:gd name="T1" fmla="*/ 114 h 186"/>
                  <a:gd name="T2" fmla="*/ 17 w 161"/>
                  <a:gd name="T3" fmla="*/ 96 h 186"/>
                  <a:gd name="T4" fmla="*/ 23 w 161"/>
                  <a:gd name="T5" fmla="*/ 78 h 186"/>
                  <a:gd name="T6" fmla="*/ 53 w 161"/>
                  <a:gd name="T7" fmla="*/ 42 h 186"/>
                  <a:gd name="T8" fmla="*/ 101 w 161"/>
                  <a:gd name="T9" fmla="*/ 18 h 186"/>
                  <a:gd name="T10" fmla="*/ 155 w 161"/>
                  <a:gd name="T11" fmla="*/ 6 h 186"/>
                  <a:gd name="T12" fmla="*/ 161 w 161"/>
                  <a:gd name="T13" fmla="*/ 0 h 186"/>
                  <a:gd name="T14" fmla="*/ 95 w 161"/>
                  <a:gd name="T15" fmla="*/ 12 h 186"/>
                  <a:gd name="T16" fmla="*/ 47 w 161"/>
                  <a:gd name="T17" fmla="*/ 36 h 186"/>
                  <a:gd name="T18" fmla="*/ 11 w 161"/>
                  <a:gd name="T19" fmla="*/ 72 h 186"/>
                  <a:gd name="T20" fmla="*/ 5 w 161"/>
                  <a:gd name="T21" fmla="*/ 90 h 186"/>
                  <a:gd name="T22" fmla="*/ 0 w 161"/>
                  <a:gd name="T23" fmla="*/ 114 h 186"/>
                  <a:gd name="T24" fmla="*/ 11 w 161"/>
                  <a:gd name="T25" fmla="*/ 150 h 186"/>
                  <a:gd name="T26" fmla="*/ 23 w 161"/>
                  <a:gd name="T27" fmla="*/ 168 h 186"/>
                  <a:gd name="T28" fmla="*/ 41 w 161"/>
                  <a:gd name="T29" fmla="*/ 186 h 186"/>
                  <a:gd name="T30" fmla="*/ 65 w 161"/>
                  <a:gd name="T31" fmla="*/ 186 h 186"/>
                  <a:gd name="T32" fmla="*/ 41 w 161"/>
                  <a:gd name="T33" fmla="*/ 168 h 186"/>
                  <a:gd name="T34" fmla="*/ 23 w 161"/>
                  <a:gd name="T35" fmla="*/ 150 h 186"/>
                  <a:gd name="T36" fmla="*/ 17 w 161"/>
                  <a:gd name="T37" fmla="*/ 132 h 186"/>
                  <a:gd name="T38" fmla="*/ 11 w 161"/>
                  <a:gd name="T39" fmla="*/ 114 h 186"/>
                  <a:gd name="T40" fmla="*/ 11 w 161"/>
                  <a:gd name="T41" fmla="*/ 114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828" name="Freeform 60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>
                  <a:gd name="T0" fmla="*/ 0 w 185"/>
                  <a:gd name="T1" fmla="*/ 6 h 210"/>
                  <a:gd name="T2" fmla="*/ 66 w 185"/>
                  <a:gd name="T3" fmla="*/ 12 h 210"/>
                  <a:gd name="T4" fmla="*/ 119 w 185"/>
                  <a:gd name="T5" fmla="*/ 36 h 210"/>
                  <a:gd name="T6" fmla="*/ 155 w 185"/>
                  <a:gd name="T7" fmla="*/ 72 h 210"/>
                  <a:gd name="T8" fmla="*/ 161 w 185"/>
                  <a:gd name="T9" fmla="*/ 90 h 210"/>
                  <a:gd name="T10" fmla="*/ 167 w 185"/>
                  <a:gd name="T11" fmla="*/ 114 h 210"/>
                  <a:gd name="T12" fmla="*/ 161 w 185"/>
                  <a:gd name="T13" fmla="*/ 138 h 210"/>
                  <a:gd name="T14" fmla="*/ 149 w 185"/>
                  <a:gd name="T15" fmla="*/ 162 h 210"/>
                  <a:gd name="T16" fmla="*/ 119 w 185"/>
                  <a:gd name="T17" fmla="*/ 180 h 210"/>
                  <a:gd name="T18" fmla="*/ 90 w 185"/>
                  <a:gd name="T19" fmla="*/ 198 h 210"/>
                  <a:gd name="T20" fmla="*/ 96 w 185"/>
                  <a:gd name="T21" fmla="*/ 210 h 210"/>
                  <a:gd name="T22" fmla="*/ 131 w 185"/>
                  <a:gd name="T23" fmla="*/ 192 h 210"/>
                  <a:gd name="T24" fmla="*/ 161 w 185"/>
                  <a:gd name="T25" fmla="*/ 168 h 210"/>
                  <a:gd name="T26" fmla="*/ 179 w 185"/>
                  <a:gd name="T27" fmla="*/ 144 h 210"/>
                  <a:gd name="T28" fmla="*/ 185 w 185"/>
                  <a:gd name="T29" fmla="*/ 114 h 210"/>
                  <a:gd name="T30" fmla="*/ 179 w 185"/>
                  <a:gd name="T31" fmla="*/ 90 h 210"/>
                  <a:gd name="T32" fmla="*/ 173 w 185"/>
                  <a:gd name="T33" fmla="*/ 66 h 210"/>
                  <a:gd name="T34" fmla="*/ 155 w 185"/>
                  <a:gd name="T35" fmla="*/ 48 h 210"/>
                  <a:gd name="T36" fmla="*/ 131 w 185"/>
                  <a:gd name="T37" fmla="*/ 30 h 210"/>
                  <a:gd name="T38" fmla="*/ 72 w 185"/>
                  <a:gd name="T39" fmla="*/ 6 h 210"/>
                  <a:gd name="T40" fmla="*/ 0 w 185"/>
                  <a:gd name="T41" fmla="*/ 0 h 210"/>
                  <a:gd name="T42" fmla="*/ 0 w 185"/>
                  <a:gd name="T43" fmla="*/ 6 h 210"/>
                  <a:gd name="T44" fmla="*/ 0 w 185"/>
                  <a:gd name="T45" fmla="*/ 6 h 210"/>
                  <a:gd name="T46" fmla="*/ 0 w 185"/>
                  <a:gd name="T47" fmla="*/ 6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829" name="Freeform 61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>
                  <a:gd name="T0" fmla="*/ 150 w 299"/>
                  <a:gd name="T1" fmla="*/ 0 h 186"/>
                  <a:gd name="T2" fmla="*/ 90 w 299"/>
                  <a:gd name="T3" fmla="*/ 6 h 186"/>
                  <a:gd name="T4" fmla="*/ 42 w 299"/>
                  <a:gd name="T5" fmla="*/ 30 h 186"/>
                  <a:gd name="T6" fmla="*/ 12 w 299"/>
                  <a:gd name="T7" fmla="*/ 54 h 186"/>
                  <a:gd name="T8" fmla="*/ 6 w 299"/>
                  <a:gd name="T9" fmla="*/ 72 h 186"/>
                  <a:gd name="T10" fmla="*/ 0 w 299"/>
                  <a:gd name="T11" fmla="*/ 90 h 186"/>
                  <a:gd name="T12" fmla="*/ 6 w 299"/>
                  <a:gd name="T13" fmla="*/ 108 h 186"/>
                  <a:gd name="T14" fmla="*/ 12 w 299"/>
                  <a:gd name="T15" fmla="*/ 126 h 186"/>
                  <a:gd name="T16" fmla="*/ 42 w 299"/>
                  <a:gd name="T17" fmla="*/ 156 h 186"/>
                  <a:gd name="T18" fmla="*/ 90 w 299"/>
                  <a:gd name="T19" fmla="*/ 180 h 186"/>
                  <a:gd name="T20" fmla="*/ 150 w 299"/>
                  <a:gd name="T21" fmla="*/ 186 h 186"/>
                  <a:gd name="T22" fmla="*/ 209 w 299"/>
                  <a:gd name="T23" fmla="*/ 180 h 186"/>
                  <a:gd name="T24" fmla="*/ 257 w 299"/>
                  <a:gd name="T25" fmla="*/ 156 h 186"/>
                  <a:gd name="T26" fmla="*/ 287 w 299"/>
                  <a:gd name="T27" fmla="*/ 126 h 186"/>
                  <a:gd name="T28" fmla="*/ 299 w 299"/>
                  <a:gd name="T29" fmla="*/ 108 h 186"/>
                  <a:gd name="T30" fmla="*/ 299 w 299"/>
                  <a:gd name="T31" fmla="*/ 90 h 186"/>
                  <a:gd name="T32" fmla="*/ 299 w 299"/>
                  <a:gd name="T33" fmla="*/ 72 h 186"/>
                  <a:gd name="T34" fmla="*/ 287 w 299"/>
                  <a:gd name="T35" fmla="*/ 54 h 186"/>
                  <a:gd name="T36" fmla="*/ 257 w 299"/>
                  <a:gd name="T37" fmla="*/ 30 h 186"/>
                  <a:gd name="T38" fmla="*/ 209 w 299"/>
                  <a:gd name="T39" fmla="*/ 6 h 186"/>
                  <a:gd name="T40" fmla="*/ 150 w 299"/>
                  <a:gd name="T41" fmla="*/ 0 h 186"/>
                  <a:gd name="T42" fmla="*/ 150 w 299"/>
                  <a:gd name="T43" fmla="*/ 0 h 186"/>
                  <a:gd name="T44" fmla="*/ 150 w 299"/>
                  <a:gd name="T45" fmla="*/ 180 h 186"/>
                  <a:gd name="T46" fmla="*/ 96 w 299"/>
                  <a:gd name="T47" fmla="*/ 174 h 186"/>
                  <a:gd name="T48" fmla="*/ 48 w 299"/>
                  <a:gd name="T49" fmla="*/ 156 h 186"/>
                  <a:gd name="T50" fmla="*/ 18 w 299"/>
                  <a:gd name="T51" fmla="*/ 126 h 186"/>
                  <a:gd name="T52" fmla="*/ 12 w 299"/>
                  <a:gd name="T53" fmla="*/ 108 h 186"/>
                  <a:gd name="T54" fmla="*/ 6 w 299"/>
                  <a:gd name="T55" fmla="*/ 90 h 186"/>
                  <a:gd name="T56" fmla="*/ 12 w 299"/>
                  <a:gd name="T57" fmla="*/ 72 h 186"/>
                  <a:gd name="T58" fmla="*/ 18 w 299"/>
                  <a:gd name="T59" fmla="*/ 54 h 186"/>
                  <a:gd name="T60" fmla="*/ 48 w 299"/>
                  <a:gd name="T61" fmla="*/ 30 h 186"/>
                  <a:gd name="T62" fmla="*/ 96 w 299"/>
                  <a:gd name="T63" fmla="*/ 12 h 186"/>
                  <a:gd name="T64" fmla="*/ 150 w 299"/>
                  <a:gd name="T65" fmla="*/ 6 h 186"/>
                  <a:gd name="T66" fmla="*/ 203 w 299"/>
                  <a:gd name="T67" fmla="*/ 12 h 186"/>
                  <a:gd name="T68" fmla="*/ 251 w 299"/>
                  <a:gd name="T69" fmla="*/ 30 h 186"/>
                  <a:gd name="T70" fmla="*/ 281 w 299"/>
                  <a:gd name="T71" fmla="*/ 54 h 186"/>
                  <a:gd name="T72" fmla="*/ 293 w 299"/>
                  <a:gd name="T73" fmla="*/ 72 h 186"/>
                  <a:gd name="T74" fmla="*/ 293 w 299"/>
                  <a:gd name="T75" fmla="*/ 90 h 186"/>
                  <a:gd name="T76" fmla="*/ 293 w 299"/>
                  <a:gd name="T77" fmla="*/ 108 h 186"/>
                  <a:gd name="T78" fmla="*/ 281 w 299"/>
                  <a:gd name="T79" fmla="*/ 126 h 186"/>
                  <a:gd name="T80" fmla="*/ 251 w 299"/>
                  <a:gd name="T81" fmla="*/ 156 h 186"/>
                  <a:gd name="T82" fmla="*/ 203 w 299"/>
                  <a:gd name="T83" fmla="*/ 174 h 186"/>
                  <a:gd name="T84" fmla="*/ 150 w 299"/>
                  <a:gd name="T85" fmla="*/ 180 h 186"/>
                  <a:gd name="T86" fmla="*/ 150 w 299"/>
                  <a:gd name="T87" fmla="*/ 18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32830" name="Group 62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32831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832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833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834" name="Oval 66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</p:grpSp>
      <p:sp>
        <p:nvSpPr>
          <p:cNvPr id="32835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32836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32837" name="Rectangle 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 altLang="ru-RU"/>
          </a:p>
        </p:txBody>
      </p:sp>
      <p:sp>
        <p:nvSpPr>
          <p:cNvPr id="32838" name="Rectangle 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 altLang="ru-RU"/>
          </a:p>
        </p:txBody>
      </p:sp>
      <p:sp>
        <p:nvSpPr>
          <p:cNvPr id="32839" name="Rectangle 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DC195883-E00D-403F-85C7-4F83A6DFF5E8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Ø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anose="05000000000000000000" pitchFamily="2" charset="2"/>
        <a:buChar char="l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l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153400" cy="6354762"/>
          </a:xfrm>
        </p:spPr>
        <p:txBody>
          <a:bodyPr/>
          <a:lstStyle/>
          <a:p>
            <a:r>
              <a:rPr lang="ru-RU" altLang="ru-RU" sz="3200" b="1" dirty="0" smtClean="0"/>
              <a:t> </a:t>
            </a:r>
            <a:r>
              <a:rPr lang="ru-RU" altLang="ru-RU" sz="3200" b="1" dirty="0"/>
              <a:t>Программное  обеспечение информационной системы</a:t>
            </a:r>
            <a:r>
              <a:rPr lang="ru-RU" altLang="ru-RU" sz="3200" dirty="0"/>
              <a:t/>
            </a:r>
            <a:br>
              <a:rPr lang="ru-RU" altLang="ru-RU" sz="3200" dirty="0"/>
            </a:br>
            <a:r>
              <a:rPr lang="en-US" altLang="ru-RU" sz="3200" dirty="0"/>
              <a:t/>
            </a:r>
            <a:br>
              <a:rPr lang="en-US" altLang="ru-RU" sz="3200" dirty="0"/>
            </a:br>
            <a:r>
              <a:rPr lang="ru-RU" altLang="ru-RU" sz="3200" b="1" u="sng" dirty="0" smtClean="0">
                <a:hlinkClick r:id="" action="ppaction://noaction"/>
              </a:rPr>
              <a:t>1</a:t>
            </a:r>
            <a:r>
              <a:rPr lang="ru-RU" altLang="ru-RU" sz="3200" b="1" u="sng" dirty="0">
                <a:hlinkClick r:id="" action="ppaction://noaction"/>
              </a:rPr>
              <a:t>. Классификация программного обеспечения. Обзор пакетов прикладных программ общего назначения.</a:t>
            </a:r>
            <a:br>
              <a:rPr lang="ru-RU" altLang="ru-RU" sz="3200" b="1" u="sng" dirty="0">
                <a:hlinkClick r:id="" action="ppaction://noaction"/>
              </a:rPr>
            </a:br>
            <a:r>
              <a:rPr lang="ru-RU" altLang="ru-RU" sz="3200" b="1" u="sng" dirty="0">
                <a:hlinkClick r:id="" action="ppaction://noaction"/>
              </a:rPr>
              <a:t>2.Рыночная классификация программ</a:t>
            </a:r>
            <a:br>
              <a:rPr lang="ru-RU" altLang="ru-RU" sz="3200" b="1" u="sng" dirty="0">
                <a:hlinkClick r:id="" action="ppaction://noaction"/>
              </a:rPr>
            </a:br>
            <a:r>
              <a:rPr lang="ru-RU" altLang="ru-RU" sz="3200" b="1" u="sng" dirty="0">
                <a:hlinkClick r:id="" action="ppaction://noaction"/>
              </a:rPr>
              <a:t>3. Обзор </a:t>
            </a:r>
            <a:r>
              <a:rPr lang="ru-RU" altLang="ru-RU" sz="3200" b="1" u="sng" dirty="0" err="1">
                <a:hlinkClick r:id="" action="ppaction://noaction"/>
              </a:rPr>
              <a:t>методо</a:t>
            </a:r>
            <a:r>
              <a:rPr lang="ru-RU" altLang="ru-RU" sz="3200" b="1" u="sng" dirty="0">
                <a:hlinkClick r:id="" action="ppaction://noaction"/>
              </a:rPr>
              <a:t>-ориентированных    пакетов  прикладных программ.</a:t>
            </a:r>
            <a:r>
              <a:rPr lang="ru-RU" altLang="ru-RU" dirty="0">
                <a:hlinkClick r:id="" action="ppaction://noaction"/>
              </a:rPr>
              <a:t> </a:t>
            </a:r>
            <a:endParaRPr lang="ru-RU" alt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049962"/>
          </a:xfrm>
        </p:spPr>
        <p:txBody>
          <a:bodyPr/>
          <a:lstStyle/>
          <a:p>
            <a:r>
              <a:rPr lang="ru-RU" altLang="ru-RU" sz="4000" b="1"/>
              <a:t>Программное обеспечение (ПО)</a:t>
            </a:r>
            <a:r>
              <a:rPr lang="ru-RU" altLang="ru-RU" sz="4000"/>
              <a:t> – </a:t>
            </a:r>
            <a:r>
              <a:rPr lang="en-US" altLang="ru-RU" sz="4000"/>
              <a:t/>
            </a:r>
            <a:br>
              <a:rPr lang="en-US" altLang="ru-RU" sz="4000"/>
            </a:br>
            <a:r>
              <a:rPr lang="en-US" altLang="ru-RU" sz="4000"/>
              <a:t/>
            </a:r>
            <a:br>
              <a:rPr lang="en-US" altLang="ru-RU" sz="4000"/>
            </a:br>
            <a:r>
              <a:rPr lang="ru-RU" altLang="ru-RU" sz="4000"/>
              <a:t>это совокупность всех программ и соответствующей документации, обеспечивающая использование ЭВМ в интересах каждого ее пользователя.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5" descr="ris49"/>
          <p:cNvPicPr>
            <a:picLocks noGrp="1" noChangeAspect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274638"/>
            <a:ext cx="8534400" cy="62023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8001000" cy="2057400"/>
          </a:xfrm>
        </p:spPr>
        <p:txBody>
          <a:bodyPr/>
          <a:lstStyle/>
          <a:p>
            <a:r>
              <a:rPr lang="ru-RU" altLang="ru-RU" sz="3600" b="1"/>
              <a:t>Системное ПО</a:t>
            </a:r>
            <a:r>
              <a:rPr lang="ru-RU" altLang="ru-RU" sz="3600"/>
              <a:t> – это совокупность программ для обеспечения работы компьютера</a:t>
            </a:r>
            <a:r>
              <a:rPr lang="en-US" altLang="ru-RU" sz="3600"/>
              <a:t/>
            </a:r>
            <a:br>
              <a:rPr lang="en-US" altLang="ru-RU" sz="3600"/>
            </a:br>
            <a:endParaRPr lang="ru-RU" altLang="ru-RU" sz="3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990600" y="900113"/>
            <a:ext cx="5942013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6000" b="1"/>
              <a:t>Системное</a:t>
            </a:r>
            <a:r>
              <a:rPr lang="en-US" altLang="ru-RU" sz="6000" b="1"/>
              <a:t> </a:t>
            </a:r>
            <a:r>
              <a:rPr lang="ru-RU" altLang="ru-RU" sz="6000" b="1"/>
              <a:t>ПО:</a:t>
            </a: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533400" y="2362200"/>
            <a:ext cx="82296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r>
              <a:rPr lang="ru-RU" altLang="ru-RU" sz="5400" b="1"/>
              <a:t>базовое</a:t>
            </a:r>
            <a:r>
              <a:rPr lang="ru-RU" altLang="ru-RU" sz="5400"/>
              <a:t> </a:t>
            </a:r>
            <a:endParaRPr lang="en-US" altLang="ru-RU" sz="5400"/>
          </a:p>
          <a:p>
            <a:r>
              <a:rPr lang="ru-RU" altLang="ru-RU" sz="5400" b="1"/>
              <a:t>сервисное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/>
              <a:t>Базовое ПО</a:t>
            </a:r>
            <a:r>
              <a:rPr lang="ru-RU" altLang="ru-RU"/>
              <a:t>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b="1" dirty="0"/>
              <a:t>Операционная система</a:t>
            </a:r>
            <a:r>
              <a:rPr lang="ru-RU" altLang="ru-RU" dirty="0"/>
              <a:t> </a:t>
            </a:r>
            <a:r>
              <a:rPr lang="ru-RU" altLang="ru-RU" dirty="0" err="1" smtClean="0"/>
              <a:t>Windows</a:t>
            </a:r>
            <a:r>
              <a:rPr lang="ru-RU" altLang="ru-RU" dirty="0" smtClean="0"/>
              <a:t>, </a:t>
            </a:r>
            <a:r>
              <a:rPr lang="ru-RU" altLang="ru-RU" dirty="0" err="1"/>
              <a:t>Linux</a:t>
            </a:r>
            <a:r>
              <a:rPr lang="ru-RU" altLang="ru-RU" dirty="0"/>
              <a:t>, </a:t>
            </a:r>
            <a:r>
              <a:rPr lang="ru-RU" altLang="ru-RU" dirty="0" err="1"/>
              <a:t>Unix</a:t>
            </a:r>
            <a:r>
              <a:rPr lang="ru-RU" altLang="ru-RU" dirty="0"/>
              <a:t>, OS\2 </a:t>
            </a:r>
          </a:p>
          <a:p>
            <a:pPr>
              <a:lnSpc>
                <a:spcPct val="90000"/>
              </a:lnSpc>
            </a:pPr>
            <a:r>
              <a:rPr lang="ru-RU" altLang="ru-RU" b="1" dirty="0"/>
              <a:t>Операционные </a:t>
            </a:r>
            <a:r>
              <a:rPr lang="ru-RU" altLang="ru-RU" sz="3600" b="1" dirty="0" smtClean="0"/>
              <a:t>оболочки</a:t>
            </a:r>
            <a:r>
              <a:rPr lang="ru-RU" altLang="ru-RU" sz="3600" dirty="0" smtClean="0"/>
              <a:t>, например, </a:t>
            </a:r>
            <a:r>
              <a:rPr lang="ru-RU" altLang="ru-RU" dirty="0" err="1" smtClean="0"/>
              <a:t>Windows</a:t>
            </a:r>
            <a:r>
              <a:rPr lang="ru-RU" altLang="ru-RU" dirty="0" smtClean="0"/>
              <a:t> </a:t>
            </a:r>
            <a:r>
              <a:rPr lang="ru-RU" altLang="ru-RU" dirty="0" err="1"/>
              <a:t>Commander</a:t>
            </a:r>
            <a:r>
              <a:rPr lang="ru-RU" altLang="ru-RU" dirty="0"/>
              <a:t> </a:t>
            </a:r>
          </a:p>
          <a:p>
            <a:pPr>
              <a:lnSpc>
                <a:spcPct val="90000"/>
              </a:lnSpc>
            </a:pPr>
            <a:r>
              <a:rPr lang="ru-RU" altLang="ru-RU" b="1" dirty="0"/>
              <a:t>Сетевые </a:t>
            </a:r>
            <a:r>
              <a:rPr lang="ru-RU" altLang="ru-RU" b="1" dirty="0" smtClean="0"/>
              <a:t>ОС</a:t>
            </a:r>
            <a:endParaRPr lang="ru-RU" alt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/>
              <a:t>Сервисное ПО</a:t>
            </a:r>
            <a:r>
              <a:rPr lang="ru-RU" altLang="ru-RU"/>
              <a:t>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 b="1"/>
              <a:t>утилиты</a:t>
            </a:r>
            <a:r>
              <a:rPr lang="ru-RU" altLang="ru-RU"/>
              <a:t> Check-It, Norton Utilities, SiSoft Sandra, Nuts&amp;Bolts </a:t>
            </a:r>
          </a:p>
          <a:p>
            <a:r>
              <a:rPr lang="ru-RU" altLang="ru-RU" b="1"/>
              <a:t>антивирусные программы</a:t>
            </a:r>
            <a:r>
              <a:rPr lang="ru-RU" altLang="ru-RU"/>
              <a:t>  Dr.Web 32, Adinf 32, AVP </a:t>
            </a:r>
          </a:p>
          <a:p>
            <a:r>
              <a:rPr lang="ru-RU" altLang="ru-RU" b="1"/>
              <a:t>драйверы</a:t>
            </a:r>
            <a:r>
              <a:rPr lang="ru-RU" altLang="ru-RU"/>
              <a:t> </a:t>
            </a:r>
          </a:p>
          <a:p>
            <a:r>
              <a:rPr lang="ru-RU" altLang="ru-RU" b="1"/>
              <a:t>архиваторы</a:t>
            </a:r>
            <a:r>
              <a:rPr lang="ru-RU" altLang="ru-RU"/>
              <a:t> WinRAR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74638"/>
            <a:ext cx="8001000" cy="4754562"/>
          </a:xfrm>
        </p:spPr>
        <p:txBody>
          <a:bodyPr/>
          <a:lstStyle/>
          <a:p>
            <a:r>
              <a:rPr lang="ru-RU" altLang="ru-RU" b="1"/>
              <a:t>Системы программирования</a:t>
            </a:r>
            <a:r>
              <a:rPr lang="ru-RU" altLang="ru-RU"/>
              <a:t> – это совокупность программ для разработки, отладки и внедрения новых программных продуктов.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200" b="1"/>
              <a:t>Локальные средства</a:t>
            </a:r>
            <a:endParaRPr lang="ru-RU" altLang="ru-RU"/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400"/>
              <a:t> компилятор, осуществляющий преобразование программ на языке программирования в программу в машинных кодах, или интерпретатор, осуществляющий непосредственное выполнение текста программы на языке программирования высокого уровня;</a:t>
            </a:r>
            <a:endParaRPr lang="ru-RU" altLang="ru-RU" sz="2400">
              <a:sym typeface="Wingdings" panose="05000000000000000000" pitchFamily="2" charset="2"/>
            </a:endParaRPr>
          </a:p>
          <a:p>
            <a:pPr>
              <a:lnSpc>
                <a:spcPct val="80000"/>
              </a:lnSpc>
            </a:pPr>
            <a:r>
              <a:rPr lang="ru-RU" altLang="ru-RU" sz="2400"/>
              <a:t> библиотеки подпрограмм, содержащие заранее подготовленные подпрограммы, которыми могут пользоваться программисты; </a:t>
            </a:r>
            <a:endParaRPr lang="ru-RU" altLang="ru-RU" sz="2400">
              <a:sym typeface="Wingdings" panose="05000000000000000000" pitchFamily="2" charset="2"/>
            </a:endParaRPr>
          </a:p>
          <a:p>
            <a:pPr>
              <a:lnSpc>
                <a:spcPct val="80000"/>
              </a:lnSpc>
            </a:pPr>
            <a:r>
              <a:rPr lang="ru-RU" altLang="ru-RU" sz="2400"/>
              <a:t> различные вспомогательные программы, например отладчики, программы для получения перекрёстных ссылок и т.д.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400"/>
              <a:t>    Turbo Pascal,   Borland C++ Builder, Delphi, Visual FoxPro.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001000" cy="5364162"/>
          </a:xfrm>
        </p:spPr>
        <p:txBody>
          <a:bodyPr/>
          <a:lstStyle/>
          <a:p>
            <a:r>
              <a:rPr lang="ru-RU" altLang="ru-RU"/>
              <a:t>CASE-средства – программный комплекс, автоматизирующий весь технологический процесс анализа, проектирования, разработки и сопровождения сложных программных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68962"/>
          </a:xfrm>
        </p:spPr>
        <p:txBody>
          <a:bodyPr/>
          <a:lstStyle/>
          <a:p>
            <a:r>
              <a:rPr lang="ru-RU" altLang="ru-RU"/>
              <a:t/>
            </a:r>
            <a:br>
              <a:rPr lang="ru-RU" altLang="ru-RU"/>
            </a:br>
            <a:r>
              <a:rPr lang="ru-RU" altLang="ru-RU" b="1"/>
              <a:t>Прикладное ПО</a:t>
            </a:r>
            <a:r>
              <a:rPr lang="ru-RU" altLang="ru-RU"/>
              <a:t> – это комплекс программ для решения задач определённого класса конкретной предметной области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3" name="Group 5"/>
          <p:cNvGrpSpPr>
            <a:grpSpLocks/>
          </p:cNvGrpSpPr>
          <p:nvPr/>
        </p:nvGrpSpPr>
        <p:grpSpPr bwMode="auto">
          <a:xfrm>
            <a:off x="152400" y="149225"/>
            <a:ext cx="8763000" cy="6327775"/>
            <a:chOff x="1818" y="3758"/>
            <a:chExt cx="8600" cy="11340"/>
          </a:xfrm>
        </p:grpSpPr>
        <p:sp>
          <p:nvSpPr>
            <p:cNvPr id="22534" name="Text Box 6"/>
            <p:cNvSpPr txBox="1">
              <a:spLocks noChangeArrowheads="1"/>
            </p:cNvSpPr>
            <p:nvPr/>
          </p:nvSpPr>
          <p:spPr bwMode="auto">
            <a:xfrm>
              <a:off x="3618" y="3758"/>
              <a:ext cx="5400" cy="720"/>
            </a:xfrm>
            <a:prstGeom prst="rect">
              <a:avLst/>
            </a:prstGeom>
            <a:noFill/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r>
                <a:rPr lang="ru-RU" altLang="ru-RU" sz="1600" b="1">
                  <a:latin typeface="Times New Roman" panose="02020603050405020304" pitchFamily="18" charset="0"/>
                </a:rPr>
                <a:t>Пакеты прикладных программ</a:t>
              </a:r>
              <a:endParaRPr lang="ru-RU" altLang="ru-RU" sz="1600" b="1"/>
            </a:p>
          </p:txBody>
        </p:sp>
        <p:sp>
          <p:nvSpPr>
            <p:cNvPr id="22535" name="Text Box 7"/>
            <p:cNvSpPr txBox="1">
              <a:spLocks noChangeArrowheads="1"/>
            </p:cNvSpPr>
            <p:nvPr/>
          </p:nvSpPr>
          <p:spPr bwMode="auto">
            <a:xfrm>
              <a:off x="2018" y="4838"/>
              <a:ext cx="3800" cy="540"/>
            </a:xfrm>
            <a:prstGeom prst="rect">
              <a:avLst/>
            </a:prstGeom>
            <a:noFill/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ru-RU" altLang="ru-RU" sz="1600" b="1">
                  <a:latin typeface="Times New Roman" panose="02020603050405020304" pitchFamily="18" charset="0"/>
                </a:rPr>
                <a:t>Текстовые процессоры</a:t>
              </a:r>
              <a:endParaRPr lang="ru-RU" altLang="ru-RU" sz="1600" b="1"/>
            </a:p>
          </p:txBody>
        </p:sp>
        <p:sp>
          <p:nvSpPr>
            <p:cNvPr id="22536" name="Text Box 8"/>
            <p:cNvSpPr txBox="1">
              <a:spLocks noChangeArrowheads="1"/>
            </p:cNvSpPr>
            <p:nvPr/>
          </p:nvSpPr>
          <p:spPr bwMode="auto">
            <a:xfrm>
              <a:off x="2018" y="5558"/>
              <a:ext cx="3800" cy="900"/>
            </a:xfrm>
            <a:prstGeom prst="rect">
              <a:avLst/>
            </a:prstGeom>
            <a:noFill/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r>
                <a:rPr lang="ru-RU" altLang="ru-RU" sz="1600" b="1">
                  <a:latin typeface="Times New Roman" panose="02020603050405020304" pitchFamily="18" charset="0"/>
                </a:rPr>
                <a:t>Настольные</a:t>
              </a:r>
              <a:br>
                <a:rPr lang="ru-RU" altLang="ru-RU" sz="1600" b="1">
                  <a:latin typeface="Times New Roman" panose="02020603050405020304" pitchFamily="18" charset="0"/>
                </a:rPr>
              </a:br>
              <a:r>
                <a:rPr lang="ru-RU" altLang="ru-RU" sz="1600" b="1">
                  <a:latin typeface="Times New Roman" panose="02020603050405020304" pitchFamily="18" charset="0"/>
                </a:rPr>
                <a:t>издательские системы</a:t>
              </a:r>
              <a:endParaRPr lang="ru-RU" altLang="ru-RU" sz="1600" b="1"/>
            </a:p>
          </p:txBody>
        </p:sp>
        <p:sp>
          <p:nvSpPr>
            <p:cNvPr id="22537" name="Text Box 9"/>
            <p:cNvSpPr txBox="1">
              <a:spLocks noChangeArrowheads="1"/>
            </p:cNvSpPr>
            <p:nvPr/>
          </p:nvSpPr>
          <p:spPr bwMode="auto">
            <a:xfrm>
              <a:off x="2018" y="6638"/>
              <a:ext cx="3800" cy="540"/>
            </a:xfrm>
            <a:prstGeom prst="rect">
              <a:avLst/>
            </a:prstGeom>
            <a:noFill/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ru-RU" altLang="ru-RU" sz="1600" b="1">
                  <a:latin typeface="Times New Roman" panose="02020603050405020304" pitchFamily="18" charset="0"/>
                </a:rPr>
                <a:t>Графические редакторы</a:t>
              </a:r>
              <a:endParaRPr lang="ru-RU" altLang="ru-RU" sz="1600" b="1"/>
            </a:p>
          </p:txBody>
        </p:sp>
        <p:sp>
          <p:nvSpPr>
            <p:cNvPr id="22538" name="Text Box 10"/>
            <p:cNvSpPr txBox="1">
              <a:spLocks noChangeArrowheads="1"/>
            </p:cNvSpPr>
            <p:nvPr/>
          </p:nvSpPr>
          <p:spPr bwMode="auto">
            <a:xfrm>
              <a:off x="2018" y="7178"/>
              <a:ext cx="1800" cy="720"/>
            </a:xfrm>
            <a:prstGeom prst="rect">
              <a:avLst/>
            </a:prstGeom>
            <a:noFill/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ru-RU" altLang="ru-RU" sz="1600" b="1">
                  <a:latin typeface="Times New Roman" panose="02020603050405020304" pitchFamily="18" charset="0"/>
                </a:rPr>
                <a:t>Растровые</a:t>
              </a:r>
              <a:endParaRPr lang="ru-RU" altLang="ru-RU" sz="1600" b="1"/>
            </a:p>
          </p:txBody>
        </p:sp>
        <p:sp>
          <p:nvSpPr>
            <p:cNvPr id="22539" name="Text Box 11"/>
            <p:cNvSpPr txBox="1">
              <a:spLocks noChangeArrowheads="1"/>
            </p:cNvSpPr>
            <p:nvPr/>
          </p:nvSpPr>
          <p:spPr bwMode="auto">
            <a:xfrm>
              <a:off x="3818" y="7178"/>
              <a:ext cx="2000" cy="720"/>
            </a:xfrm>
            <a:prstGeom prst="rect">
              <a:avLst/>
            </a:prstGeom>
            <a:noFill/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ru-RU" altLang="ru-RU" sz="1600" b="1">
                  <a:latin typeface="Times New Roman" panose="02020603050405020304" pitchFamily="18" charset="0"/>
                </a:rPr>
                <a:t>Векторные</a:t>
              </a:r>
              <a:endParaRPr lang="ru-RU" altLang="ru-RU" sz="1600" b="1"/>
            </a:p>
          </p:txBody>
        </p:sp>
        <p:sp>
          <p:nvSpPr>
            <p:cNvPr id="22540" name="Text Box 12"/>
            <p:cNvSpPr txBox="1">
              <a:spLocks noChangeArrowheads="1"/>
            </p:cNvSpPr>
            <p:nvPr/>
          </p:nvSpPr>
          <p:spPr bwMode="auto">
            <a:xfrm>
              <a:off x="2018" y="8078"/>
              <a:ext cx="3800" cy="900"/>
            </a:xfrm>
            <a:prstGeom prst="rect">
              <a:avLst/>
            </a:prstGeom>
            <a:noFill/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r>
                <a:rPr lang="ru-RU" altLang="ru-RU" sz="1600" b="1">
                  <a:latin typeface="Times New Roman" panose="02020603050405020304" pitchFamily="18" charset="0"/>
                </a:rPr>
                <a:t>Демонстрационная</a:t>
              </a:r>
              <a:br>
                <a:rPr lang="ru-RU" altLang="ru-RU" sz="1600" b="1">
                  <a:latin typeface="Times New Roman" panose="02020603050405020304" pitchFamily="18" charset="0"/>
                </a:rPr>
              </a:br>
              <a:r>
                <a:rPr lang="ru-RU" altLang="ru-RU" sz="1600" b="1">
                  <a:latin typeface="Times New Roman" panose="02020603050405020304" pitchFamily="18" charset="0"/>
                </a:rPr>
                <a:t>графика</a:t>
              </a:r>
              <a:endParaRPr lang="ru-RU" altLang="ru-RU" sz="1600" b="1"/>
            </a:p>
          </p:txBody>
        </p:sp>
        <p:sp>
          <p:nvSpPr>
            <p:cNvPr id="22541" name="Text Box 13"/>
            <p:cNvSpPr txBox="1">
              <a:spLocks noChangeArrowheads="1"/>
            </p:cNvSpPr>
            <p:nvPr/>
          </p:nvSpPr>
          <p:spPr bwMode="auto">
            <a:xfrm>
              <a:off x="2018" y="9158"/>
              <a:ext cx="3800" cy="540"/>
            </a:xfrm>
            <a:prstGeom prst="rect">
              <a:avLst/>
            </a:prstGeom>
            <a:noFill/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r>
                <a:rPr lang="ru-RU" altLang="ru-RU" sz="1600" b="1">
                  <a:latin typeface="Times New Roman" panose="02020603050405020304" pitchFamily="18" charset="0"/>
                </a:rPr>
                <a:t>Системы мультимедиа</a:t>
              </a:r>
              <a:endParaRPr lang="ru-RU" altLang="ru-RU" sz="1600" b="1"/>
            </a:p>
          </p:txBody>
        </p:sp>
        <p:sp>
          <p:nvSpPr>
            <p:cNvPr id="22542" name="Text Box 14"/>
            <p:cNvSpPr txBox="1">
              <a:spLocks noChangeArrowheads="1"/>
            </p:cNvSpPr>
            <p:nvPr/>
          </p:nvSpPr>
          <p:spPr bwMode="auto">
            <a:xfrm>
              <a:off x="2018" y="9878"/>
              <a:ext cx="3800" cy="900"/>
            </a:xfrm>
            <a:prstGeom prst="rect">
              <a:avLst/>
            </a:prstGeom>
            <a:noFill/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r>
                <a:rPr lang="ru-RU" altLang="ru-RU" sz="1600" b="1">
                  <a:latin typeface="Times New Roman" panose="02020603050405020304" pitchFamily="18" charset="0"/>
                </a:rPr>
                <a:t>Системы автоматизации проектирования</a:t>
              </a:r>
              <a:endParaRPr lang="ru-RU" altLang="ru-RU" sz="1600" b="1"/>
            </a:p>
          </p:txBody>
        </p:sp>
        <p:sp>
          <p:nvSpPr>
            <p:cNvPr id="22543" name="Text Box 15"/>
            <p:cNvSpPr txBox="1">
              <a:spLocks noChangeArrowheads="1"/>
            </p:cNvSpPr>
            <p:nvPr/>
          </p:nvSpPr>
          <p:spPr bwMode="auto">
            <a:xfrm>
              <a:off x="6518" y="5018"/>
              <a:ext cx="3900" cy="720"/>
            </a:xfrm>
            <a:prstGeom prst="rect">
              <a:avLst/>
            </a:prstGeom>
            <a:noFill/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r>
                <a:rPr lang="ru-RU" altLang="ru-RU" sz="1600" b="1">
                  <a:latin typeface="Times New Roman" panose="02020603050405020304" pitchFamily="18" charset="0"/>
                </a:rPr>
                <a:t>Интегрированные</a:t>
              </a:r>
              <a:endParaRPr lang="ru-RU" altLang="ru-RU" sz="1600" b="1"/>
            </a:p>
          </p:txBody>
        </p:sp>
        <p:sp>
          <p:nvSpPr>
            <p:cNvPr id="22544" name="Text Box 16"/>
            <p:cNvSpPr txBox="1">
              <a:spLocks noChangeArrowheads="1"/>
            </p:cNvSpPr>
            <p:nvPr/>
          </p:nvSpPr>
          <p:spPr bwMode="auto">
            <a:xfrm>
              <a:off x="2018" y="14198"/>
              <a:ext cx="3800" cy="900"/>
            </a:xfrm>
            <a:prstGeom prst="rect">
              <a:avLst/>
            </a:prstGeom>
            <a:noFill/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r>
                <a:rPr lang="ru-RU" altLang="ru-RU" sz="1600" b="1">
                  <a:latin typeface="Times New Roman" panose="02020603050405020304" pitchFamily="18" charset="0"/>
                </a:rPr>
                <a:t>Финансовые, аналитико-статистические</a:t>
              </a:r>
              <a:endParaRPr lang="ru-RU" altLang="ru-RU" sz="1600" b="1"/>
            </a:p>
          </p:txBody>
        </p:sp>
        <p:sp>
          <p:nvSpPr>
            <p:cNvPr id="22545" name="Text Box 17"/>
            <p:cNvSpPr txBox="1">
              <a:spLocks noChangeArrowheads="1"/>
            </p:cNvSpPr>
            <p:nvPr/>
          </p:nvSpPr>
          <p:spPr bwMode="auto">
            <a:xfrm>
              <a:off x="2018" y="13478"/>
              <a:ext cx="3800" cy="540"/>
            </a:xfrm>
            <a:prstGeom prst="rect">
              <a:avLst/>
            </a:prstGeom>
            <a:noFill/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r>
                <a:rPr lang="ru-RU" altLang="ru-RU" sz="1600" b="1">
                  <a:latin typeface="Times New Roman" panose="02020603050405020304" pitchFamily="18" charset="0"/>
                </a:rPr>
                <a:t>Распознавание символов</a:t>
              </a:r>
              <a:endParaRPr lang="ru-RU" altLang="ru-RU" sz="1600" b="1"/>
            </a:p>
          </p:txBody>
        </p:sp>
        <p:sp>
          <p:nvSpPr>
            <p:cNvPr id="22546" name="Text Box 18"/>
            <p:cNvSpPr txBox="1">
              <a:spLocks noChangeArrowheads="1"/>
            </p:cNvSpPr>
            <p:nvPr/>
          </p:nvSpPr>
          <p:spPr bwMode="auto">
            <a:xfrm>
              <a:off x="2018" y="12398"/>
              <a:ext cx="3800" cy="900"/>
            </a:xfrm>
            <a:prstGeom prst="rect">
              <a:avLst/>
            </a:prstGeom>
            <a:noFill/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r>
                <a:rPr lang="ru-RU" altLang="ru-RU" sz="1600" b="1">
                  <a:latin typeface="Times New Roman" panose="02020603050405020304" pitchFamily="18" charset="0"/>
                </a:rPr>
                <a:t>Системы управления</a:t>
              </a:r>
              <a:br>
                <a:rPr lang="ru-RU" altLang="ru-RU" sz="1600" b="1">
                  <a:latin typeface="Times New Roman" panose="02020603050405020304" pitchFamily="18" charset="0"/>
                </a:rPr>
              </a:br>
              <a:r>
                <a:rPr lang="ru-RU" altLang="ru-RU" sz="1600" b="1">
                  <a:latin typeface="Times New Roman" panose="02020603050405020304" pitchFamily="18" charset="0"/>
                </a:rPr>
                <a:t> базами данных</a:t>
              </a:r>
              <a:endParaRPr lang="ru-RU" altLang="ru-RU" sz="1600" b="1"/>
            </a:p>
          </p:txBody>
        </p:sp>
        <p:sp>
          <p:nvSpPr>
            <p:cNvPr id="22547" name="Text Box 19"/>
            <p:cNvSpPr txBox="1">
              <a:spLocks noChangeArrowheads="1"/>
            </p:cNvSpPr>
            <p:nvPr/>
          </p:nvSpPr>
          <p:spPr bwMode="auto">
            <a:xfrm>
              <a:off x="2018" y="11678"/>
              <a:ext cx="3800" cy="540"/>
            </a:xfrm>
            <a:prstGeom prst="rect">
              <a:avLst/>
            </a:prstGeom>
            <a:noFill/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r>
                <a:rPr lang="ru-RU" altLang="ru-RU" sz="1600" b="1">
                  <a:latin typeface="Times New Roman" panose="02020603050405020304" pitchFamily="18" charset="0"/>
                </a:rPr>
                <a:t>Табличные процессоры</a:t>
              </a:r>
              <a:endParaRPr lang="ru-RU" altLang="ru-RU" sz="1600" b="1"/>
            </a:p>
          </p:txBody>
        </p:sp>
        <p:sp>
          <p:nvSpPr>
            <p:cNvPr id="22548" name="Text Box 20"/>
            <p:cNvSpPr txBox="1">
              <a:spLocks noChangeArrowheads="1"/>
            </p:cNvSpPr>
            <p:nvPr/>
          </p:nvSpPr>
          <p:spPr bwMode="auto">
            <a:xfrm>
              <a:off x="2018" y="10958"/>
              <a:ext cx="3800" cy="540"/>
            </a:xfrm>
            <a:prstGeom prst="rect">
              <a:avLst/>
            </a:prstGeom>
            <a:noFill/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r>
                <a:rPr lang="ru-RU" altLang="ru-RU" sz="1600" b="1">
                  <a:latin typeface="Times New Roman" panose="02020603050405020304" pitchFamily="18" charset="0"/>
                </a:rPr>
                <a:t>Организаторы работ</a:t>
              </a:r>
              <a:endParaRPr lang="ru-RU" altLang="ru-RU" sz="1600" b="1"/>
            </a:p>
          </p:txBody>
        </p:sp>
        <p:sp>
          <p:nvSpPr>
            <p:cNvPr id="22549" name="Text Box 21"/>
            <p:cNvSpPr txBox="1">
              <a:spLocks noChangeArrowheads="1"/>
            </p:cNvSpPr>
            <p:nvPr/>
          </p:nvSpPr>
          <p:spPr bwMode="auto">
            <a:xfrm>
              <a:off x="6518" y="6098"/>
              <a:ext cx="3900" cy="720"/>
            </a:xfrm>
            <a:prstGeom prst="rect">
              <a:avLst/>
            </a:prstGeom>
            <a:noFill/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ru-RU" altLang="ru-RU" sz="1600" b="1">
                  <a:latin typeface="Times New Roman" panose="02020603050405020304" pitchFamily="18" charset="0"/>
                </a:rPr>
                <a:t>Экспертные </a:t>
              </a:r>
              <a:endParaRPr lang="ru-RU" altLang="ru-RU" sz="1600" b="1"/>
            </a:p>
          </p:txBody>
        </p:sp>
        <p:sp>
          <p:nvSpPr>
            <p:cNvPr id="22550" name="Text Box 22"/>
            <p:cNvSpPr txBox="1">
              <a:spLocks noChangeArrowheads="1"/>
            </p:cNvSpPr>
            <p:nvPr/>
          </p:nvSpPr>
          <p:spPr bwMode="auto">
            <a:xfrm>
              <a:off x="6518" y="7178"/>
              <a:ext cx="3900" cy="540"/>
            </a:xfrm>
            <a:prstGeom prst="rect">
              <a:avLst/>
            </a:prstGeom>
            <a:noFill/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r>
                <a:rPr lang="ru-RU" altLang="ru-RU" sz="1600" b="1">
                  <a:latin typeface="Times New Roman" panose="02020603050405020304" pitchFamily="18" charset="0"/>
                </a:rPr>
                <a:t>Объектно-связанные</a:t>
              </a:r>
              <a:endParaRPr lang="ru-RU" altLang="ru-RU" sz="1600" b="1"/>
            </a:p>
          </p:txBody>
        </p:sp>
        <p:sp>
          <p:nvSpPr>
            <p:cNvPr id="22551" name="Text Box 23"/>
            <p:cNvSpPr txBox="1">
              <a:spLocks noChangeArrowheads="1"/>
            </p:cNvSpPr>
            <p:nvPr/>
          </p:nvSpPr>
          <p:spPr bwMode="auto">
            <a:xfrm>
              <a:off x="6518" y="7718"/>
              <a:ext cx="2000" cy="900"/>
            </a:xfrm>
            <a:prstGeom prst="rect">
              <a:avLst/>
            </a:prstGeom>
            <a:noFill/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r>
                <a:rPr lang="ru-RU" altLang="ru-RU" sz="1600" b="1">
                  <a:latin typeface="Times New Roman" panose="02020603050405020304" pitchFamily="18" charset="0"/>
                </a:rPr>
                <a:t>Профессиональные</a:t>
              </a:r>
              <a:endParaRPr lang="ru-RU" altLang="ru-RU" sz="1600" b="1"/>
            </a:p>
          </p:txBody>
        </p:sp>
        <p:sp>
          <p:nvSpPr>
            <p:cNvPr id="22552" name="Text Box 24"/>
            <p:cNvSpPr txBox="1">
              <a:spLocks noChangeArrowheads="1"/>
            </p:cNvSpPr>
            <p:nvPr/>
          </p:nvSpPr>
          <p:spPr bwMode="auto">
            <a:xfrm>
              <a:off x="8518" y="7718"/>
              <a:ext cx="1900" cy="900"/>
            </a:xfrm>
            <a:prstGeom prst="rect">
              <a:avLst/>
            </a:prstGeom>
            <a:noFill/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r>
                <a:rPr lang="ru-RU" altLang="ru-RU" sz="1600" b="1">
                  <a:latin typeface="Times New Roman" panose="02020603050405020304" pitchFamily="18" charset="0"/>
                </a:rPr>
                <a:t>Пользовательские</a:t>
              </a:r>
              <a:endParaRPr lang="ru-RU" altLang="ru-RU" sz="1600" b="1"/>
            </a:p>
          </p:txBody>
        </p:sp>
        <p:sp>
          <p:nvSpPr>
            <p:cNvPr id="22553" name="Line 25"/>
            <p:cNvSpPr>
              <a:spLocks noChangeShapeType="1"/>
            </p:cNvSpPr>
            <p:nvPr/>
          </p:nvSpPr>
          <p:spPr bwMode="auto">
            <a:xfrm flipV="1">
              <a:off x="1818" y="4118"/>
              <a:ext cx="0" cy="104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54" name="Line 26"/>
            <p:cNvSpPr>
              <a:spLocks noChangeShapeType="1"/>
            </p:cNvSpPr>
            <p:nvPr/>
          </p:nvSpPr>
          <p:spPr bwMode="auto">
            <a:xfrm>
              <a:off x="1818" y="4118"/>
              <a:ext cx="18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55" name="Line 27"/>
            <p:cNvSpPr>
              <a:spLocks noChangeShapeType="1"/>
            </p:cNvSpPr>
            <p:nvPr/>
          </p:nvSpPr>
          <p:spPr bwMode="auto">
            <a:xfrm>
              <a:off x="1818" y="14558"/>
              <a:ext cx="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56" name="Line 28"/>
            <p:cNvSpPr>
              <a:spLocks noChangeShapeType="1"/>
            </p:cNvSpPr>
            <p:nvPr/>
          </p:nvSpPr>
          <p:spPr bwMode="auto">
            <a:xfrm>
              <a:off x="1818" y="13838"/>
              <a:ext cx="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57" name="Line 29"/>
            <p:cNvSpPr>
              <a:spLocks noChangeShapeType="1"/>
            </p:cNvSpPr>
            <p:nvPr/>
          </p:nvSpPr>
          <p:spPr bwMode="auto">
            <a:xfrm>
              <a:off x="1818" y="12758"/>
              <a:ext cx="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58" name="Line 30"/>
            <p:cNvSpPr>
              <a:spLocks noChangeShapeType="1"/>
            </p:cNvSpPr>
            <p:nvPr/>
          </p:nvSpPr>
          <p:spPr bwMode="auto">
            <a:xfrm>
              <a:off x="1818" y="11958"/>
              <a:ext cx="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59" name="Line 31"/>
            <p:cNvSpPr>
              <a:spLocks noChangeShapeType="1"/>
            </p:cNvSpPr>
            <p:nvPr/>
          </p:nvSpPr>
          <p:spPr bwMode="auto">
            <a:xfrm>
              <a:off x="1818" y="11238"/>
              <a:ext cx="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60" name="Line 32"/>
            <p:cNvSpPr>
              <a:spLocks noChangeShapeType="1"/>
            </p:cNvSpPr>
            <p:nvPr/>
          </p:nvSpPr>
          <p:spPr bwMode="auto">
            <a:xfrm>
              <a:off x="1818" y="8538"/>
              <a:ext cx="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61" name="Line 33"/>
            <p:cNvSpPr>
              <a:spLocks noChangeShapeType="1"/>
            </p:cNvSpPr>
            <p:nvPr/>
          </p:nvSpPr>
          <p:spPr bwMode="auto">
            <a:xfrm>
              <a:off x="1818" y="9418"/>
              <a:ext cx="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62" name="Line 34"/>
            <p:cNvSpPr>
              <a:spLocks noChangeShapeType="1"/>
            </p:cNvSpPr>
            <p:nvPr/>
          </p:nvSpPr>
          <p:spPr bwMode="auto">
            <a:xfrm>
              <a:off x="1818" y="10298"/>
              <a:ext cx="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63" name="Line 35"/>
            <p:cNvSpPr>
              <a:spLocks noChangeShapeType="1"/>
            </p:cNvSpPr>
            <p:nvPr/>
          </p:nvSpPr>
          <p:spPr bwMode="auto">
            <a:xfrm>
              <a:off x="1818" y="6898"/>
              <a:ext cx="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64" name="Line 36"/>
            <p:cNvSpPr>
              <a:spLocks noChangeShapeType="1"/>
            </p:cNvSpPr>
            <p:nvPr/>
          </p:nvSpPr>
          <p:spPr bwMode="auto">
            <a:xfrm>
              <a:off x="1818" y="5998"/>
              <a:ext cx="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65" name="Line 37"/>
            <p:cNvSpPr>
              <a:spLocks noChangeShapeType="1"/>
            </p:cNvSpPr>
            <p:nvPr/>
          </p:nvSpPr>
          <p:spPr bwMode="auto">
            <a:xfrm>
              <a:off x="1818" y="5078"/>
              <a:ext cx="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66" name="Line 38"/>
            <p:cNvSpPr>
              <a:spLocks noChangeShapeType="1"/>
            </p:cNvSpPr>
            <p:nvPr/>
          </p:nvSpPr>
          <p:spPr bwMode="auto">
            <a:xfrm>
              <a:off x="6298" y="6438"/>
              <a:ext cx="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67" name="Line 39"/>
            <p:cNvSpPr>
              <a:spLocks noChangeShapeType="1"/>
            </p:cNvSpPr>
            <p:nvPr/>
          </p:nvSpPr>
          <p:spPr bwMode="auto">
            <a:xfrm>
              <a:off x="6298" y="5378"/>
              <a:ext cx="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68" name="Line 40"/>
            <p:cNvSpPr>
              <a:spLocks noChangeShapeType="1"/>
            </p:cNvSpPr>
            <p:nvPr/>
          </p:nvSpPr>
          <p:spPr bwMode="auto">
            <a:xfrm>
              <a:off x="6298" y="7438"/>
              <a:ext cx="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69" name="Line 41"/>
            <p:cNvSpPr>
              <a:spLocks noChangeShapeType="1"/>
            </p:cNvSpPr>
            <p:nvPr/>
          </p:nvSpPr>
          <p:spPr bwMode="auto">
            <a:xfrm flipV="1">
              <a:off x="6278" y="4478"/>
              <a:ext cx="20" cy="29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/>
              <a:t>Рыночная классификация программ 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коммерческие (commercial ware)</a:t>
            </a:r>
          </a:p>
          <a:p>
            <a:r>
              <a:rPr lang="ru-RU" altLang="ru-RU"/>
              <a:t>бесплатными (freeware)</a:t>
            </a:r>
          </a:p>
          <a:p>
            <a:r>
              <a:rPr lang="ru-RU" altLang="ru-RU"/>
              <a:t>условно-бесплатные (shareware)</a:t>
            </a:r>
          </a:p>
          <a:p>
            <a:r>
              <a:rPr lang="ru-RU" altLang="ru-RU"/>
              <a:t>пробные версии программ (trialware)</a:t>
            </a:r>
          </a:p>
          <a:p>
            <a:r>
              <a:rPr lang="ru-RU" altLang="ru-RU"/>
              <a:t>Демо-версии (demoware)   </a:t>
            </a:r>
          </a:p>
          <a:p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руги">
  <a:themeElements>
    <a:clrScheme name="Круги 3">
      <a:dk1>
        <a:srgbClr val="008AE8"/>
      </a:dk1>
      <a:lt1>
        <a:srgbClr val="FFFFFF"/>
      </a:lt1>
      <a:dk2>
        <a:srgbClr val="0068AE"/>
      </a:dk2>
      <a:lt2>
        <a:srgbClr val="CCECFF"/>
      </a:lt2>
      <a:accent1>
        <a:srgbClr val="009999"/>
      </a:accent1>
      <a:accent2>
        <a:srgbClr val="0088E4"/>
      </a:accent2>
      <a:accent3>
        <a:srgbClr val="AAB9D3"/>
      </a:accent3>
      <a:accent4>
        <a:srgbClr val="DADADA"/>
      </a:accent4>
      <a:accent5>
        <a:srgbClr val="AACACA"/>
      </a:accent5>
      <a:accent6>
        <a:srgbClr val="007BCF"/>
      </a:accent6>
      <a:hlink>
        <a:srgbClr val="99FF99"/>
      </a:hlink>
      <a:folHlink>
        <a:srgbClr val="AFE1FF"/>
      </a:folHlink>
    </a:clrScheme>
    <a:fontScheme name="Круги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Круги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уги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Ripple</Template>
  <TotalTime>31</TotalTime>
  <Words>237</Words>
  <Application>Microsoft Office PowerPoint</Application>
  <PresentationFormat>Экран (4:3)</PresentationFormat>
  <Paragraphs>48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Times New Roman</vt:lpstr>
      <vt:lpstr>Wingdings</vt:lpstr>
      <vt:lpstr>Круги</vt:lpstr>
      <vt:lpstr> Программное  обеспечение информационной системы  1. Классификация программного обеспечения. Обзор пакетов прикладных программ общего назначения. 2.Рыночная классификация программ 3. Обзор методо-ориентированных    пакетов  прикладных программ. </vt:lpstr>
      <vt:lpstr>Программное обеспечение (ПО) –   это совокупность всех программ и соответствующей документации, обеспечивающая использование ЭВМ в интересах каждого ее пользователя. </vt:lpstr>
      <vt:lpstr>Презентация PowerPoint</vt:lpstr>
      <vt:lpstr>Системное ПО – это совокупность программ для обеспечения работы компьютера </vt:lpstr>
      <vt:lpstr>Презентация PowerPoint</vt:lpstr>
      <vt:lpstr>Базовое ПО </vt:lpstr>
      <vt:lpstr>Сервисное ПО </vt:lpstr>
      <vt:lpstr>Системы программирования – это совокупность программ для разработки, отладки и внедрения новых программных продуктов. </vt:lpstr>
      <vt:lpstr>Локальные средства</vt:lpstr>
      <vt:lpstr>CASE-средства – программный комплекс, автоматизирующий весь технологический процесс анализа, проектирования, разработки и сопровождения сложных программных </vt:lpstr>
      <vt:lpstr> Прикладное ПО – это комплекс программ для решения задач определённого класса конкретной предметной области </vt:lpstr>
      <vt:lpstr>Презентация PowerPoint</vt:lpstr>
      <vt:lpstr>Рыночная классификация программ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Анис Галимянов</dc:creator>
  <cp:lastModifiedBy>Анис Галимянов</cp:lastModifiedBy>
  <cp:revision>5</cp:revision>
  <cp:lastPrinted>1601-01-01T00:00:00Z</cp:lastPrinted>
  <dcterms:created xsi:type="dcterms:W3CDTF">1601-01-01T00:00:00Z</dcterms:created>
  <dcterms:modified xsi:type="dcterms:W3CDTF">2018-02-02T07:27:30Z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