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905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9263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956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485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4492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3108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2531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4077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0000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253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2012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CC3BD-964D-4B12-85C4-82809A71B55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33D22-5DD1-41AB-8EF4-C28AAC1780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047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8457" y="1018903"/>
            <a:ext cx="747195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400" b="1" dirty="0" smtClean="0"/>
              <a:t>Лекция </a:t>
            </a:r>
            <a:r>
              <a:rPr lang="en-US" sz="4400" b="1" dirty="0" smtClean="0"/>
              <a:t>5</a:t>
            </a:r>
            <a:endParaRPr lang="ru-RU" sz="4400" b="1" dirty="0" smtClean="0"/>
          </a:p>
          <a:p>
            <a:pPr algn="ctr">
              <a:lnSpc>
                <a:spcPct val="150000"/>
              </a:lnSpc>
            </a:pPr>
            <a:r>
              <a:rPr lang="ru-RU" sz="4400" b="1" dirty="0" smtClean="0"/>
              <a:t>Электромагнитные волны в </a:t>
            </a:r>
            <a:r>
              <a:rPr lang="ru-RU" sz="4400" b="1" dirty="0" smtClean="0"/>
              <a:t>плазме</a:t>
            </a:r>
            <a:r>
              <a:rPr lang="en-US" sz="4400" b="1" dirty="0" smtClean="0"/>
              <a:t> (</a:t>
            </a:r>
            <a:r>
              <a:rPr lang="ru-RU" sz="4400" b="1" dirty="0" smtClean="0"/>
              <a:t>расширенный вариант</a:t>
            </a:r>
            <a:r>
              <a:rPr lang="en-US" sz="4400" b="1" dirty="0" smtClean="0"/>
              <a:t>)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xmlns="" val="395460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840" y="217579"/>
            <a:ext cx="3655830" cy="40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189" y="810986"/>
            <a:ext cx="8191711" cy="74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257" y="2033413"/>
            <a:ext cx="8389821" cy="3100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9139" y="263977"/>
            <a:ext cx="5650521" cy="28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049" y="739685"/>
            <a:ext cx="8526937" cy="82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8399" y="1687422"/>
            <a:ext cx="8500665" cy="471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9139" y="263977"/>
            <a:ext cx="5650521" cy="28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232" y="600893"/>
            <a:ext cx="8587462" cy="502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9139" y="263977"/>
            <a:ext cx="5650521" cy="28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8" y="1690688"/>
            <a:ext cx="83153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9139" y="263977"/>
            <a:ext cx="5650521" cy="28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228" y="705395"/>
            <a:ext cx="8027821" cy="5159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9139" y="263977"/>
            <a:ext cx="5650521" cy="28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703" y="1280159"/>
            <a:ext cx="8263193" cy="376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9480" y="169817"/>
            <a:ext cx="6690360" cy="73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751" y="1358537"/>
            <a:ext cx="8083732" cy="412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9480" y="169817"/>
            <a:ext cx="6690360" cy="73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326" y="1084218"/>
            <a:ext cx="8021493" cy="4846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9480" y="169817"/>
            <a:ext cx="6690360" cy="73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824" y="990164"/>
            <a:ext cx="8382624" cy="5867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9480" y="169817"/>
            <a:ext cx="6690360" cy="73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727" y="1345475"/>
            <a:ext cx="8519537" cy="4362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537" y="433660"/>
            <a:ext cx="6806584" cy="363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244" y="1295808"/>
            <a:ext cx="8673499" cy="3655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5281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9480" y="169817"/>
            <a:ext cx="6690360" cy="73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263" y="893544"/>
            <a:ext cx="7785464" cy="578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9480" y="169817"/>
            <a:ext cx="6690360" cy="73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504" y="1029279"/>
            <a:ext cx="8296226" cy="509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9480" y="169817"/>
            <a:ext cx="6690360" cy="73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59" y="1280161"/>
            <a:ext cx="8126293" cy="425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0986" y="213904"/>
            <a:ext cx="3349671" cy="50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011" y="1386160"/>
            <a:ext cx="8756921" cy="356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0986" y="213904"/>
            <a:ext cx="3349671" cy="50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780" y="1720896"/>
            <a:ext cx="8611389" cy="2602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0986" y="213904"/>
            <a:ext cx="3349671" cy="50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946" y="1017134"/>
            <a:ext cx="8196140" cy="4168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840" y="217579"/>
            <a:ext cx="3655830" cy="40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654" y="836022"/>
            <a:ext cx="8394831" cy="504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840" y="217579"/>
            <a:ext cx="3655830" cy="40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22" y="769757"/>
            <a:ext cx="8349869" cy="300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779" y="3942261"/>
            <a:ext cx="8478804" cy="2314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840" y="217579"/>
            <a:ext cx="3655830" cy="40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488" y="1005839"/>
            <a:ext cx="8246136" cy="4624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840" y="217579"/>
            <a:ext cx="3655830" cy="40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828" y="924290"/>
            <a:ext cx="7942217" cy="562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5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789</TotalTime>
  <Words>10</Words>
  <Application>Microsoft Office PowerPoint</Application>
  <PresentationFormat>Экран (4:3)</PresentationFormat>
  <Paragraphs>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Alexey</cp:lastModifiedBy>
  <cp:revision>63</cp:revision>
  <dcterms:created xsi:type="dcterms:W3CDTF">2014-04-07T05:31:05Z</dcterms:created>
  <dcterms:modified xsi:type="dcterms:W3CDTF">2019-03-05T10:57:15Z</dcterms:modified>
</cp:coreProperties>
</file>