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905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9263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9561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485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4492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3108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2531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4077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0000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253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2012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CC3BD-964D-4B12-85C4-82809A71B555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047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5637" y="1193074"/>
            <a:ext cx="6363516" cy="369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5460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772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73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9251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599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6635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8782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099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417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0986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991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5281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459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35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5747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676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355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275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944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8640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0879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9352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4501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5032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5032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8448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4263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662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785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449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397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84</TotalTime>
  <Words>0</Words>
  <Application>Microsoft Office PowerPoint</Application>
  <PresentationFormat>Экран (4:3)</PresentationFormat>
  <Paragraphs>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Alexey</cp:lastModifiedBy>
  <cp:revision>4</cp:revision>
  <dcterms:created xsi:type="dcterms:W3CDTF">2014-04-07T05:31:05Z</dcterms:created>
  <dcterms:modified xsi:type="dcterms:W3CDTF">2019-03-12T06:57:16Z</dcterms:modified>
</cp:coreProperties>
</file>