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3" r:id="rId3"/>
    <p:sldId id="264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15" r:id="rId40"/>
    <p:sldId id="316" r:id="rId41"/>
    <p:sldId id="317" r:id="rId42"/>
    <p:sldId id="318" r:id="rId43"/>
    <p:sldId id="319" r:id="rId44"/>
    <p:sldId id="320" r:id="rId45"/>
    <p:sldId id="321" r:id="rId46"/>
    <p:sldId id="322" r:id="rId47"/>
    <p:sldId id="323" r:id="rId48"/>
    <p:sldId id="324" r:id="rId49"/>
    <p:sldId id="325" r:id="rId50"/>
    <p:sldId id="326" r:id="rId51"/>
    <p:sldId id="327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905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9263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956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485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4492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3108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2531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4077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0000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253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2012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CC3BD-964D-4B12-85C4-82809A71B555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047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288" y="909638"/>
            <a:ext cx="759142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5460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48" y="1423852"/>
            <a:ext cx="9002081" cy="3997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286" y="352697"/>
            <a:ext cx="8392098" cy="620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43" y="1476103"/>
            <a:ext cx="8833203" cy="393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857" y="1619794"/>
            <a:ext cx="8817619" cy="3709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30" y="1959429"/>
            <a:ext cx="8913094" cy="2899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809" y="1972491"/>
            <a:ext cx="8849033" cy="2939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442" y="888274"/>
            <a:ext cx="8733979" cy="5055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57" y="1985553"/>
            <a:ext cx="8846675" cy="2873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662" y="718457"/>
            <a:ext cx="8785788" cy="5342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702" y="875212"/>
            <a:ext cx="8724221" cy="509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514077"/>
            <a:ext cx="9159679" cy="5625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206" y="115188"/>
            <a:ext cx="7547045" cy="6403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076" y="809897"/>
            <a:ext cx="8600286" cy="487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31" y="1136469"/>
            <a:ext cx="8800288" cy="450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576" y="184286"/>
            <a:ext cx="7772401" cy="6247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678" y="640081"/>
            <a:ext cx="8554719" cy="549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7909" y="271037"/>
            <a:ext cx="6380383" cy="602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309" y="927463"/>
            <a:ext cx="8747377" cy="500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397" y="901337"/>
            <a:ext cx="8305853" cy="4770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890" y="566247"/>
            <a:ext cx="7731073" cy="557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536" y="1685109"/>
            <a:ext cx="8731850" cy="3513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857" y="836023"/>
            <a:ext cx="8998974" cy="5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760" y="901338"/>
            <a:ext cx="8819207" cy="5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329" y="1136469"/>
            <a:ext cx="8702648" cy="4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46" y="613954"/>
            <a:ext cx="8750800" cy="556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881" y="1214846"/>
            <a:ext cx="8664237" cy="446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79" y="1619793"/>
            <a:ext cx="8775722" cy="3553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743" y="1423851"/>
            <a:ext cx="9003645" cy="4049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666" y="1384663"/>
            <a:ext cx="8798465" cy="4075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645" y="809898"/>
            <a:ext cx="8369526" cy="5251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070" y="998312"/>
            <a:ext cx="8278994" cy="4626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753" y="402233"/>
            <a:ext cx="8752115" cy="5999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22" y="1345475"/>
            <a:ext cx="8943500" cy="4180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9" y="2246812"/>
            <a:ext cx="8896846" cy="232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509" y="644999"/>
            <a:ext cx="8604430" cy="562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36" y="992777"/>
            <a:ext cx="9033976" cy="4924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561" y="1423851"/>
            <a:ext cx="8598250" cy="3918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557" y="679269"/>
            <a:ext cx="8770003" cy="548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497" y="796835"/>
            <a:ext cx="8736143" cy="529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18" y="666206"/>
            <a:ext cx="8645532" cy="533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28" y="901337"/>
            <a:ext cx="8864841" cy="4963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464" y="1201784"/>
            <a:ext cx="8560098" cy="446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832" y="1371600"/>
            <a:ext cx="8817072" cy="3934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3" y="1515291"/>
            <a:ext cx="9161490" cy="384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317" y="1489166"/>
            <a:ext cx="8681803" cy="378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062" y="1332411"/>
            <a:ext cx="8939633" cy="420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534" y="1149531"/>
            <a:ext cx="8793660" cy="454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693" y="757646"/>
            <a:ext cx="8836880" cy="5460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905</TotalTime>
  <Words>0</Words>
  <Application>Microsoft Office PowerPoint</Application>
  <PresentationFormat>Экран (4:3)</PresentationFormat>
  <Paragraphs>0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Alexey</cp:lastModifiedBy>
  <cp:revision>76</cp:revision>
  <dcterms:created xsi:type="dcterms:W3CDTF">2014-04-07T05:31:05Z</dcterms:created>
  <dcterms:modified xsi:type="dcterms:W3CDTF">2019-03-19T07:04:00Z</dcterms:modified>
</cp:coreProperties>
</file>