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9" r:id="rId2"/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44" r:id="rId28"/>
    <p:sldId id="345" r:id="rId29"/>
    <p:sldId id="313" r:id="rId30"/>
    <p:sldId id="314" r:id="rId31"/>
    <p:sldId id="315" r:id="rId32"/>
    <p:sldId id="316" r:id="rId33"/>
    <p:sldId id="317" r:id="rId34"/>
    <p:sldId id="318" r:id="rId35"/>
    <p:sldId id="319" r:id="rId36"/>
    <p:sldId id="320" r:id="rId37"/>
    <p:sldId id="321" r:id="rId38"/>
    <p:sldId id="322" r:id="rId39"/>
    <p:sldId id="323" r:id="rId40"/>
    <p:sldId id="324" r:id="rId41"/>
    <p:sldId id="325" r:id="rId42"/>
    <p:sldId id="326" r:id="rId43"/>
    <p:sldId id="327" r:id="rId44"/>
    <p:sldId id="328" r:id="rId45"/>
    <p:sldId id="329" r:id="rId46"/>
    <p:sldId id="330" r:id="rId47"/>
    <p:sldId id="331" r:id="rId48"/>
    <p:sldId id="332" r:id="rId49"/>
    <p:sldId id="333" r:id="rId50"/>
    <p:sldId id="334" r:id="rId51"/>
    <p:sldId id="335" r:id="rId52"/>
    <p:sldId id="336" r:id="rId53"/>
    <p:sldId id="337" r:id="rId54"/>
    <p:sldId id="338" r:id="rId55"/>
    <p:sldId id="339" r:id="rId56"/>
    <p:sldId id="340" r:id="rId57"/>
    <p:sldId id="341" r:id="rId58"/>
    <p:sldId id="342" r:id="rId59"/>
    <p:sldId id="343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9" autoAdjust="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480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194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584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801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046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111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700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522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043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60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51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B803A-F5A8-4F12-B2CB-484A4A5D45D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128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Лекция </a:t>
            </a:r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400" b="1" dirty="0" smtClean="0"/>
          </a:p>
          <a:p>
            <a:pPr marL="0" indent="0" algn="ctr">
              <a:buNone/>
            </a:pPr>
            <a:r>
              <a:rPr lang="ru-RU" sz="4400" b="1" dirty="0" smtClean="0"/>
              <a:t>Отражение и преломление</a:t>
            </a:r>
          </a:p>
          <a:p>
            <a:pPr marL="0" indent="0" algn="ctr">
              <a:buNone/>
            </a:pPr>
            <a:r>
              <a:rPr lang="ru-RU" sz="4400" b="1" dirty="0" smtClean="0"/>
              <a:t>электромагнитных </a:t>
            </a:r>
            <a:r>
              <a:rPr lang="ru-RU" sz="4400" b="1" dirty="0"/>
              <a:t>волн</a:t>
            </a:r>
          </a:p>
          <a:p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98658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99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51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22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39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193"/>
            <a:ext cx="9144000" cy="6469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48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49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24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86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42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13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697"/>
            <a:ext cx="9144000" cy="646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49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55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34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8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66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9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52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665731"/>
              </p:ext>
            </p:extLst>
          </p:nvPr>
        </p:nvGraphicFramePr>
        <p:xfrm>
          <a:off x="611560" y="548680"/>
          <a:ext cx="8229600" cy="5608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Йошкар-Ола (27 ноября 2019 г.)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Казань (27 ноября 2019 г.)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11:</a:t>
                      </a:r>
                      <a:r>
                        <a:rPr lang="ru-RU" sz="1600" dirty="0" smtClean="0">
                          <a:effectLst/>
                        </a:rPr>
                        <a:t>42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11:</a:t>
                      </a:r>
                      <a:r>
                        <a:rPr lang="ru-RU" sz="1600" dirty="0" smtClean="0">
                          <a:effectLst/>
                        </a:rPr>
                        <a:t>41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91250"/>
            <a:ext cx="4239629" cy="4165674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921" y="1653842"/>
            <a:ext cx="4256404" cy="423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74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Излучатели в антенне под углом друг к друг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093" y="1189374"/>
            <a:ext cx="4464496" cy="518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548679"/>
            <a:ext cx="80675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Антенна базовой станции с перпендикулярными диполями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2842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400" b="1" dirty="0" smtClean="0"/>
          </a:p>
          <a:p>
            <a:pPr marL="0" indent="0" algn="ctr">
              <a:buNone/>
            </a:pPr>
            <a:r>
              <a:rPr lang="ru-RU" sz="4400" dirty="0"/>
              <a:t>Распространение </a:t>
            </a:r>
            <a:r>
              <a:rPr lang="ru-RU" sz="4400" dirty="0" smtClean="0"/>
              <a:t>электромагнитных волн </a:t>
            </a:r>
            <a:r>
              <a:rPr lang="ru-RU" sz="4400" dirty="0"/>
              <a:t>в </a:t>
            </a:r>
            <a:r>
              <a:rPr lang="ru-RU" sz="4400" dirty="0" err="1"/>
              <a:t>диспергирующих</a:t>
            </a:r>
            <a:r>
              <a:rPr lang="ru-RU" sz="4400" dirty="0"/>
              <a:t> </a:t>
            </a:r>
            <a:r>
              <a:rPr lang="ru-RU" sz="4400" dirty="0" smtClean="0"/>
              <a:t>средах</a:t>
            </a:r>
            <a:endParaRPr lang="en-US" sz="4400" dirty="0" smtClean="0"/>
          </a:p>
          <a:p>
            <a:pPr marL="0" indent="0" algn="ctr">
              <a:buNone/>
            </a:pPr>
            <a:r>
              <a:rPr lang="ru-RU" sz="4500" dirty="0"/>
              <a:t>Дисперсия и волновые </a:t>
            </a:r>
            <a:r>
              <a:rPr lang="ru-RU" sz="4500" dirty="0" smtClean="0"/>
              <a:t>пакеты</a:t>
            </a:r>
            <a:endParaRPr lang="ru-RU" sz="4500" dirty="0"/>
          </a:p>
        </p:txBody>
      </p:sp>
    </p:spTree>
    <p:extLst>
      <p:ext uri="{BB962C8B-B14F-4D97-AF65-F5344CB8AC3E}">
        <p14:creationId xmlns:p14="http://schemas.microsoft.com/office/powerpoint/2010/main" val="98658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52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08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3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32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87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97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0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10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97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12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7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84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5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17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19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08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5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15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1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4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86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45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45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43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5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37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33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53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01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87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48"/>
            <a:ext cx="9144000" cy="64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17"/>
            <a:ext cx="9144000" cy="6464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27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6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83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63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2078</TotalTime>
  <Words>41</Words>
  <Application>Microsoft Office PowerPoint</Application>
  <PresentationFormat>Экран (4:3)</PresentationFormat>
  <Paragraphs>12</Paragraphs>
  <Slides>59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Тема Office</vt:lpstr>
      <vt:lpstr>Лекция 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Учебная дисциплина  Распространение электромагнитных волн</dc:title>
  <dc:creator>admin</dc:creator>
  <cp:lastModifiedBy>User</cp:lastModifiedBy>
  <cp:revision>42</cp:revision>
  <dcterms:created xsi:type="dcterms:W3CDTF">2014-02-09T08:54:45Z</dcterms:created>
  <dcterms:modified xsi:type="dcterms:W3CDTF">2020-03-10T06:36:15Z</dcterms:modified>
</cp:coreProperties>
</file>