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0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26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5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85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9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0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5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7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00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53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01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C3BD-964D-4B12-85C4-82809A71B55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4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526" y="1452291"/>
            <a:ext cx="8843797" cy="349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46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627" y="1110343"/>
            <a:ext cx="8939860" cy="465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032" y="927462"/>
            <a:ext cx="8648659" cy="495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37" y="1502229"/>
            <a:ext cx="8922686" cy="37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339" y="1162594"/>
            <a:ext cx="8909321" cy="453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26" y="328128"/>
            <a:ext cx="8851647" cy="5374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420" y="6145626"/>
            <a:ext cx="3052497" cy="57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84" y="822959"/>
            <a:ext cx="8991477" cy="5264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943" y="1201783"/>
            <a:ext cx="8659025" cy="442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26" y="770709"/>
            <a:ext cx="8999354" cy="534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970" y="1188720"/>
            <a:ext cx="8605258" cy="453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77" y="1384663"/>
            <a:ext cx="8845421" cy="41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697" y="573673"/>
            <a:ext cx="8591415" cy="581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04584"/>
            <a:ext cx="9112221" cy="423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56" y="1763487"/>
            <a:ext cx="8930488" cy="330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31" y="1238325"/>
            <a:ext cx="8746080" cy="441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80" y="692331"/>
            <a:ext cx="8820285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333" y="836022"/>
            <a:ext cx="8573383" cy="540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3" y="1133616"/>
            <a:ext cx="8871190" cy="465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962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73</cp:revision>
  <dcterms:created xsi:type="dcterms:W3CDTF">2014-04-07T05:31:05Z</dcterms:created>
  <dcterms:modified xsi:type="dcterms:W3CDTF">2020-03-17T08:40:34Z</dcterms:modified>
</cp:coreProperties>
</file>