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3" r:id="rId3"/>
    <p:sldId id="294" r:id="rId4"/>
    <p:sldId id="295" r:id="rId5"/>
    <p:sldId id="292" r:id="rId6"/>
    <p:sldId id="258" r:id="rId7"/>
    <p:sldId id="264" r:id="rId8"/>
    <p:sldId id="270" r:id="rId9"/>
    <p:sldId id="269" r:id="rId10"/>
    <p:sldId id="271" r:id="rId11"/>
    <p:sldId id="272" r:id="rId12"/>
    <p:sldId id="296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68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606" autoAdjust="0"/>
  </p:normalViewPr>
  <p:slideViewPr>
    <p:cSldViewPr>
      <p:cViewPr>
        <p:scale>
          <a:sx n="97" d="100"/>
          <a:sy n="97" d="100"/>
        </p:scale>
        <p:origin x="-522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69905-75B7-4C06-A5BA-4AB3875187E0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2FA30-65B0-48BD-8E9E-7249566B0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7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8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6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8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7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1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28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2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/>
        </p:nvSpPr>
        <p:spPr>
          <a:xfrm>
            <a:off x="118737" y="1635649"/>
            <a:ext cx="890652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МЕТОДОЛОГИЧЕСКИЕ ПРИНЦИПЫ ПСИХОЛОГО-ПЕДАГОГИЧЕСКОГО ИССЛЕДОВАНИЯ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118748" y="240138"/>
            <a:ext cx="2763629" cy="8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принципы научного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504D">
                    <a:lumMod val="50000"/>
                  </a:srgbClr>
                </a:solidFill>
              </a:rPr>
              <a:t>ПРИНЦИП НАУЧНОСТИ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Научное знание – это знание, нацеленное на поиск истины.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Глубокая связь классической научности и истинности выражена утверждением: быть научным, значит, быть истинным.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Истина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– это лакмусовая бумага для проверки на научность.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Критерии научности – объективность, истинность, </a:t>
            </a:r>
            <a:r>
              <a:rPr lang="ru-RU" sz="1400" dirty="0" err="1">
                <a:solidFill>
                  <a:srgbClr val="C0504D">
                    <a:lumMod val="50000"/>
                  </a:srgbClr>
                </a:solidFill>
              </a:rPr>
              <a:t>интерсубъективность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, универсализм, </a:t>
            </a:r>
            <a:r>
              <a:rPr lang="ru-RU" sz="1400" dirty="0" err="1">
                <a:solidFill>
                  <a:srgbClr val="C0504D">
                    <a:lumMod val="50000"/>
                  </a:srgbClr>
                </a:solidFill>
              </a:rPr>
              <a:t>воспроизводимость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, достоверность и опытность знания характеризует классическую модель науки.</a:t>
            </a:r>
          </a:p>
          <a:p>
            <a:pPr indent="354013" algn="just"/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Научное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знание должно быть самосогласованным, в нём исключены внутренние противоречия.</a:t>
            </a:r>
          </a:p>
          <a:p>
            <a:pPr indent="354013" algn="just"/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Научное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знание должно быть подтверждено опытом, т. е. результатами наблюдений, экспериментов.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Научные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тексты должны составляться с учётом требований, правил, законов логического мышления, логики. </a:t>
            </a:r>
          </a:p>
        </p:txBody>
      </p:sp>
    </p:spTree>
    <p:extLst>
      <p:ext uri="{BB962C8B-B14F-4D97-AF65-F5344CB8AC3E}">
        <p14:creationId xmlns:p14="http://schemas.microsoft.com/office/powerpoint/2010/main" val="1932687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принципы научного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504D">
                    <a:lumMod val="50000"/>
                  </a:srgbClr>
                </a:solidFill>
              </a:rPr>
              <a:t>ПРИНЦИП НАУЧНОСТИ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Реализуя принцип научности, нужно основываться на новейших достижениях педагогики, психологии, методики, передово­го педагогического опыта.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Изучение законов науки нужно проводить, учитывая наиболее важные стороны процесса развития изучаемых явлений: зависимость от внешних условий, места и времени, конкретные формы изменения явления, борьбу старого с новым, содержание и форму.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Нужно систематически обогащать свои знания о новых достижениях в науке, технике, культуре: связывать новые достижения с уже сформированной системой знаний. Рассматривать каждое явление во все новых связях и отношениях. Не упускать возможность ознакомиться с биографиями выдающихся ученых, их вкладом в развитие педагогической науки.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Необходимо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изучать методы научного познания, так как результаты научных исследований зависят от применяемых методов.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Использовать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и применять новейшую научную терминологию, не пользоваться устаревшими терминами, быть в курсе самых последних научных достижений в области педагогики. Усваивать новые понятия и термины в единстве с научными теориями, законами</a:t>
            </a:r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.</a:t>
            </a:r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2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принципы научного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504D">
                    <a:lumMod val="50000"/>
                  </a:srgbClr>
                </a:solidFill>
              </a:rPr>
              <a:t>ПРИНЦИП ЕДИНСТВА ЛОГИЧЕСКОГО И ИСТОРИЧЕСКОГО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Это принцип развития, включающий в себя процесс становления законов соответствующей области.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Применение принципа единства исторического и логического - это построение логической модели развивающейся системы. </a:t>
            </a:r>
          </a:p>
          <a:p>
            <a:pPr indent="354013" algn="just"/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Принцип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единства исторического и логического может быть эффективно применён лишь тогда, когда изучаемый процесс уже привёл к возникновению той качественной определённости изучаемых объектов, история которых должна быть отображена в логической модели их развития.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Рассматривая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принцип единства исторического и логического, надо иметь в виду, что логическое отображение развития не может точно соответствовать реальному процессу развития, то есть действительной истории изучаемой области.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Логическая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модель выявляет только необходимые связи, и история в такой модели представлена в исправленном виде, то есть такой, какой она должна быть в силу действия лишь внутренних факторов и специфических для неё законов.</a:t>
            </a:r>
          </a:p>
        </p:txBody>
      </p:sp>
    </p:spTree>
    <p:extLst>
      <p:ext uri="{BB962C8B-B14F-4D97-AF65-F5344CB8AC3E}">
        <p14:creationId xmlns:p14="http://schemas.microsoft.com/office/powerpoint/2010/main" val="426786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принципы психолого-педагогического исследования</a:t>
            </a: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1042988" y="1131590"/>
            <a:ext cx="669736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Среди методологических принципов психолого- педагогического исследования выделяют следующие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>
              <a:spcAft>
                <a:spcPts val="0"/>
              </a:spcAft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детерминизма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развития;</a:t>
            </a:r>
          </a:p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единства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психики и деятельности;</a:t>
            </a:r>
          </a:p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единства внешних воздействий и внутренних условий развития;</a:t>
            </a:r>
          </a:p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активности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64947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детерминизма.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11172" y="548053"/>
            <a:ext cx="699641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детерминизма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предполагает закономерную и необходимую зависимость психических явлений от факторов, порождающих эти явления</a:t>
            </a:r>
            <a:r>
              <a:rPr lang="ru-RU" sz="1200" dirty="0">
                <a:solidFill>
                  <a:srgbClr val="000000"/>
                </a:solidFill>
              </a:rPr>
              <a:t/>
            </a:r>
            <a:br>
              <a:rPr lang="ru-RU" sz="1200" dirty="0">
                <a:solidFill>
                  <a:srgbClr val="000000"/>
                </a:solidFill>
              </a:rPr>
            </a:b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206595" y="2731753"/>
            <a:ext cx="1805565" cy="41836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причинный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216701" y="2753108"/>
            <a:ext cx="2077589" cy="41836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целевой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868144" y="4515966"/>
            <a:ext cx="1697806" cy="41836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системный</a:t>
            </a:r>
          </a:p>
        </p:txBody>
      </p:sp>
      <p:sp>
        <p:nvSpPr>
          <p:cNvPr id="11" name="Овальная выноска 10"/>
          <p:cNvSpPr/>
          <p:nvPr/>
        </p:nvSpPr>
        <p:spPr>
          <a:xfrm>
            <a:off x="1079258" y="1415448"/>
            <a:ext cx="2430064" cy="1228310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Предвидя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результат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, цель как закон определяет способ ее достижения</a:t>
            </a:r>
          </a:p>
        </p:txBody>
      </p:sp>
      <p:sp>
        <p:nvSpPr>
          <p:cNvPr id="13" name="Овальная выноска 12"/>
          <p:cNvSpPr/>
          <p:nvPr/>
        </p:nvSpPr>
        <p:spPr>
          <a:xfrm>
            <a:off x="4737806" y="1415448"/>
            <a:ext cx="2786522" cy="1228310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совокупность обстоятельств, предшествующих во времени последствию и вызывают его</a:t>
            </a:r>
          </a:p>
        </p:txBody>
      </p:sp>
      <p:sp>
        <p:nvSpPr>
          <p:cNvPr id="14" name="Овальная выноска 13"/>
          <p:cNvSpPr/>
          <p:nvPr/>
        </p:nvSpPr>
        <p:spPr>
          <a:xfrm>
            <a:off x="6500892" y="3150113"/>
            <a:ext cx="2046872" cy="1228310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зависимость отдельных компонентов системы от качеств целого</a:t>
            </a: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1403648" y="4515966"/>
            <a:ext cx="2005964" cy="41836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статистический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2123728" y="3150113"/>
            <a:ext cx="2297035" cy="1228310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Эффекты подчиняются статистической закономерности</a:t>
            </a:r>
          </a:p>
        </p:txBody>
      </p:sp>
    </p:spTree>
    <p:extLst>
      <p:ext uri="{BB962C8B-B14F-4D97-AF65-F5344CB8AC3E}">
        <p14:creationId xmlns:p14="http://schemas.microsoft.com/office/powerpoint/2010/main" val="198015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развития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91692" y="342285"/>
            <a:ext cx="64807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  <a:p>
            <a:r>
              <a:rPr lang="ru-RU" dirty="0"/>
              <a:t>Принцип развития </a:t>
            </a:r>
            <a:r>
              <a:rPr lang="ru-RU" b="0" dirty="0"/>
              <a:t>требует изучать любое психическое явление как процесс, имеющий свое начало, апогей и завершение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635646"/>
            <a:ext cx="727285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Принцип развития реализуется в нескольких направлениях психологического развития: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онтогенез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индивидуальное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развитие человека (пр.,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Эльконин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Божович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marL="88900" indent="-88900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филогенез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– история развития общества (Леонтьев – эволюция развития психики)</a:t>
            </a:r>
          </a:p>
          <a:p>
            <a:pPr marL="88900" indent="-88900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историогенез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– развитие в зависимости от того исторического этапа, на котором находится человек (Э.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Фромм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– теория социального характера)</a:t>
            </a:r>
          </a:p>
          <a:p>
            <a:pPr marL="88900" indent="-88900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персоногенез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– этапы личностного становления (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Роджерс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Маслоу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marL="88900" indent="-88900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культурогенез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– зависимость формирования человека от специфики культуры (культурно-историческая концепция Выготского)</a:t>
            </a:r>
          </a:p>
        </p:txBody>
      </p:sp>
    </p:spTree>
    <p:extLst>
      <p:ext uri="{BB962C8B-B14F-4D97-AF65-F5344CB8AC3E}">
        <p14:creationId xmlns:p14="http://schemas.microsoft.com/office/powerpoint/2010/main" val="5586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единства психики и деятельности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91692" y="342285"/>
            <a:ext cx="64807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  <a:p>
            <a:r>
              <a:rPr lang="ru-RU" b="0" dirty="0"/>
              <a:t>С</a:t>
            </a:r>
            <a:r>
              <a:rPr lang="ru-RU" b="0" dirty="0" smtClean="0"/>
              <a:t>одержание</a:t>
            </a:r>
            <a:r>
              <a:rPr lang="en-US" b="0" dirty="0" smtClean="0"/>
              <a:t> </a:t>
            </a:r>
            <a:r>
              <a:rPr lang="ru-RU" b="0" dirty="0" smtClean="0"/>
              <a:t>принципа </a:t>
            </a:r>
            <a:r>
              <a:rPr lang="ru-RU" b="0" dirty="0"/>
              <a:t>отражает тезис о становлении внутреннего содержания психики через развитие ее внешней активности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635646"/>
            <a:ext cx="727285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Принцип единства психики и деятельности обязывает исследователя с целью более полной и адекватной оценки уровня психического развития ребенка фиксировать и анализировать активность ребенка в трех типах деятельности: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• ведущей для возраста ребенка, который исследуется;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• новой, зарождающейся в пределах ведущей и станет такой на следующем возрастном этапе;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• такой, что сохранилась рядом с ведущей, но уже потеряла свои ведущие позиции.</a:t>
            </a:r>
          </a:p>
        </p:txBody>
      </p:sp>
    </p:spTree>
    <p:extLst>
      <p:ext uri="{BB962C8B-B14F-4D97-AF65-F5344CB8AC3E}">
        <p14:creationId xmlns:p14="http://schemas.microsoft.com/office/powerpoint/2010/main" val="38134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единства внешних воздействий и внутренних условий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91692" y="430866"/>
            <a:ext cx="64807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  <a:p>
            <a:r>
              <a:rPr lang="ru-RU" b="0" dirty="0"/>
              <a:t>В со­ответствии с этим принципом познание внутреннего содержания личности происходит в результате оценки внешних данных ее поведения, дел и поступков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74761" y="1779662"/>
            <a:ext cx="7703016" cy="2448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“Поскольку внутренние условия, через которые в каждый данный момент преломляются внешние воздействия на личность, в свою очередь формировались в зависимости от предшествующих внешних взаимодействий, положение о преломлении внешних воздействий через внутренние условия означает вместе с тем, что психо­логический эффект каждого внешнего (в том числе и педагогического) воздействия на личность обусловлен историей ее развития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”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 (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С.Л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. Рубинштейн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89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активности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91692" y="430866"/>
            <a:ext cx="64807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  <a:p>
            <a:r>
              <a:rPr lang="ru-RU" dirty="0"/>
              <a:t>Принцип активности </a:t>
            </a:r>
            <a:r>
              <a:rPr lang="ru-RU" b="0" dirty="0"/>
              <a:t>трактуется по-разному: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419622"/>
            <a:ext cx="748883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Активность ассоциируется с понятиями избирательности и пристрастности поведения человека. Познание мира зависит от его ценностей, установок, интересов. Этот подход нашел отражение в концепциях Н.А. Бернштейна, П.К. Анохина, Д.Н. Узнадзе.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Поведение рассматривается не столько с точки зрения пристрастности, сколько с позиции творческой деятельности, продуктивности (П.Я. Гальперин, А.Н. Леонтьев).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Активность определяется через неадаптивную природу человеческой деятельности, через понятие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надситуативного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поведения, преодолевающего стереотипы, шаблоны, привычные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18671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подходы психолого-педагогического исследования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478227" y="627534"/>
            <a:ext cx="64807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  <a:p>
            <a:r>
              <a:rPr lang="ru-RU" b="0" dirty="0"/>
              <a:t>Основными методологическими подходами в педагогике являются: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419622"/>
            <a:ext cx="748883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системный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личностный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полисубъектный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(диалогический);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аксиологический;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культурологический;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антропологический;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этнопедагогический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6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подходы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504D">
                    <a:lumMod val="50000"/>
                  </a:srgbClr>
                </a:solidFill>
              </a:rPr>
              <a:t>ПРИНЦИП СИСТЕМНОГО ПОДХОДА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Системный подход - это методологическое направление, основная задача которого состоит в разработке методов исследования и конструирования сложноорганизованных объектов – систем разных видов и классов.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Задачи: Рассмотреть составляющие понятий «система» и «системный подход»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Установить соответствие системных свойств образовательной системы потребностям общества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Системный подход применяется при исследовании сложных объектов, представляющих собой органичное целое. Исследовать педагогический объект с позиции системного подхода означает проанализировать внутренние и внешние связи и отношения объекта, рассмотреть все его элементы с учетом их места и функций в нем.</a:t>
            </a: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algn="just"/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16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Принципы реализации системного подхода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07007" y="2636798"/>
            <a:ext cx="2579748" cy="64294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Системный подход</a:t>
            </a:r>
          </a:p>
        </p:txBody>
      </p:sp>
      <p:sp>
        <p:nvSpPr>
          <p:cNvPr id="10" name="Овал 9"/>
          <p:cNvSpPr/>
          <p:nvPr/>
        </p:nvSpPr>
        <p:spPr>
          <a:xfrm>
            <a:off x="3596749" y="908606"/>
            <a:ext cx="2008814" cy="14224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целостности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626908" y="914633"/>
            <a:ext cx="2130208" cy="14164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структурности</a:t>
            </a:r>
          </a:p>
        </p:txBody>
      </p:sp>
      <p:sp>
        <p:nvSpPr>
          <p:cNvPr id="12" name="Овал 11"/>
          <p:cNvSpPr/>
          <p:nvPr/>
        </p:nvSpPr>
        <p:spPr>
          <a:xfrm>
            <a:off x="6186141" y="915566"/>
            <a:ext cx="2171640" cy="14155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иерархичности</a:t>
            </a:r>
          </a:p>
        </p:txBody>
      </p:sp>
      <p:sp>
        <p:nvSpPr>
          <p:cNvPr id="13" name="Овал 12"/>
          <p:cNvSpPr/>
          <p:nvPr/>
        </p:nvSpPr>
        <p:spPr>
          <a:xfrm>
            <a:off x="3596749" y="3567658"/>
            <a:ext cx="2000264" cy="1343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историзма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454867" y="3494241"/>
            <a:ext cx="2474290" cy="14164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взаимозависимости </a:t>
            </a:r>
          </a:p>
        </p:txBody>
      </p:sp>
      <p:sp>
        <p:nvSpPr>
          <p:cNvPr id="15" name="Овал 14"/>
          <p:cNvSpPr/>
          <p:nvPr/>
        </p:nvSpPr>
        <p:spPr>
          <a:xfrm>
            <a:off x="6034816" y="3494242"/>
            <a:ext cx="2474289" cy="14164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принцип множественности </a:t>
            </a:r>
          </a:p>
        </p:txBody>
      </p:sp>
      <p:cxnSp>
        <p:nvCxnSpPr>
          <p:cNvPr id="24" name="Прямая со стрелкой 23"/>
          <p:cNvCxnSpPr>
            <a:stCxn id="6" idx="0"/>
            <a:endCxn id="10" idx="4"/>
          </p:cNvCxnSpPr>
          <p:nvPr/>
        </p:nvCxnSpPr>
        <p:spPr>
          <a:xfrm flipV="1">
            <a:off x="4596881" y="2331102"/>
            <a:ext cx="4275" cy="305696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6" idx="3"/>
            <a:endCxn id="12" idx="3"/>
          </p:cNvCxnSpPr>
          <p:nvPr/>
        </p:nvCxnSpPr>
        <p:spPr>
          <a:xfrm flipV="1">
            <a:off x="5886755" y="2123802"/>
            <a:ext cx="617415" cy="834467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3"/>
            <a:endCxn id="15" idx="1"/>
          </p:cNvCxnSpPr>
          <p:nvPr/>
        </p:nvCxnSpPr>
        <p:spPr>
          <a:xfrm>
            <a:off x="5886755" y="2958269"/>
            <a:ext cx="510412" cy="743410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6" idx="1"/>
            <a:endCxn id="14" idx="7"/>
          </p:cNvCxnSpPr>
          <p:nvPr/>
        </p:nvCxnSpPr>
        <p:spPr>
          <a:xfrm flipH="1">
            <a:off x="2566806" y="2958269"/>
            <a:ext cx="740201" cy="743409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6" idx="1"/>
          </p:cNvCxnSpPr>
          <p:nvPr/>
        </p:nvCxnSpPr>
        <p:spPr>
          <a:xfrm flipH="1" flipV="1">
            <a:off x="2453125" y="2000293"/>
            <a:ext cx="853882" cy="957976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6" idx="2"/>
            <a:endCxn id="13" idx="0"/>
          </p:cNvCxnSpPr>
          <p:nvPr/>
        </p:nvCxnSpPr>
        <p:spPr>
          <a:xfrm>
            <a:off x="4596881" y="3279740"/>
            <a:ext cx="0" cy="287918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09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Принципы реализации системного подхода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843558"/>
            <a:ext cx="748883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целостности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который отражает специфику свойств системы, зависимость каждого элемента, свойства и отношения внутри системы от их места и функций внутри целого;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структурности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позволяющий описывать системы как структуры через раскрытие совокупности связей и отношений между ее элементами;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взаимозависимости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внешних и внутренних факторов системы;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иерархичности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предполагающий рассмотрение объекта в трех аспектах: как самостоятельной системы, как элемента системы более высокого уровня, как системы более высокого иерархического уровня по отношению к ее элементам, рассматриваемых, в свою очередь, как системы;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множественности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представления системы, означающий необходимость создания множества моделей для описания системного объекта;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принцип историзма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требующий изучения системы и ее элементов не только как статических, но и как динамичных, имеющих историю своего развития.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28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mtClean="0">
                <a:solidFill>
                  <a:schemeClr val="accent2">
                    <a:lumMod val="50000"/>
                  </a:schemeClr>
                </a:solidFill>
              </a:rPr>
              <a:t>Системный подход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При системном подходе, к примеру, система образования, процесс ее функционирования рассматриваются как совокупность следующих взаимосвязанных компонентов: </a:t>
            </a:r>
          </a:p>
          <a:p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цели образования;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его содержание;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формы, методы, средства реализации этого содержания (технологии преподавания, освоения, обучения);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субъекты системы образования (педагоги, обучающиеся, родители);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учебные заведения как структурные элементы всей образовательной системы и функционирующие в них педагогические процессы;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материальная база как средство системы образования.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1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Личностный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Личностный подход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 в педагогике утверждает представления о социальной, деятельной и творческой сущности человека как личности. Признание личности как продукта общественно-исторического развития и носителя культуры не допускает сведения личности к натуре человека, а тем самым к вещи среди вещей, к обучаемому автомату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Личностный подход </a:t>
            </a: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</a:rPr>
              <a:t>означает ориентацию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 конструировании и осуществлении педагогического процесса </a:t>
            </a: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</a:rPr>
              <a:t>на личность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 цель, субъект, результат и главный критерий его эффективности. Он настоятельно требует признания уникальности личности, ее интеллектуальной и нравственной свободы, права на уважение. В рамках данного подхода предполагается опора в воспитании на естественный процесс саморазвития задатков и творческого потенциала личности, создание для этого соответствующих условий.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24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подход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предполагает рассмотрение исследуемого объекта в рамках системы деятельности, ее генезиса, эволюции, развития. Деятельность как форма активности человека, выражающаяся в его исследовательском, преобразующем и практическом отношении к миру и самому себе, является ведущей категорией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деятельностного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подхода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</a:rPr>
              <a:t>Деятельность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– это способ существования и развития общества и человека, всесторонний процесс преобразования природы и социальной реальности (включая его самого).</a:t>
            </a: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9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Для осуществления преобразования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человеку необходимо изменить идеальный образ своих действий, замысел деятельности. В этой связи он использует особое средство —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мышление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степень развития которого определяет степень благополучия и свободы человека. Именно осознанное отношение к миру позволяет человеку реализовать свою функцию субъекта деятельности, активно преобразующего мир и себя на основе процессов овладения общечеловеческой культурой и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культуросозидания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самоанализа результатов деятельности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Преобразовательная деятельность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включает как идеализацию, так и реализацию замысла, что является фактором развития рефлексивных способностей человека, направленных на самоанализ, самооценку, коррекцию деятельности, результатов собственного труда, взаимоотношений с окружающим социумом.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11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</a:rPr>
              <a:t>Деятельностный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 подход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применительно, например, к изучению процесса формирования ребенка означает, что игра, учение, труд, общение являются важнейшими факторами становления и развития растущего ребенка.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 этом важнейшими педагогическими требованиями к организации воспитания выступают определение содержания соответствующей деятельности, разработка путей активизации и перевода ребенка в позицию субъекта познания, труда, общения. Это, в свою очередь, предполагает обучение ребенка выбору цели и планированию деятельности, ее организации и регулированию, самоконтролю, самоанализу и самооценке результатов деятельности.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52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</a:rPr>
              <a:t>Полисубъектный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Полисубъектный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(диалогический) подход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 означает, что сущность личности значительно разностороннее и сложнее, чем процесс деятельности, в которую включена личность.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</a:rPr>
              <a:t>Личность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обретает свое «человеческое» содержание именно в общении с другими.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этой связи личность есть продукт и результат общения с окружающими людьми.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Поэтому личность рассматривается как система характерных для нее отношений, как носитель взаимоотношений и взаимодействий социальной группы.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Диалогический подход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единстве с личностным и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деятельностным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позволяет создать психолого-педагогическое единство субъектов, благодаря которому «объектное» воздействие уступает место творческому процессу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взаиморазвития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и саморазвития.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30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Аксиологический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Аксиологический (или ценностный) подход 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выступает своеобразным «мостом» между теорией и практикой, т.е. выполняет роль механизма связи между практическим и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абстракно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-теоретическим уровнями познания и отношений к окружающему миру (обществу, природе, культуре, самому себе).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Аксиологический подход в педагогике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означает признание и реализацию в обществе ценностей человеческой жизни, воспитания и обучения, педагогической деятельности, образования в целом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Значимую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ценность представляет собой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идея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гармонично развитой личности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связанная с идеей справедливого общества, которое способно реально обеспечить каждому человеку условия для максимальной реализации заложенных в нем возможностей.</a:t>
            </a: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431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Аксиологический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С изменением социально-экономических условий жизни трансформируются и педагогические ценности. Так, в процессе развития педагогической науки и практики выделяются изменения, связанные: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во-первых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со сменой схоластических теорий обучения на объяснительно-иллюстративное и позже на проблемно-развивающее и личностно-ориентированное;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во-вторых, с переходом от командно-регулирующего воспитания к личностно-гуманному.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Аксиологические подходы в педагогике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основанные на гуманистических ценностях, являются методологической основой развития педагогической науки и совершенствования образовательной практики.</a:t>
            </a: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76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Культурологический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Культурологический подход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 как методология познания и преобразования педагогической реальности имеет своим основанием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аксиологию - учение о ценностях и ценностной структуре мира.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Культурологический подход обусловлен объективной связью человека с культурой как системой ценностей. Человек содержит в себе часть культуры. Он не только развивается на основе освоенной им культуры, но и вносит в нее нечто принципиально новое, т. е. он становится творцом новых элементов культуры.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связи с этим освоение культуры как системы ценностей представляет собой,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во-первых, развитие самого человека,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во-вторых, становление его как творческой личности.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736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Этнопедагогический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Этнопедагогический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 подход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предполагает организацию и осуществление процесса воспитания с опорой на национальные традиции народа, его культуру, национально-этническую обрядность, обычаи, привычки.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Национальная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культура придает специфический колорит среде, в которой растет и формируется ребенок, функционируют различные образовательные учреждения.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Реализация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</a:rPr>
              <a:t>этнопедагогического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 подхода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к проектированию и организации педагогического процесса предполагает разрешение педагогами следующих задач: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во-первых, изучать и формировать эту среду,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во-вторых, максимально использовать ее воспитательные возможности.</a:t>
            </a: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158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Антропологический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Антропологический подход 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впервые разработал и обосновал  К.Д Ушинский  (1824–1870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г.г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.).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его понимании – это системное использование данных всех наук о человеке и их учет при построении и осуществлении педагогического процесса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«Если педагогика хочет воспитывать человека во всех отношениях, то она должна прежде узнать его тоже во всех отношениях». 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Это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положение К.Д. Ушинского остается актуальным для современной педагогики.</a:t>
            </a:r>
          </a:p>
        </p:txBody>
      </p:sp>
    </p:spTree>
    <p:extLst>
      <p:ext uri="{BB962C8B-B14F-4D97-AF65-F5344CB8AC3E}">
        <p14:creationId xmlns:p14="http://schemas.microsoft.com/office/powerpoint/2010/main" val="1688669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Антропологический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865406"/>
            <a:ext cx="748883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Основные идеи современной педагогической антропологии, которые являются методологическими основаниями исследования в области педагогики: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образование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– атрибут человеческого бытия (бытие человека рассматривается в образовании);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цели и средства образования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выводятся из сущности человека; расширение традиционных понятий такими категориями, как «жизнь», «свобода», «смысл», «творчество», «событие», «антропологическое пространство», «антропологическое время», «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самостановление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использование антропологического подхода к преподаванию и изучению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конкретных наук о человеке (история как историческая антропология, биология – биологическая антропология и т. д.);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условия и технологии воспитания и обучения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задаются с антропологических позиций и направлены на становление родовых качеств личности воспитанника;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природа воспитания диалогична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детство самоценно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ребенок – ключ в познании человека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46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Антропологический подход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Использование антропологического подхода при исследовании, например, педагогического процесса школы, предполагает рассмотрение таких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антропосистем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как учащийся, педагог, ученический и педагогический коллективы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При этом они представляются как открытые, саморазвивающиеся личностные и социальные системы; а педагог – это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</a:rPr>
              <a:t>антропотехник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владеющий средствами, «инструментами» управления процессом становления личности ученика.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819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7465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подходы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070" y="1131590"/>
            <a:ext cx="74888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Использование методологических подходов педагогики позволяет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определить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ее научно-теоретические проблемы, установить их иерархию, разработать стратегию и основные способы их разрешения;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обосновать, создать и реализовать технологические механизмы модернизации образовательной практики;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осуществить прогнозирование развития педагогической науки и практики.</a:t>
            </a:r>
          </a:p>
        </p:txBody>
      </p:sp>
    </p:spTree>
    <p:extLst>
      <p:ext uri="{BB962C8B-B14F-4D97-AF65-F5344CB8AC3E}">
        <p14:creationId xmlns:p14="http://schemas.microsoft.com/office/powerpoint/2010/main" val="3422397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170765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1472</Words>
  <Application>Microsoft Office PowerPoint</Application>
  <PresentationFormat>Экран (16:9)</PresentationFormat>
  <Paragraphs>225</Paragraphs>
  <Slides>29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Власова Вера Константиновна</dc:creator>
  <cp:lastModifiedBy>Max</cp:lastModifiedBy>
  <cp:revision>29</cp:revision>
  <dcterms:created xsi:type="dcterms:W3CDTF">2017-02-27T16:45:50Z</dcterms:created>
  <dcterms:modified xsi:type="dcterms:W3CDTF">2019-01-04T16:25:30Z</dcterms:modified>
</cp:coreProperties>
</file>