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 id="287" r:id="rId17"/>
    <p:sldId id="288" r:id="rId18"/>
    <p:sldId id="271" r:id="rId19"/>
    <p:sldId id="272" r:id="rId20"/>
    <p:sldId id="273" r:id="rId21"/>
    <p:sldId id="274" r:id="rId22"/>
    <p:sldId id="275" r:id="rId23"/>
    <p:sldId id="280" r:id="rId24"/>
    <p:sldId id="281" r:id="rId25"/>
    <p:sldId id="282" r:id="rId26"/>
    <p:sldId id="283" r:id="rId27"/>
    <p:sldId id="284" r:id="rId28"/>
    <p:sldId id="285" r:id="rId29"/>
    <p:sldId id="279" r:id="rId30"/>
    <p:sldId id="286"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153" autoAdjust="0"/>
  </p:normalViewPr>
  <p:slideViewPr>
    <p:cSldViewPr>
      <p:cViewPr varScale="1">
        <p:scale>
          <a:sx n="108" d="100"/>
          <a:sy n="108" d="100"/>
        </p:scale>
        <p:origin x="170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FC44F2-D6EB-428A-A3D9-601FB555D0A8}" type="doc">
      <dgm:prSet loTypeId="urn:microsoft.com/office/officeart/2005/8/layout/orgChart1" loCatId="hierarchy" qsTypeId="urn:microsoft.com/office/officeart/2005/8/quickstyle/simple1" qsCatId="simple" csTypeId="urn:microsoft.com/office/officeart/2005/8/colors/accent1_2" csCatId="accent1"/>
      <dgm:spPr/>
    </dgm:pt>
    <dgm:pt modelId="{28D1ADF3-0880-45D5-8F57-188269C87D75}">
      <dgm:prSet/>
      <dgm:spPr/>
      <dgm:t>
        <a:bodyPr/>
        <a:lstStyle/>
        <a:p>
          <a:pPr marL="0" marR="0" lvl="0" indent="0" algn="ctr" defTabSz="914400" rtl="0" eaLnBrk="1" fontAlgn="base" latinLnBrk="0" hangingPunct="1">
            <a:lnSpc>
              <a:spcPct val="93000"/>
            </a:lnSpc>
            <a:spcBef>
              <a:spcPct val="0"/>
            </a:spcBef>
            <a:spcAft>
              <a:spcPct val="0"/>
            </a:spcAft>
            <a:buClrTx/>
            <a:buSzTx/>
            <a:buFontTx/>
            <a:buNone/>
            <a:tabLst/>
          </a:pPr>
          <a:endParaRPr kumimoji="0" lang="ru-RU" altLang="ru-RU" b="1" i="0" u="none" strike="noStrike" cap="none" normalizeH="0" baseline="0" smtClean="0">
            <a:ln>
              <a:noFill/>
            </a:ln>
            <a:solidFill>
              <a:schemeClr val="tx1"/>
            </a:solidFill>
            <a:effectLst/>
            <a:latin typeface="Franklin Gothic Medium" panose="020B0603020102020204" pitchFamily="34" charset="0"/>
          </a:endParaRPr>
        </a:p>
        <a:p>
          <a:pPr marL="0" marR="0" lvl="0" indent="0" algn="ctr" defTabSz="914400" rtl="0" eaLnBrk="1" fontAlgn="base" latinLnBrk="0" hangingPunct="1">
            <a:lnSpc>
              <a:spcPct val="93000"/>
            </a:lnSpc>
            <a:spcBef>
              <a:spcPct val="0"/>
            </a:spcBef>
            <a:spcAft>
              <a:spcPct val="0"/>
            </a:spcAft>
            <a:buClrTx/>
            <a:buSzTx/>
            <a:buFontTx/>
            <a:buNone/>
            <a:tabLst/>
          </a:pPr>
          <a:r>
            <a:rPr kumimoji="0" lang="ru-RU" altLang="ru-RU" b="1" i="0" u="none" strike="noStrike" cap="none" normalizeH="0" baseline="0" smtClean="0">
              <a:ln>
                <a:noFill/>
              </a:ln>
              <a:solidFill>
                <a:schemeClr val="tx1"/>
              </a:solidFill>
              <a:effectLst/>
              <a:latin typeface="Franklin Gothic Medium" panose="020B0603020102020204" pitchFamily="34" charset="0"/>
            </a:rPr>
            <a:t>Информационное обеспечение</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b="0" i="0" u="none" strike="noStrike" cap="none" normalizeH="0" baseline="0" smtClean="0">
            <a:ln>
              <a:noFill/>
            </a:ln>
            <a:solidFill>
              <a:schemeClr val="tx1"/>
            </a:solidFill>
            <a:effectLst/>
            <a:latin typeface="Arial" panose="020B0604020202020204" pitchFamily="34" charset="0"/>
          </a:endParaRPr>
        </a:p>
      </dgm:t>
    </dgm:pt>
    <dgm:pt modelId="{746D0829-7113-4735-BDCF-F2292A5FD13B}" type="parTrans" cxnId="{FB361326-3852-4ED7-95C5-D08C97325EC8}">
      <dgm:prSet/>
      <dgm:spPr/>
    </dgm:pt>
    <dgm:pt modelId="{D2D5BD0D-AFFA-42F6-8FCE-ADDB554E3D9E}" type="sibTrans" cxnId="{FB361326-3852-4ED7-95C5-D08C97325EC8}">
      <dgm:prSet/>
      <dgm:spPr/>
    </dgm:pt>
    <dgm:pt modelId="{26D28AAA-C933-4935-AE68-8AA61511715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smtClean="0">
              <a:ln>
                <a:noFill/>
              </a:ln>
              <a:solidFill>
                <a:schemeClr val="tx1"/>
              </a:solidFill>
              <a:effectLst/>
              <a:latin typeface="Arial" panose="020B0604020202020204" pitchFamily="34" charset="0"/>
            </a:rPr>
            <a:t>Внемашинное </a:t>
          </a:r>
          <a:endParaRPr kumimoji="0" lang="ru-RU" altLang="ru-RU" b="0" i="0" u="none" strike="noStrike" cap="none" normalizeH="0" baseline="0" smtClean="0">
            <a:ln>
              <a:noFill/>
            </a:ln>
            <a:solidFill>
              <a:schemeClr val="tx1"/>
            </a:solidFill>
            <a:effectLst/>
            <a:latin typeface="Arial" panose="020B0604020202020204" pitchFamily="34" charset="0"/>
          </a:endParaRPr>
        </a:p>
      </dgm:t>
    </dgm:pt>
    <dgm:pt modelId="{63C03C45-8C11-47F9-9019-4181759EBA04}" type="parTrans" cxnId="{41E96377-FB64-40A9-A0DB-AEF88B9D0C8E}">
      <dgm:prSet/>
      <dgm:spPr/>
    </dgm:pt>
    <dgm:pt modelId="{371C00CA-750F-4600-9884-600FF9FAC797}" type="sibTrans" cxnId="{41E96377-FB64-40A9-A0DB-AEF88B9D0C8E}">
      <dgm:prSet/>
      <dgm:spPr/>
    </dgm:pt>
    <dgm:pt modelId="{76D4B1C3-7803-448D-8973-E90FEEA7FDE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panose="020B0604020202020204" pitchFamily="34" charset="0"/>
            </a:rPr>
            <a:t>Система показателей производственно-хозяйственной деятельности</a:t>
          </a:r>
          <a:endParaRPr kumimoji="0" lang="ru-RU" altLang="ru-RU" b="0" i="0" u="none" strike="noStrike" cap="none" normalizeH="0" baseline="0" smtClean="0">
            <a:ln>
              <a:noFill/>
            </a:ln>
            <a:solidFill>
              <a:schemeClr val="tx1"/>
            </a:solidFill>
            <a:effectLst/>
            <a:latin typeface="Arial" panose="020B0604020202020204" pitchFamily="34" charset="0"/>
          </a:endParaRPr>
        </a:p>
      </dgm:t>
    </dgm:pt>
    <dgm:pt modelId="{26296BF9-B657-4E7E-A40B-80B4EE31DFBB}" type="parTrans" cxnId="{8554BE89-E814-4A92-BCDA-AA6F4BE95E37}">
      <dgm:prSet/>
      <dgm:spPr/>
    </dgm:pt>
    <dgm:pt modelId="{08153187-A92B-4050-826E-B3DDFD343E93}" type="sibTrans" cxnId="{8554BE89-E814-4A92-BCDA-AA6F4BE95E37}">
      <dgm:prSet/>
      <dgm:spPr/>
    </dgm:pt>
    <dgm:pt modelId="{72BD5AA0-2A25-46C6-B26F-D0C53CFB0EE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panose="020B0604020202020204" pitchFamily="34" charset="0"/>
            </a:rPr>
            <a:t>Система классификации и кодирования информации</a:t>
          </a:r>
          <a:endParaRPr kumimoji="0" lang="ru-RU" altLang="ru-RU" b="0" i="0" u="none" strike="noStrike" cap="none" normalizeH="0" baseline="0" smtClean="0">
            <a:ln>
              <a:noFill/>
            </a:ln>
            <a:solidFill>
              <a:schemeClr val="tx1"/>
            </a:solidFill>
            <a:effectLst/>
            <a:latin typeface="Arial" panose="020B0604020202020204" pitchFamily="34" charset="0"/>
          </a:endParaRPr>
        </a:p>
      </dgm:t>
    </dgm:pt>
    <dgm:pt modelId="{2D3B79B0-D78C-4D2C-950B-63E5AEC8AA52}" type="parTrans" cxnId="{03C1D769-BB3B-458A-A04C-F67A86662D94}">
      <dgm:prSet/>
      <dgm:spPr/>
    </dgm:pt>
    <dgm:pt modelId="{1233BB5B-25B3-400A-913B-4669173F4EB2}" type="sibTrans" cxnId="{03C1D769-BB3B-458A-A04C-F67A86662D94}">
      <dgm:prSet/>
      <dgm:spPr/>
    </dgm:pt>
    <dgm:pt modelId="{DF3C8423-BD48-4733-8CD8-2E1D50D4AB2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panose="020B0604020202020204" pitchFamily="34" charset="0"/>
            </a:rPr>
            <a:t>Унифицированная система документации</a:t>
          </a:r>
          <a:endParaRPr kumimoji="0" lang="ru-RU" altLang="ru-RU" b="0" i="0" u="none" strike="noStrike" cap="none" normalizeH="0" baseline="0" smtClean="0">
            <a:ln>
              <a:noFill/>
            </a:ln>
            <a:solidFill>
              <a:schemeClr val="tx1"/>
            </a:solidFill>
            <a:effectLst/>
            <a:latin typeface="Arial" panose="020B0604020202020204" pitchFamily="34" charset="0"/>
          </a:endParaRPr>
        </a:p>
      </dgm:t>
    </dgm:pt>
    <dgm:pt modelId="{72D8646B-DCAC-4CB1-BE0E-C15E4BBE8869}" type="parTrans" cxnId="{88FADA63-A3AA-4E6D-A623-374FDF43AC5F}">
      <dgm:prSet/>
      <dgm:spPr/>
    </dgm:pt>
    <dgm:pt modelId="{0EE6935D-14FD-4308-88A3-7D16A70495DF}" type="sibTrans" cxnId="{88FADA63-A3AA-4E6D-A623-374FDF43AC5F}">
      <dgm:prSet/>
      <dgm:spPr/>
    </dgm:pt>
    <dgm:pt modelId="{DBB6F0DC-CE43-4855-923E-B5BF04CA996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panose="020B0604020202020204" pitchFamily="34" charset="0"/>
            </a:rPr>
            <a:t>Схемы внешних и внутренних  информационных потоков</a:t>
          </a:r>
          <a:endParaRPr kumimoji="0" lang="ru-RU" altLang="ru-RU" b="0" i="0" u="none" strike="noStrike" cap="none" normalizeH="0" baseline="0" smtClean="0">
            <a:ln>
              <a:noFill/>
            </a:ln>
            <a:solidFill>
              <a:schemeClr val="tx1"/>
            </a:solidFill>
            <a:effectLst/>
            <a:latin typeface="Arial" panose="020B0604020202020204" pitchFamily="34" charset="0"/>
          </a:endParaRPr>
        </a:p>
      </dgm:t>
    </dgm:pt>
    <dgm:pt modelId="{B2FAE1C5-E62E-4A1B-BDA9-89E0EE64AB09}" type="parTrans" cxnId="{3AE5BBB3-8209-4E04-BD47-90F2522F6E35}">
      <dgm:prSet/>
      <dgm:spPr/>
    </dgm:pt>
    <dgm:pt modelId="{5F77CA5A-380C-4EDA-8EF7-BB3D916195C7}" type="sibTrans" cxnId="{3AE5BBB3-8209-4E04-BD47-90F2522F6E35}">
      <dgm:prSet/>
      <dgm:spPr/>
    </dgm:pt>
    <dgm:pt modelId="{01C5E092-E5DE-4121-8D34-2F7E16F0756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smtClean="0">
              <a:ln>
                <a:noFill/>
              </a:ln>
              <a:solidFill>
                <a:schemeClr val="tx1"/>
              </a:solidFill>
              <a:effectLst/>
              <a:latin typeface="Arial" panose="020B0604020202020204" pitchFamily="34" charset="0"/>
            </a:rPr>
            <a:t>Внутримашинное </a:t>
          </a:r>
          <a:endParaRPr kumimoji="0" lang="ru-RU" altLang="ru-RU" b="0" i="0" u="none" strike="noStrike" cap="none" normalizeH="0" baseline="0" smtClean="0">
            <a:ln>
              <a:noFill/>
            </a:ln>
            <a:solidFill>
              <a:schemeClr val="tx1"/>
            </a:solidFill>
            <a:effectLst/>
            <a:latin typeface="Arial" panose="020B0604020202020204" pitchFamily="34" charset="0"/>
          </a:endParaRPr>
        </a:p>
      </dgm:t>
    </dgm:pt>
    <dgm:pt modelId="{0D4AE988-AB9F-4117-BC2F-28B20ED60F1E}" type="parTrans" cxnId="{4F746768-9EBA-4ACC-9256-4B73DE47BBB2}">
      <dgm:prSet/>
      <dgm:spPr/>
    </dgm:pt>
    <dgm:pt modelId="{15C0F8C4-95CB-4026-A250-B3BE824C48BB}" type="sibTrans" cxnId="{4F746768-9EBA-4ACC-9256-4B73DE47BBB2}">
      <dgm:prSet/>
      <dgm:spPr/>
    </dgm:pt>
    <dgm:pt modelId="{F4E8C489-1A96-4769-B096-7242234E0DA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panose="020B0604020202020204" pitchFamily="34" charset="0"/>
            </a:rPr>
            <a:t>Локальные файлы</a:t>
          </a:r>
          <a:endParaRPr kumimoji="0" lang="ru-RU" altLang="ru-RU" b="0" i="0" u="none" strike="noStrike" cap="none" normalizeH="0" baseline="0" smtClean="0">
            <a:ln>
              <a:noFill/>
            </a:ln>
            <a:solidFill>
              <a:schemeClr val="tx1"/>
            </a:solidFill>
            <a:effectLst/>
            <a:latin typeface="Arial" panose="020B0604020202020204" pitchFamily="34" charset="0"/>
          </a:endParaRPr>
        </a:p>
      </dgm:t>
    </dgm:pt>
    <dgm:pt modelId="{F39DBE62-4F3C-4C42-8E1C-9937221A31FD}" type="parTrans" cxnId="{73ECE17F-1A04-4286-BD52-F0EA94F9FB6B}">
      <dgm:prSet/>
      <dgm:spPr/>
    </dgm:pt>
    <dgm:pt modelId="{DC250233-C242-438E-A38D-2FF89136F4B8}" type="sibTrans" cxnId="{73ECE17F-1A04-4286-BD52-F0EA94F9FB6B}">
      <dgm:prSet/>
      <dgm:spPr/>
    </dgm:pt>
    <dgm:pt modelId="{78E42AE0-C2A0-4166-B7D4-D0E5A0BB65A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panose="020B0604020202020204" pitchFamily="34" charset="0"/>
            </a:rPr>
            <a:t>Базы данных и банки данных</a:t>
          </a:r>
          <a:endParaRPr kumimoji="0" lang="ru-RU" altLang="ru-RU" b="0" i="0" u="none" strike="noStrike" cap="none" normalizeH="0" baseline="0" smtClean="0">
            <a:ln>
              <a:noFill/>
            </a:ln>
            <a:solidFill>
              <a:schemeClr val="tx1"/>
            </a:solidFill>
            <a:effectLst/>
            <a:latin typeface="Arial" panose="020B0604020202020204" pitchFamily="34" charset="0"/>
          </a:endParaRPr>
        </a:p>
      </dgm:t>
    </dgm:pt>
    <dgm:pt modelId="{013AC04B-6175-42A0-812C-F89EA15E6720}" type="parTrans" cxnId="{C2701652-FEC2-4639-AEBE-8689BB58532C}">
      <dgm:prSet/>
      <dgm:spPr/>
    </dgm:pt>
    <dgm:pt modelId="{AA4E2022-021D-4051-8C83-619BAC331D23}" type="sibTrans" cxnId="{C2701652-FEC2-4639-AEBE-8689BB58532C}">
      <dgm:prSet/>
      <dgm:spPr/>
    </dgm:pt>
    <dgm:pt modelId="{B1637AF2-8B87-405B-872B-219C5695B44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panose="020B0604020202020204" pitchFamily="34" charset="0"/>
            </a:rPr>
            <a:t>Базы знаний </a:t>
          </a:r>
          <a:endParaRPr kumimoji="0" lang="ru-RU" altLang="ru-RU" b="0" i="0" u="none" strike="noStrike" cap="none" normalizeH="0" baseline="0" smtClean="0">
            <a:ln>
              <a:noFill/>
            </a:ln>
            <a:solidFill>
              <a:schemeClr val="tx1"/>
            </a:solidFill>
            <a:effectLst/>
            <a:latin typeface="Arial" panose="020B0604020202020204" pitchFamily="34" charset="0"/>
          </a:endParaRPr>
        </a:p>
      </dgm:t>
    </dgm:pt>
    <dgm:pt modelId="{82ADB4EE-AB5D-4A2E-BF6E-237E3F6E1308}" type="parTrans" cxnId="{AF6752B6-9B45-4E02-9A33-1551E9BE142B}">
      <dgm:prSet/>
      <dgm:spPr/>
    </dgm:pt>
    <dgm:pt modelId="{7CC1FBE5-4215-4D78-B81C-79FC840ECCCA}" type="sibTrans" cxnId="{AF6752B6-9B45-4E02-9A33-1551E9BE142B}">
      <dgm:prSet/>
      <dgm:spPr/>
    </dgm:pt>
    <dgm:pt modelId="{EE146477-AF3E-44DC-956E-FF03B37D7E61}" type="pres">
      <dgm:prSet presAssocID="{5CFC44F2-D6EB-428A-A3D9-601FB555D0A8}" presName="hierChild1" presStyleCnt="0">
        <dgm:presLayoutVars>
          <dgm:orgChart val="1"/>
          <dgm:chPref val="1"/>
          <dgm:dir/>
          <dgm:animOne val="branch"/>
          <dgm:animLvl val="lvl"/>
          <dgm:resizeHandles/>
        </dgm:presLayoutVars>
      </dgm:prSet>
      <dgm:spPr/>
    </dgm:pt>
    <dgm:pt modelId="{01470131-6E83-4F87-A709-F9D4DAAF9259}" type="pres">
      <dgm:prSet presAssocID="{28D1ADF3-0880-45D5-8F57-188269C87D75}" presName="hierRoot1" presStyleCnt="0">
        <dgm:presLayoutVars>
          <dgm:hierBranch val="hang"/>
        </dgm:presLayoutVars>
      </dgm:prSet>
      <dgm:spPr/>
    </dgm:pt>
    <dgm:pt modelId="{265968FB-C057-4264-BE4D-A16EE02DF4F3}" type="pres">
      <dgm:prSet presAssocID="{28D1ADF3-0880-45D5-8F57-188269C87D75}" presName="rootComposite1" presStyleCnt="0"/>
      <dgm:spPr/>
    </dgm:pt>
    <dgm:pt modelId="{DB6A27F9-9896-4EC5-A6A7-3519D88FB3F7}" type="pres">
      <dgm:prSet presAssocID="{28D1ADF3-0880-45D5-8F57-188269C87D75}" presName="rootText1" presStyleLbl="node0" presStyleIdx="0" presStyleCnt="1">
        <dgm:presLayoutVars>
          <dgm:chPref val="3"/>
        </dgm:presLayoutVars>
      </dgm:prSet>
      <dgm:spPr/>
    </dgm:pt>
    <dgm:pt modelId="{0F655AA7-BBF6-4609-9669-60027A875D4B}" type="pres">
      <dgm:prSet presAssocID="{28D1ADF3-0880-45D5-8F57-188269C87D75}" presName="rootConnector1" presStyleLbl="node1" presStyleIdx="0" presStyleCnt="0"/>
      <dgm:spPr/>
    </dgm:pt>
    <dgm:pt modelId="{6AD1BB23-3CC8-4B75-881B-57C73C5E4BC6}" type="pres">
      <dgm:prSet presAssocID="{28D1ADF3-0880-45D5-8F57-188269C87D75}" presName="hierChild2" presStyleCnt="0"/>
      <dgm:spPr/>
    </dgm:pt>
    <dgm:pt modelId="{DAEA4669-FDB7-4D28-AFF6-CA4FD439D538}" type="pres">
      <dgm:prSet presAssocID="{63C03C45-8C11-47F9-9019-4181759EBA04}" presName="Name48" presStyleLbl="parChTrans1D2" presStyleIdx="0" presStyleCnt="2"/>
      <dgm:spPr/>
    </dgm:pt>
    <dgm:pt modelId="{56004BA5-0AA7-4F2D-9147-3C06EED2BA0E}" type="pres">
      <dgm:prSet presAssocID="{26D28AAA-C933-4935-AE68-8AA615117153}" presName="hierRoot2" presStyleCnt="0">
        <dgm:presLayoutVars>
          <dgm:hierBranch val="l"/>
        </dgm:presLayoutVars>
      </dgm:prSet>
      <dgm:spPr/>
    </dgm:pt>
    <dgm:pt modelId="{89626389-471D-4D3C-BFF6-A2EE9DFFF3BE}" type="pres">
      <dgm:prSet presAssocID="{26D28AAA-C933-4935-AE68-8AA615117153}" presName="rootComposite" presStyleCnt="0"/>
      <dgm:spPr/>
    </dgm:pt>
    <dgm:pt modelId="{4933FEA1-8FC8-4F7C-8516-7A67562B2106}" type="pres">
      <dgm:prSet presAssocID="{26D28AAA-C933-4935-AE68-8AA615117153}" presName="rootText" presStyleLbl="node2" presStyleIdx="0" presStyleCnt="2">
        <dgm:presLayoutVars>
          <dgm:chPref val="3"/>
        </dgm:presLayoutVars>
      </dgm:prSet>
      <dgm:spPr/>
    </dgm:pt>
    <dgm:pt modelId="{70C1B61E-42C6-42A7-9D5A-0BD60E325B63}" type="pres">
      <dgm:prSet presAssocID="{26D28AAA-C933-4935-AE68-8AA615117153}" presName="rootConnector" presStyleLbl="node2" presStyleIdx="0" presStyleCnt="2"/>
      <dgm:spPr/>
    </dgm:pt>
    <dgm:pt modelId="{F9F2977A-D453-45F8-92B7-B8A5A6263ECB}" type="pres">
      <dgm:prSet presAssocID="{26D28AAA-C933-4935-AE68-8AA615117153}" presName="hierChild4" presStyleCnt="0"/>
      <dgm:spPr/>
    </dgm:pt>
    <dgm:pt modelId="{E1785767-A497-44F7-9337-C8E3CEF88285}" type="pres">
      <dgm:prSet presAssocID="{26296BF9-B657-4E7E-A40B-80B4EE31DFBB}" presName="Name50" presStyleLbl="parChTrans1D3" presStyleIdx="0" presStyleCnt="7"/>
      <dgm:spPr/>
    </dgm:pt>
    <dgm:pt modelId="{287C8A4C-2821-41A6-B345-6C1C5C4D5914}" type="pres">
      <dgm:prSet presAssocID="{76D4B1C3-7803-448D-8973-E90FEEA7FDE1}" presName="hierRoot2" presStyleCnt="0">
        <dgm:presLayoutVars>
          <dgm:hierBranch val="r"/>
        </dgm:presLayoutVars>
      </dgm:prSet>
      <dgm:spPr/>
    </dgm:pt>
    <dgm:pt modelId="{A59DE67C-CFD6-40A9-9001-5E972A512F2B}" type="pres">
      <dgm:prSet presAssocID="{76D4B1C3-7803-448D-8973-E90FEEA7FDE1}" presName="rootComposite" presStyleCnt="0"/>
      <dgm:spPr/>
    </dgm:pt>
    <dgm:pt modelId="{6846A0C6-5668-4B4A-B42B-EBF84BD2DE63}" type="pres">
      <dgm:prSet presAssocID="{76D4B1C3-7803-448D-8973-E90FEEA7FDE1}" presName="rootText" presStyleLbl="node3" presStyleIdx="0" presStyleCnt="7">
        <dgm:presLayoutVars>
          <dgm:chPref val="3"/>
        </dgm:presLayoutVars>
      </dgm:prSet>
      <dgm:spPr/>
    </dgm:pt>
    <dgm:pt modelId="{D0670DF7-4D9E-48C3-8097-10345118B1F9}" type="pres">
      <dgm:prSet presAssocID="{76D4B1C3-7803-448D-8973-E90FEEA7FDE1}" presName="rootConnector" presStyleLbl="node3" presStyleIdx="0" presStyleCnt="7"/>
      <dgm:spPr/>
    </dgm:pt>
    <dgm:pt modelId="{905676FD-2E09-4053-A49E-C11154C50397}" type="pres">
      <dgm:prSet presAssocID="{76D4B1C3-7803-448D-8973-E90FEEA7FDE1}" presName="hierChild4" presStyleCnt="0"/>
      <dgm:spPr/>
    </dgm:pt>
    <dgm:pt modelId="{378D31BA-0355-4653-B225-B9789EC43B1C}" type="pres">
      <dgm:prSet presAssocID="{76D4B1C3-7803-448D-8973-E90FEEA7FDE1}" presName="hierChild5" presStyleCnt="0"/>
      <dgm:spPr/>
    </dgm:pt>
    <dgm:pt modelId="{243D874A-BFE6-48B3-B36C-80728D2714A3}" type="pres">
      <dgm:prSet presAssocID="{2D3B79B0-D78C-4D2C-950B-63E5AEC8AA52}" presName="Name50" presStyleLbl="parChTrans1D3" presStyleIdx="1" presStyleCnt="7"/>
      <dgm:spPr/>
    </dgm:pt>
    <dgm:pt modelId="{14B6BCD4-99EC-4ACC-A320-E584F428B0E8}" type="pres">
      <dgm:prSet presAssocID="{72BD5AA0-2A25-46C6-B26F-D0C53CFB0EEB}" presName="hierRoot2" presStyleCnt="0">
        <dgm:presLayoutVars>
          <dgm:hierBranch val="r"/>
        </dgm:presLayoutVars>
      </dgm:prSet>
      <dgm:spPr/>
    </dgm:pt>
    <dgm:pt modelId="{C3C8DA89-BCA0-4C0D-99D3-4346F1181393}" type="pres">
      <dgm:prSet presAssocID="{72BD5AA0-2A25-46C6-B26F-D0C53CFB0EEB}" presName="rootComposite" presStyleCnt="0"/>
      <dgm:spPr/>
    </dgm:pt>
    <dgm:pt modelId="{8096A2BE-AC97-4A89-8962-2C10332E18EE}" type="pres">
      <dgm:prSet presAssocID="{72BD5AA0-2A25-46C6-B26F-D0C53CFB0EEB}" presName="rootText" presStyleLbl="node3" presStyleIdx="1" presStyleCnt="7">
        <dgm:presLayoutVars>
          <dgm:chPref val="3"/>
        </dgm:presLayoutVars>
      </dgm:prSet>
      <dgm:spPr/>
    </dgm:pt>
    <dgm:pt modelId="{5B4E5BD4-FB2C-4953-863D-E8FB45B93242}" type="pres">
      <dgm:prSet presAssocID="{72BD5AA0-2A25-46C6-B26F-D0C53CFB0EEB}" presName="rootConnector" presStyleLbl="node3" presStyleIdx="1" presStyleCnt="7"/>
      <dgm:spPr/>
    </dgm:pt>
    <dgm:pt modelId="{6DAE2262-7FD7-481F-948A-6F1DB7A178F2}" type="pres">
      <dgm:prSet presAssocID="{72BD5AA0-2A25-46C6-B26F-D0C53CFB0EEB}" presName="hierChild4" presStyleCnt="0"/>
      <dgm:spPr/>
    </dgm:pt>
    <dgm:pt modelId="{2C55222B-961B-424F-B761-6DBB8D625FC2}" type="pres">
      <dgm:prSet presAssocID="{72BD5AA0-2A25-46C6-B26F-D0C53CFB0EEB}" presName="hierChild5" presStyleCnt="0"/>
      <dgm:spPr/>
    </dgm:pt>
    <dgm:pt modelId="{35A2E536-5B9E-453D-9D41-AEE1F9D51F32}" type="pres">
      <dgm:prSet presAssocID="{72D8646B-DCAC-4CB1-BE0E-C15E4BBE8869}" presName="Name50" presStyleLbl="parChTrans1D3" presStyleIdx="2" presStyleCnt="7"/>
      <dgm:spPr/>
    </dgm:pt>
    <dgm:pt modelId="{16CFB294-82D6-42E8-85BB-B20D623E3428}" type="pres">
      <dgm:prSet presAssocID="{DF3C8423-BD48-4733-8CD8-2E1D50D4AB22}" presName="hierRoot2" presStyleCnt="0">
        <dgm:presLayoutVars>
          <dgm:hierBranch val="r"/>
        </dgm:presLayoutVars>
      </dgm:prSet>
      <dgm:spPr/>
    </dgm:pt>
    <dgm:pt modelId="{6CF44C4D-8865-47DB-8CEE-0B78049D389A}" type="pres">
      <dgm:prSet presAssocID="{DF3C8423-BD48-4733-8CD8-2E1D50D4AB22}" presName="rootComposite" presStyleCnt="0"/>
      <dgm:spPr/>
    </dgm:pt>
    <dgm:pt modelId="{C39FAA9A-C3C0-40EB-9297-613BFB7399A1}" type="pres">
      <dgm:prSet presAssocID="{DF3C8423-BD48-4733-8CD8-2E1D50D4AB22}" presName="rootText" presStyleLbl="node3" presStyleIdx="2" presStyleCnt="7">
        <dgm:presLayoutVars>
          <dgm:chPref val="3"/>
        </dgm:presLayoutVars>
      </dgm:prSet>
      <dgm:spPr/>
    </dgm:pt>
    <dgm:pt modelId="{09CF1F6A-545A-4683-8712-30D33C8056F7}" type="pres">
      <dgm:prSet presAssocID="{DF3C8423-BD48-4733-8CD8-2E1D50D4AB22}" presName="rootConnector" presStyleLbl="node3" presStyleIdx="2" presStyleCnt="7"/>
      <dgm:spPr/>
    </dgm:pt>
    <dgm:pt modelId="{19E50A83-CAE1-4029-9A3D-55615D5FFDE9}" type="pres">
      <dgm:prSet presAssocID="{DF3C8423-BD48-4733-8CD8-2E1D50D4AB22}" presName="hierChild4" presStyleCnt="0"/>
      <dgm:spPr/>
    </dgm:pt>
    <dgm:pt modelId="{16BB259E-7F14-419F-A961-1540447C3BA7}" type="pres">
      <dgm:prSet presAssocID="{DF3C8423-BD48-4733-8CD8-2E1D50D4AB22}" presName="hierChild5" presStyleCnt="0"/>
      <dgm:spPr/>
    </dgm:pt>
    <dgm:pt modelId="{4321B25C-10DE-4B48-8594-DB38178363E3}" type="pres">
      <dgm:prSet presAssocID="{B2FAE1C5-E62E-4A1B-BDA9-89E0EE64AB09}" presName="Name50" presStyleLbl="parChTrans1D3" presStyleIdx="3" presStyleCnt="7"/>
      <dgm:spPr/>
    </dgm:pt>
    <dgm:pt modelId="{4A21325A-E7B1-4727-A29C-CEE54B98210E}" type="pres">
      <dgm:prSet presAssocID="{DBB6F0DC-CE43-4855-923E-B5BF04CA9960}" presName="hierRoot2" presStyleCnt="0">
        <dgm:presLayoutVars>
          <dgm:hierBranch val="r"/>
        </dgm:presLayoutVars>
      </dgm:prSet>
      <dgm:spPr/>
    </dgm:pt>
    <dgm:pt modelId="{7DB33970-D19C-48A1-8412-0F60B4052057}" type="pres">
      <dgm:prSet presAssocID="{DBB6F0DC-CE43-4855-923E-B5BF04CA9960}" presName="rootComposite" presStyleCnt="0"/>
      <dgm:spPr/>
    </dgm:pt>
    <dgm:pt modelId="{08726071-1FB3-4B94-9A6E-2D9D81F90D12}" type="pres">
      <dgm:prSet presAssocID="{DBB6F0DC-CE43-4855-923E-B5BF04CA9960}" presName="rootText" presStyleLbl="node3" presStyleIdx="3" presStyleCnt="7">
        <dgm:presLayoutVars>
          <dgm:chPref val="3"/>
        </dgm:presLayoutVars>
      </dgm:prSet>
      <dgm:spPr/>
    </dgm:pt>
    <dgm:pt modelId="{F79490BD-1650-4105-AC23-414590441951}" type="pres">
      <dgm:prSet presAssocID="{DBB6F0DC-CE43-4855-923E-B5BF04CA9960}" presName="rootConnector" presStyleLbl="node3" presStyleIdx="3" presStyleCnt="7"/>
      <dgm:spPr/>
    </dgm:pt>
    <dgm:pt modelId="{D2AEB6FF-933B-4ADF-9282-B3E1DBD4DE15}" type="pres">
      <dgm:prSet presAssocID="{DBB6F0DC-CE43-4855-923E-B5BF04CA9960}" presName="hierChild4" presStyleCnt="0"/>
      <dgm:spPr/>
    </dgm:pt>
    <dgm:pt modelId="{DBAB1669-88B5-466B-96BE-54A3E8042FB6}" type="pres">
      <dgm:prSet presAssocID="{DBB6F0DC-CE43-4855-923E-B5BF04CA9960}" presName="hierChild5" presStyleCnt="0"/>
      <dgm:spPr/>
    </dgm:pt>
    <dgm:pt modelId="{DAC988FE-8A34-4FA0-8C60-D7C770037024}" type="pres">
      <dgm:prSet presAssocID="{26D28AAA-C933-4935-AE68-8AA615117153}" presName="hierChild5" presStyleCnt="0"/>
      <dgm:spPr/>
    </dgm:pt>
    <dgm:pt modelId="{7B424D42-5E38-44A9-ABC2-4873AC7D6541}" type="pres">
      <dgm:prSet presAssocID="{0D4AE988-AB9F-4117-BC2F-28B20ED60F1E}" presName="Name48" presStyleLbl="parChTrans1D2" presStyleIdx="1" presStyleCnt="2"/>
      <dgm:spPr/>
    </dgm:pt>
    <dgm:pt modelId="{90B7A0F6-DF08-4AE9-A53D-5C14A10009EE}" type="pres">
      <dgm:prSet presAssocID="{01C5E092-E5DE-4121-8D34-2F7E16F0756F}" presName="hierRoot2" presStyleCnt="0">
        <dgm:presLayoutVars>
          <dgm:hierBranch val="r"/>
        </dgm:presLayoutVars>
      </dgm:prSet>
      <dgm:spPr/>
    </dgm:pt>
    <dgm:pt modelId="{CEE31DDD-8BAA-4505-8CF2-2EDA241C30C3}" type="pres">
      <dgm:prSet presAssocID="{01C5E092-E5DE-4121-8D34-2F7E16F0756F}" presName="rootComposite" presStyleCnt="0"/>
      <dgm:spPr/>
    </dgm:pt>
    <dgm:pt modelId="{6BCCBF17-3F08-4566-8700-F1DFFAF10926}" type="pres">
      <dgm:prSet presAssocID="{01C5E092-E5DE-4121-8D34-2F7E16F0756F}" presName="rootText" presStyleLbl="node2" presStyleIdx="1" presStyleCnt="2">
        <dgm:presLayoutVars>
          <dgm:chPref val="3"/>
        </dgm:presLayoutVars>
      </dgm:prSet>
      <dgm:spPr/>
    </dgm:pt>
    <dgm:pt modelId="{5E27B0B5-4814-4E67-A7B8-8CB89798400F}" type="pres">
      <dgm:prSet presAssocID="{01C5E092-E5DE-4121-8D34-2F7E16F0756F}" presName="rootConnector" presStyleLbl="node2" presStyleIdx="1" presStyleCnt="2"/>
      <dgm:spPr/>
    </dgm:pt>
    <dgm:pt modelId="{324A9BDE-9096-420A-851D-D357B88E9095}" type="pres">
      <dgm:prSet presAssocID="{01C5E092-E5DE-4121-8D34-2F7E16F0756F}" presName="hierChild4" presStyleCnt="0"/>
      <dgm:spPr/>
    </dgm:pt>
    <dgm:pt modelId="{7B659B49-2138-44D7-8D12-F40A0D981B7E}" type="pres">
      <dgm:prSet presAssocID="{F39DBE62-4F3C-4C42-8E1C-9937221A31FD}" presName="Name50" presStyleLbl="parChTrans1D3" presStyleIdx="4" presStyleCnt="7"/>
      <dgm:spPr/>
    </dgm:pt>
    <dgm:pt modelId="{099FE1FF-26EC-48B8-9433-5F72654D3312}" type="pres">
      <dgm:prSet presAssocID="{F4E8C489-1A96-4769-B096-7242234E0DAC}" presName="hierRoot2" presStyleCnt="0">
        <dgm:presLayoutVars>
          <dgm:hierBranch val="r"/>
        </dgm:presLayoutVars>
      </dgm:prSet>
      <dgm:spPr/>
    </dgm:pt>
    <dgm:pt modelId="{BA9D3ECE-8CBA-4CC6-9F8F-91C4AAD3EFC2}" type="pres">
      <dgm:prSet presAssocID="{F4E8C489-1A96-4769-B096-7242234E0DAC}" presName="rootComposite" presStyleCnt="0"/>
      <dgm:spPr/>
    </dgm:pt>
    <dgm:pt modelId="{8791D211-A42B-48F0-A256-097E9E1C73FA}" type="pres">
      <dgm:prSet presAssocID="{F4E8C489-1A96-4769-B096-7242234E0DAC}" presName="rootText" presStyleLbl="node3" presStyleIdx="4" presStyleCnt="7">
        <dgm:presLayoutVars>
          <dgm:chPref val="3"/>
        </dgm:presLayoutVars>
      </dgm:prSet>
      <dgm:spPr/>
    </dgm:pt>
    <dgm:pt modelId="{A0208BAA-DA86-47FF-B974-A2EA8DDED5FD}" type="pres">
      <dgm:prSet presAssocID="{F4E8C489-1A96-4769-B096-7242234E0DAC}" presName="rootConnector" presStyleLbl="node3" presStyleIdx="4" presStyleCnt="7"/>
      <dgm:spPr/>
    </dgm:pt>
    <dgm:pt modelId="{F305618E-3022-45D0-A3D0-A92BFCA48F5D}" type="pres">
      <dgm:prSet presAssocID="{F4E8C489-1A96-4769-B096-7242234E0DAC}" presName="hierChild4" presStyleCnt="0"/>
      <dgm:spPr/>
    </dgm:pt>
    <dgm:pt modelId="{5A1815F8-D30A-4673-8530-5D4909B5EFAC}" type="pres">
      <dgm:prSet presAssocID="{F4E8C489-1A96-4769-B096-7242234E0DAC}" presName="hierChild5" presStyleCnt="0"/>
      <dgm:spPr/>
    </dgm:pt>
    <dgm:pt modelId="{A089F522-C410-4A0E-ADEE-63EE999D665B}" type="pres">
      <dgm:prSet presAssocID="{013AC04B-6175-42A0-812C-F89EA15E6720}" presName="Name50" presStyleLbl="parChTrans1D3" presStyleIdx="5" presStyleCnt="7"/>
      <dgm:spPr/>
    </dgm:pt>
    <dgm:pt modelId="{B3F6AD3B-ADD5-4E9A-8907-0C84A107431A}" type="pres">
      <dgm:prSet presAssocID="{78E42AE0-C2A0-4166-B7D4-D0E5A0BB65A1}" presName="hierRoot2" presStyleCnt="0">
        <dgm:presLayoutVars>
          <dgm:hierBranch val="r"/>
        </dgm:presLayoutVars>
      </dgm:prSet>
      <dgm:spPr/>
    </dgm:pt>
    <dgm:pt modelId="{8DF32C89-27D7-4A25-9B29-48339289BBF3}" type="pres">
      <dgm:prSet presAssocID="{78E42AE0-C2A0-4166-B7D4-D0E5A0BB65A1}" presName="rootComposite" presStyleCnt="0"/>
      <dgm:spPr/>
    </dgm:pt>
    <dgm:pt modelId="{744F251A-00CE-412C-9D57-95003D4C3E7D}" type="pres">
      <dgm:prSet presAssocID="{78E42AE0-C2A0-4166-B7D4-D0E5A0BB65A1}" presName="rootText" presStyleLbl="node3" presStyleIdx="5" presStyleCnt="7">
        <dgm:presLayoutVars>
          <dgm:chPref val="3"/>
        </dgm:presLayoutVars>
      </dgm:prSet>
      <dgm:spPr/>
    </dgm:pt>
    <dgm:pt modelId="{07EABEE5-E4FD-49DA-B089-B22A34CB80AB}" type="pres">
      <dgm:prSet presAssocID="{78E42AE0-C2A0-4166-B7D4-D0E5A0BB65A1}" presName="rootConnector" presStyleLbl="node3" presStyleIdx="5" presStyleCnt="7"/>
      <dgm:spPr/>
    </dgm:pt>
    <dgm:pt modelId="{E0C9F851-9550-4B62-B746-0556708D0991}" type="pres">
      <dgm:prSet presAssocID="{78E42AE0-C2A0-4166-B7D4-D0E5A0BB65A1}" presName="hierChild4" presStyleCnt="0"/>
      <dgm:spPr/>
    </dgm:pt>
    <dgm:pt modelId="{01494CAE-850E-4AC7-9C51-C9B5CBEF130C}" type="pres">
      <dgm:prSet presAssocID="{78E42AE0-C2A0-4166-B7D4-D0E5A0BB65A1}" presName="hierChild5" presStyleCnt="0"/>
      <dgm:spPr/>
    </dgm:pt>
    <dgm:pt modelId="{CC312516-7E51-4C90-AFA9-5F781E6AE50D}" type="pres">
      <dgm:prSet presAssocID="{82ADB4EE-AB5D-4A2E-BF6E-237E3F6E1308}" presName="Name50" presStyleLbl="parChTrans1D3" presStyleIdx="6" presStyleCnt="7"/>
      <dgm:spPr/>
    </dgm:pt>
    <dgm:pt modelId="{7A6969CF-10ED-422B-94FC-CFC1DF38E318}" type="pres">
      <dgm:prSet presAssocID="{B1637AF2-8B87-405B-872B-219C5695B44B}" presName="hierRoot2" presStyleCnt="0">
        <dgm:presLayoutVars>
          <dgm:hierBranch val="r"/>
        </dgm:presLayoutVars>
      </dgm:prSet>
      <dgm:spPr/>
    </dgm:pt>
    <dgm:pt modelId="{72F8B852-AA4F-4675-849C-78510654004E}" type="pres">
      <dgm:prSet presAssocID="{B1637AF2-8B87-405B-872B-219C5695B44B}" presName="rootComposite" presStyleCnt="0"/>
      <dgm:spPr/>
    </dgm:pt>
    <dgm:pt modelId="{5EBFA9D5-50FA-4B4C-BE45-76B63E1267A9}" type="pres">
      <dgm:prSet presAssocID="{B1637AF2-8B87-405B-872B-219C5695B44B}" presName="rootText" presStyleLbl="node3" presStyleIdx="6" presStyleCnt="7">
        <dgm:presLayoutVars>
          <dgm:chPref val="3"/>
        </dgm:presLayoutVars>
      </dgm:prSet>
      <dgm:spPr/>
    </dgm:pt>
    <dgm:pt modelId="{A38319BD-BA11-4BEA-888D-BC175EBEEC36}" type="pres">
      <dgm:prSet presAssocID="{B1637AF2-8B87-405B-872B-219C5695B44B}" presName="rootConnector" presStyleLbl="node3" presStyleIdx="6" presStyleCnt="7"/>
      <dgm:spPr/>
    </dgm:pt>
    <dgm:pt modelId="{ED5283A1-FBE6-4F6D-B823-0343E3FCCE2A}" type="pres">
      <dgm:prSet presAssocID="{B1637AF2-8B87-405B-872B-219C5695B44B}" presName="hierChild4" presStyleCnt="0"/>
      <dgm:spPr/>
    </dgm:pt>
    <dgm:pt modelId="{98985BDD-B1DF-489A-A266-29A6A3490A58}" type="pres">
      <dgm:prSet presAssocID="{B1637AF2-8B87-405B-872B-219C5695B44B}" presName="hierChild5" presStyleCnt="0"/>
      <dgm:spPr/>
    </dgm:pt>
    <dgm:pt modelId="{B0F3518A-0B26-44AB-B210-67F3258F508F}" type="pres">
      <dgm:prSet presAssocID="{01C5E092-E5DE-4121-8D34-2F7E16F0756F}" presName="hierChild5" presStyleCnt="0"/>
      <dgm:spPr/>
    </dgm:pt>
    <dgm:pt modelId="{5110F46C-43B2-486E-8F77-35FF27BF85CD}" type="pres">
      <dgm:prSet presAssocID="{28D1ADF3-0880-45D5-8F57-188269C87D75}" presName="hierChild3" presStyleCnt="0"/>
      <dgm:spPr/>
    </dgm:pt>
  </dgm:ptLst>
  <dgm:cxnLst>
    <dgm:cxn modelId="{D9DC48C2-C59B-4084-A7F6-8CF989E1EB8E}" type="presOf" srcId="{0D4AE988-AB9F-4117-BC2F-28B20ED60F1E}" destId="{7B424D42-5E38-44A9-ABC2-4873AC7D6541}" srcOrd="0" destOrd="0" presId="urn:microsoft.com/office/officeart/2005/8/layout/orgChart1"/>
    <dgm:cxn modelId="{9F8E170A-5487-4C78-9ED7-21CDE3A7D93D}" type="presOf" srcId="{DF3C8423-BD48-4733-8CD8-2E1D50D4AB22}" destId="{09CF1F6A-545A-4683-8712-30D33C8056F7}" srcOrd="1" destOrd="0" presId="urn:microsoft.com/office/officeart/2005/8/layout/orgChart1"/>
    <dgm:cxn modelId="{39E7B0CE-5D72-404B-B95A-C263D73C425F}" type="presOf" srcId="{82ADB4EE-AB5D-4A2E-BF6E-237E3F6E1308}" destId="{CC312516-7E51-4C90-AFA9-5F781E6AE50D}" srcOrd="0" destOrd="0" presId="urn:microsoft.com/office/officeart/2005/8/layout/orgChart1"/>
    <dgm:cxn modelId="{8549EADB-445D-404C-A038-6A95BB7E4223}" type="presOf" srcId="{26D28AAA-C933-4935-AE68-8AA615117153}" destId="{4933FEA1-8FC8-4F7C-8516-7A67562B2106}" srcOrd="0" destOrd="0" presId="urn:microsoft.com/office/officeart/2005/8/layout/orgChart1"/>
    <dgm:cxn modelId="{97DBF4E7-2576-437A-B4FD-216AA1859326}" type="presOf" srcId="{26296BF9-B657-4E7E-A40B-80B4EE31DFBB}" destId="{E1785767-A497-44F7-9337-C8E3CEF88285}" srcOrd="0" destOrd="0" presId="urn:microsoft.com/office/officeart/2005/8/layout/orgChart1"/>
    <dgm:cxn modelId="{8554BE89-E814-4A92-BCDA-AA6F4BE95E37}" srcId="{26D28AAA-C933-4935-AE68-8AA615117153}" destId="{76D4B1C3-7803-448D-8973-E90FEEA7FDE1}" srcOrd="0" destOrd="0" parTransId="{26296BF9-B657-4E7E-A40B-80B4EE31DFBB}" sibTransId="{08153187-A92B-4050-826E-B3DDFD343E93}"/>
    <dgm:cxn modelId="{41E96377-FB64-40A9-A0DB-AEF88B9D0C8E}" srcId="{28D1ADF3-0880-45D5-8F57-188269C87D75}" destId="{26D28AAA-C933-4935-AE68-8AA615117153}" srcOrd="0" destOrd="0" parTransId="{63C03C45-8C11-47F9-9019-4181759EBA04}" sibTransId="{371C00CA-750F-4600-9884-600FF9FAC797}"/>
    <dgm:cxn modelId="{C2701652-FEC2-4639-AEBE-8689BB58532C}" srcId="{01C5E092-E5DE-4121-8D34-2F7E16F0756F}" destId="{78E42AE0-C2A0-4166-B7D4-D0E5A0BB65A1}" srcOrd="1" destOrd="0" parTransId="{013AC04B-6175-42A0-812C-F89EA15E6720}" sibTransId="{AA4E2022-021D-4051-8C83-619BAC331D23}"/>
    <dgm:cxn modelId="{3BD22D99-7302-4667-BEDB-6DCE78F1E22D}" type="presOf" srcId="{DBB6F0DC-CE43-4855-923E-B5BF04CA9960}" destId="{08726071-1FB3-4B94-9A6E-2D9D81F90D12}" srcOrd="0" destOrd="0" presId="urn:microsoft.com/office/officeart/2005/8/layout/orgChart1"/>
    <dgm:cxn modelId="{2C100F32-BA59-4DB2-8592-BC1BAC902B1F}" type="presOf" srcId="{2D3B79B0-D78C-4D2C-950B-63E5AEC8AA52}" destId="{243D874A-BFE6-48B3-B36C-80728D2714A3}" srcOrd="0" destOrd="0" presId="urn:microsoft.com/office/officeart/2005/8/layout/orgChart1"/>
    <dgm:cxn modelId="{A444CD61-49C5-48D2-BDE5-85BC5908CD12}" type="presOf" srcId="{01C5E092-E5DE-4121-8D34-2F7E16F0756F}" destId="{6BCCBF17-3F08-4566-8700-F1DFFAF10926}" srcOrd="0" destOrd="0" presId="urn:microsoft.com/office/officeart/2005/8/layout/orgChart1"/>
    <dgm:cxn modelId="{614F07CE-465F-4647-8285-C2D0D881FCF3}" type="presOf" srcId="{5CFC44F2-D6EB-428A-A3D9-601FB555D0A8}" destId="{EE146477-AF3E-44DC-956E-FF03B37D7E61}" srcOrd="0" destOrd="0" presId="urn:microsoft.com/office/officeart/2005/8/layout/orgChart1"/>
    <dgm:cxn modelId="{2992D805-987A-4FBC-A24A-9080AAA59906}" type="presOf" srcId="{72BD5AA0-2A25-46C6-B26F-D0C53CFB0EEB}" destId="{5B4E5BD4-FB2C-4953-863D-E8FB45B93242}" srcOrd="1" destOrd="0" presId="urn:microsoft.com/office/officeart/2005/8/layout/orgChart1"/>
    <dgm:cxn modelId="{B5DDC2F8-FFAA-4E9B-A56F-73B13A4C8A34}" type="presOf" srcId="{01C5E092-E5DE-4121-8D34-2F7E16F0756F}" destId="{5E27B0B5-4814-4E67-A7B8-8CB89798400F}" srcOrd="1" destOrd="0" presId="urn:microsoft.com/office/officeart/2005/8/layout/orgChart1"/>
    <dgm:cxn modelId="{36CB8A4A-38E4-4307-846D-D03178512BAF}" type="presOf" srcId="{28D1ADF3-0880-45D5-8F57-188269C87D75}" destId="{0F655AA7-BBF6-4609-9669-60027A875D4B}" srcOrd="1" destOrd="0" presId="urn:microsoft.com/office/officeart/2005/8/layout/orgChart1"/>
    <dgm:cxn modelId="{BA3B22AE-2100-4B85-9D16-2D0ADA13A3DF}" type="presOf" srcId="{28D1ADF3-0880-45D5-8F57-188269C87D75}" destId="{DB6A27F9-9896-4EC5-A6A7-3519D88FB3F7}" srcOrd="0" destOrd="0" presId="urn:microsoft.com/office/officeart/2005/8/layout/orgChart1"/>
    <dgm:cxn modelId="{FB361326-3852-4ED7-95C5-D08C97325EC8}" srcId="{5CFC44F2-D6EB-428A-A3D9-601FB555D0A8}" destId="{28D1ADF3-0880-45D5-8F57-188269C87D75}" srcOrd="0" destOrd="0" parTransId="{746D0829-7113-4735-BDCF-F2292A5FD13B}" sibTransId="{D2D5BD0D-AFFA-42F6-8FCE-ADDB554E3D9E}"/>
    <dgm:cxn modelId="{73ECE17F-1A04-4286-BD52-F0EA94F9FB6B}" srcId="{01C5E092-E5DE-4121-8D34-2F7E16F0756F}" destId="{F4E8C489-1A96-4769-B096-7242234E0DAC}" srcOrd="0" destOrd="0" parTransId="{F39DBE62-4F3C-4C42-8E1C-9937221A31FD}" sibTransId="{DC250233-C242-438E-A38D-2FF89136F4B8}"/>
    <dgm:cxn modelId="{5B1D6232-800D-4CAA-A947-5C4D34292BC1}" type="presOf" srcId="{78E42AE0-C2A0-4166-B7D4-D0E5A0BB65A1}" destId="{07EABEE5-E4FD-49DA-B089-B22A34CB80AB}" srcOrd="1" destOrd="0" presId="urn:microsoft.com/office/officeart/2005/8/layout/orgChart1"/>
    <dgm:cxn modelId="{A13BF9F7-A86C-4FD2-9EF3-2BECF7E69626}" type="presOf" srcId="{72BD5AA0-2A25-46C6-B26F-D0C53CFB0EEB}" destId="{8096A2BE-AC97-4A89-8962-2C10332E18EE}" srcOrd="0" destOrd="0" presId="urn:microsoft.com/office/officeart/2005/8/layout/orgChart1"/>
    <dgm:cxn modelId="{094EF09F-9494-4EC3-B805-EB53275B5503}" type="presOf" srcId="{B1637AF2-8B87-405B-872B-219C5695B44B}" destId="{A38319BD-BA11-4BEA-888D-BC175EBEEC36}" srcOrd="1" destOrd="0" presId="urn:microsoft.com/office/officeart/2005/8/layout/orgChart1"/>
    <dgm:cxn modelId="{062475C9-2506-431F-BEE9-87CB59BEFB17}" type="presOf" srcId="{72D8646B-DCAC-4CB1-BE0E-C15E4BBE8869}" destId="{35A2E536-5B9E-453D-9D41-AEE1F9D51F32}" srcOrd="0" destOrd="0" presId="urn:microsoft.com/office/officeart/2005/8/layout/orgChart1"/>
    <dgm:cxn modelId="{3E2E7F37-B775-4449-8FC5-31988879D117}" type="presOf" srcId="{78E42AE0-C2A0-4166-B7D4-D0E5A0BB65A1}" destId="{744F251A-00CE-412C-9D57-95003D4C3E7D}" srcOrd="0" destOrd="0" presId="urn:microsoft.com/office/officeart/2005/8/layout/orgChart1"/>
    <dgm:cxn modelId="{F7805C33-BF5C-4539-ADB3-A2C6CB841AD7}" type="presOf" srcId="{F39DBE62-4F3C-4C42-8E1C-9937221A31FD}" destId="{7B659B49-2138-44D7-8D12-F40A0D981B7E}" srcOrd="0" destOrd="0" presId="urn:microsoft.com/office/officeart/2005/8/layout/orgChart1"/>
    <dgm:cxn modelId="{DF4151B5-197B-4E70-B1F7-43ABDE45972F}" type="presOf" srcId="{26D28AAA-C933-4935-AE68-8AA615117153}" destId="{70C1B61E-42C6-42A7-9D5A-0BD60E325B63}" srcOrd="1" destOrd="0" presId="urn:microsoft.com/office/officeart/2005/8/layout/orgChart1"/>
    <dgm:cxn modelId="{5C09C2F0-C22E-4742-A5A4-F89455D62205}" type="presOf" srcId="{76D4B1C3-7803-448D-8973-E90FEEA7FDE1}" destId="{D0670DF7-4D9E-48C3-8097-10345118B1F9}" srcOrd="1" destOrd="0" presId="urn:microsoft.com/office/officeart/2005/8/layout/orgChart1"/>
    <dgm:cxn modelId="{901C965D-C3C0-4257-AB74-9490CCF9D6DB}" type="presOf" srcId="{B1637AF2-8B87-405B-872B-219C5695B44B}" destId="{5EBFA9D5-50FA-4B4C-BE45-76B63E1267A9}" srcOrd="0" destOrd="0" presId="urn:microsoft.com/office/officeart/2005/8/layout/orgChart1"/>
    <dgm:cxn modelId="{644D260E-1B96-45B6-B10E-B0C933DB943A}" type="presOf" srcId="{63C03C45-8C11-47F9-9019-4181759EBA04}" destId="{DAEA4669-FDB7-4D28-AFF6-CA4FD439D538}" srcOrd="0" destOrd="0" presId="urn:microsoft.com/office/officeart/2005/8/layout/orgChart1"/>
    <dgm:cxn modelId="{6D00C800-65E8-449F-9556-CFD00D273FBD}" type="presOf" srcId="{013AC04B-6175-42A0-812C-F89EA15E6720}" destId="{A089F522-C410-4A0E-ADEE-63EE999D665B}" srcOrd="0" destOrd="0" presId="urn:microsoft.com/office/officeart/2005/8/layout/orgChart1"/>
    <dgm:cxn modelId="{88FADA63-A3AA-4E6D-A623-374FDF43AC5F}" srcId="{26D28AAA-C933-4935-AE68-8AA615117153}" destId="{DF3C8423-BD48-4733-8CD8-2E1D50D4AB22}" srcOrd="2" destOrd="0" parTransId="{72D8646B-DCAC-4CB1-BE0E-C15E4BBE8869}" sibTransId="{0EE6935D-14FD-4308-88A3-7D16A70495DF}"/>
    <dgm:cxn modelId="{46FBFB4C-8EF8-4F0E-AB39-E48B4B9F4E4D}" type="presOf" srcId="{DF3C8423-BD48-4733-8CD8-2E1D50D4AB22}" destId="{C39FAA9A-C3C0-40EB-9297-613BFB7399A1}" srcOrd="0" destOrd="0" presId="urn:microsoft.com/office/officeart/2005/8/layout/orgChart1"/>
    <dgm:cxn modelId="{4F746768-9EBA-4ACC-9256-4B73DE47BBB2}" srcId="{28D1ADF3-0880-45D5-8F57-188269C87D75}" destId="{01C5E092-E5DE-4121-8D34-2F7E16F0756F}" srcOrd="1" destOrd="0" parTransId="{0D4AE988-AB9F-4117-BC2F-28B20ED60F1E}" sibTransId="{15C0F8C4-95CB-4026-A250-B3BE824C48BB}"/>
    <dgm:cxn modelId="{8ADC5C8A-6E66-4602-B623-7082CCEFF104}" type="presOf" srcId="{B2FAE1C5-E62E-4A1B-BDA9-89E0EE64AB09}" destId="{4321B25C-10DE-4B48-8594-DB38178363E3}" srcOrd="0" destOrd="0" presId="urn:microsoft.com/office/officeart/2005/8/layout/orgChart1"/>
    <dgm:cxn modelId="{CEAC4211-DC96-4B6F-A90E-844D110DCDE9}" type="presOf" srcId="{F4E8C489-1A96-4769-B096-7242234E0DAC}" destId="{A0208BAA-DA86-47FF-B974-A2EA8DDED5FD}" srcOrd="1" destOrd="0" presId="urn:microsoft.com/office/officeart/2005/8/layout/orgChart1"/>
    <dgm:cxn modelId="{D0F809A0-277D-4E5C-933C-9E2B331E1831}" type="presOf" srcId="{76D4B1C3-7803-448D-8973-E90FEEA7FDE1}" destId="{6846A0C6-5668-4B4A-B42B-EBF84BD2DE63}" srcOrd="0" destOrd="0" presId="urn:microsoft.com/office/officeart/2005/8/layout/orgChart1"/>
    <dgm:cxn modelId="{827B0B7F-4F82-40EA-B6F2-20A1AC542322}" type="presOf" srcId="{F4E8C489-1A96-4769-B096-7242234E0DAC}" destId="{8791D211-A42B-48F0-A256-097E9E1C73FA}" srcOrd="0" destOrd="0" presId="urn:microsoft.com/office/officeart/2005/8/layout/orgChart1"/>
    <dgm:cxn modelId="{3AE5BBB3-8209-4E04-BD47-90F2522F6E35}" srcId="{26D28AAA-C933-4935-AE68-8AA615117153}" destId="{DBB6F0DC-CE43-4855-923E-B5BF04CA9960}" srcOrd="3" destOrd="0" parTransId="{B2FAE1C5-E62E-4A1B-BDA9-89E0EE64AB09}" sibTransId="{5F77CA5A-380C-4EDA-8EF7-BB3D916195C7}"/>
    <dgm:cxn modelId="{03C1D769-BB3B-458A-A04C-F67A86662D94}" srcId="{26D28AAA-C933-4935-AE68-8AA615117153}" destId="{72BD5AA0-2A25-46C6-B26F-D0C53CFB0EEB}" srcOrd="1" destOrd="0" parTransId="{2D3B79B0-D78C-4D2C-950B-63E5AEC8AA52}" sibTransId="{1233BB5B-25B3-400A-913B-4669173F4EB2}"/>
    <dgm:cxn modelId="{AF6752B6-9B45-4E02-9A33-1551E9BE142B}" srcId="{01C5E092-E5DE-4121-8D34-2F7E16F0756F}" destId="{B1637AF2-8B87-405B-872B-219C5695B44B}" srcOrd="2" destOrd="0" parTransId="{82ADB4EE-AB5D-4A2E-BF6E-237E3F6E1308}" sibTransId="{7CC1FBE5-4215-4D78-B81C-79FC840ECCCA}"/>
    <dgm:cxn modelId="{F11583DB-EDAA-4C20-9258-5673E86AAF21}" type="presOf" srcId="{DBB6F0DC-CE43-4855-923E-B5BF04CA9960}" destId="{F79490BD-1650-4105-AC23-414590441951}" srcOrd="1" destOrd="0" presId="urn:microsoft.com/office/officeart/2005/8/layout/orgChart1"/>
    <dgm:cxn modelId="{1E2A8FF4-1A90-487B-A1B5-B8195D78B705}" type="presParOf" srcId="{EE146477-AF3E-44DC-956E-FF03B37D7E61}" destId="{01470131-6E83-4F87-A709-F9D4DAAF9259}" srcOrd="0" destOrd="0" presId="urn:microsoft.com/office/officeart/2005/8/layout/orgChart1"/>
    <dgm:cxn modelId="{FD1D4049-0084-4B6E-8D85-729450C8AA55}" type="presParOf" srcId="{01470131-6E83-4F87-A709-F9D4DAAF9259}" destId="{265968FB-C057-4264-BE4D-A16EE02DF4F3}" srcOrd="0" destOrd="0" presId="urn:microsoft.com/office/officeart/2005/8/layout/orgChart1"/>
    <dgm:cxn modelId="{D978B82B-B357-4D57-A991-6763047B9B83}" type="presParOf" srcId="{265968FB-C057-4264-BE4D-A16EE02DF4F3}" destId="{DB6A27F9-9896-4EC5-A6A7-3519D88FB3F7}" srcOrd="0" destOrd="0" presId="urn:microsoft.com/office/officeart/2005/8/layout/orgChart1"/>
    <dgm:cxn modelId="{C507D7D0-1AB8-4B98-BE30-021A73317A61}" type="presParOf" srcId="{265968FB-C057-4264-BE4D-A16EE02DF4F3}" destId="{0F655AA7-BBF6-4609-9669-60027A875D4B}" srcOrd="1" destOrd="0" presId="urn:microsoft.com/office/officeart/2005/8/layout/orgChart1"/>
    <dgm:cxn modelId="{BCE9AE2D-C83C-46AC-AFA7-46D45774FA29}" type="presParOf" srcId="{01470131-6E83-4F87-A709-F9D4DAAF9259}" destId="{6AD1BB23-3CC8-4B75-881B-57C73C5E4BC6}" srcOrd="1" destOrd="0" presId="urn:microsoft.com/office/officeart/2005/8/layout/orgChart1"/>
    <dgm:cxn modelId="{1891A03C-4609-4893-BC16-3EC371D29D6C}" type="presParOf" srcId="{6AD1BB23-3CC8-4B75-881B-57C73C5E4BC6}" destId="{DAEA4669-FDB7-4D28-AFF6-CA4FD439D538}" srcOrd="0" destOrd="0" presId="urn:microsoft.com/office/officeart/2005/8/layout/orgChart1"/>
    <dgm:cxn modelId="{0E9FE799-622D-4084-9A8A-67F78DA364F7}" type="presParOf" srcId="{6AD1BB23-3CC8-4B75-881B-57C73C5E4BC6}" destId="{56004BA5-0AA7-4F2D-9147-3C06EED2BA0E}" srcOrd="1" destOrd="0" presId="urn:microsoft.com/office/officeart/2005/8/layout/orgChart1"/>
    <dgm:cxn modelId="{2A9C5679-645E-4AC4-98D0-A84F7C670493}" type="presParOf" srcId="{56004BA5-0AA7-4F2D-9147-3C06EED2BA0E}" destId="{89626389-471D-4D3C-BFF6-A2EE9DFFF3BE}" srcOrd="0" destOrd="0" presId="urn:microsoft.com/office/officeart/2005/8/layout/orgChart1"/>
    <dgm:cxn modelId="{FD5AAC20-69D6-437F-81B1-1C355D481248}" type="presParOf" srcId="{89626389-471D-4D3C-BFF6-A2EE9DFFF3BE}" destId="{4933FEA1-8FC8-4F7C-8516-7A67562B2106}" srcOrd="0" destOrd="0" presId="urn:microsoft.com/office/officeart/2005/8/layout/orgChart1"/>
    <dgm:cxn modelId="{822D33A1-A73F-4362-9336-F04D564B5769}" type="presParOf" srcId="{89626389-471D-4D3C-BFF6-A2EE9DFFF3BE}" destId="{70C1B61E-42C6-42A7-9D5A-0BD60E325B63}" srcOrd="1" destOrd="0" presId="urn:microsoft.com/office/officeart/2005/8/layout/orgChart1"/>
    <dgm:cxn modelId="{977B75F0-F279-4634-9FC3-6C668B896A68}" type="presParOf" srcId="{56004BA5-0AA7-4F2D-9147-3C06EED2BA0E}" destId="{F9F2977A-D453-45F8-92B7-B8A5A6263ECB}" srcOrd="1" destOrd="0" presId="urn:microsoft.com/office/officeart/2005/8/layout/orgChart1"/>
    <dgm:cxn modelId="{EEF25539-2F0D-4FD8-9DE1-01FE67351B34}" type="presParOf" srcId="{F9F2977A-D453-45F8-92B7-B8A5A6263ECB}" destId="{E1785767-A497-44F7-9337-C8E3CEF88285}" srcOrd="0" destOrd="0" presId="urn:microsoft.com/office/officeart/2005/8/layout/orgChart1"/>
    <dgm:cxn modelId="{C11F5CDC-2CDD-4BA0-8A1E-EEE9B5BFAFC4}" type="presParOf" srcId="{F9F2977A-D453-45F8-92B7-B8A5A6263ECB}" destId="{287C8A4C-2821-41A6-B345-6C1C5C4D5914}" srcOrd="1" destOrd="0" presId="urn:microsoft.com/office/officeart/2005/8/layout/orgChart1"/>
    <dgm:cxn modelId="{DB434140-1A28-4356-BDF6-070AEE52914F}" type="presParOf" srcId="{287C8A4C-2821-41A6-B345-6C1C5C4D5914}" destId="{A59DE67C-CFD6-40A9-9001-5E972A512F2B}" srcOrd="0" destOrd="0" presId="urn:microsoft.com/office/officeart/2005/8/layout/orgChart1"/>
    <dgm:cxn modelId="{41768CCF-E777-4351-99B1-FF4C41203AB9}" type="presParOf" srcId="{A59DE67C-CFD6-40A9-9001-5E972A512F2B}" destId="{6846A0C6-5668-4B4A-B42B-EBF84BD2DE63}" srcOrd="0" destOrd="0" presId="urn:microsoft.com/office/officeart/2005/8/layout/orgChart1"/>
    <dgm:cxn modelId="{80AFBDB4-02FC-4C8C-9E3B-29B0FCE4A364}" type="presParOf" srcId="{A59DE67C-CFD6-40A9-9001-5E972A512F2B}" destId="{D0670DF7-4D9E-48C3-8097-10345118B1F9}" srcOrd="1" destOrd="0" presId="urn:microsoft.com/office/officeart/2005/8/layout/orgChart1"/>
    <dgm:cxn modelId="{EBD929DC-A287-4F41-8C12-5F2F10E1A6F6}" type="presParOf" srcId="{287C8A4C-2821-41A6-B345-6C1C5C4D5914}" destId="{905676FD-2E09-4053-A49E-C11154C50397}" srcOrd="1" destOrd="0" presId="urn:microsoft.com/office/officeart/2005/8/layout/orgChart1"/>
    <dgm:cxn modelId="{337E1EA9-41E8-4128-A2C8-A59B616503AC}" type="presParOf" srcId="{287C8A4C-2821-41A6-B345-6C1C5C4D5914}" destId="{378D31BA-0355-4653-B225-B9789EC43B1C}" srcOrd="2" destOrd="0" presId="urn:microsoft.com/office/officeart/2005/8/layout/orgChart1"/>
    <dgm:cxn modelId="{1C2BD007-6428-44DA-8833-8B5EB08FEF89}" type="presParOf" srcId="{F9F2977A-D453-45F8-92B7-B8A5A6263ECB}" destId="{243D874A-BFE6-48B3-B36C-80728D2714A3}" srcOrd="2" destOrd="0" presId="urn:microsoft.com/office/officeart/2005/8/layout/orgChart1"/>
    <dgm:cxn modelId="{487635AE-CAF7-4CE8-9D80-B36B7D477E64}" type="presParOf" srcId="{F9F2977A-D453-45F8-92B7-B8A5A6263ECB}" destId="{14B6BCD4-99EC-4ACC-A320-E584F428B0E8}" srcOrd="3" destOrd="0" presId="urn:microsoft.com/office/officeart/2005/8/layout/orgChart1"/>
    <dgm:cxn modelId="{3FE47B97-AD08-4DBF-9A69-9B867B9A66F0}" type="presParOf" srcId="{14B6BCD4-99EC-4ACC-A320-E584F428B0E8}" destId="{C3C8DA89-BCA0-4C0D-99D3-4346F1181393}" srcOrd="0" destOrd="0" presId="urn:microsoft.com/office/officeart/2005/8/layout/orgChart1"/>
    <dgm:cxn modelId="{50A0E8E9-D41A-48E9-BEAD-26BCDB4B05F7}" type="presParOf" srcId="{C3C8DA89-BCA0-4C0D-99D3-4346F1181393}" destId="{8096A2BE-AC97-4A89-8962-2C10332E18EE}" srcOrd="0" destOrd="0" presId="urn:microsoft.com/office/officeart/2005/8/layout/orgChart1"/>
    <dgm:cxn modelId="{ADD3DCCB-5D4D-4C72-9C2B-BC3144A56276}" type="presParOf" srcId="{C3C8DA89-BCA0-4C0D-99D3-4346F1181393}" destId="{5B4E5BD4-FB2C-4953-863D-E8FB45B93242}" srcOrd="1" destOrd="0" presId="urn:microsoft.com/office/officeart/2005/8/layout/orgChart1"/>
    <dgm:cxn modelId="{A257F23D-6842-4019-94E3-67BA0F34783A}" type="presParOf" srcId="{14B6BCD4-99EC-4ACC-A320-E584F428B0E8}" destId="{6DAE2262-7FD7-481F-948A-6F1DB7A178F2}" srcOrd="1" destOrd="0" presId="urn:microsoft.com/office/officeart/2005/8/layout/orgChart1"/>
    <dgm:cxn modelId="{31F69C1A-FD47-4AF2-9306-48DF30CBCEAF}" type="presParOf" srcId="{14B6BCD4-99EC-4ACC-A320-E584F428B0E8}" destId="{2C55222B-961B-424F-B761-6DBB8D625FC2}" srcOrd="2" destOrd="0" presId="urn:microsoft.com/office/officeart/2005/8/layout/orgChart1"/>
    <dgm:cxn modelId="{0D604546-055A-4D4E-93D6-614E318328BB}" type="presParOf" srcId="{F9F2977A-D453-45F8-92B7-B8A5A6263ECB}" destId="{35A2E536-5B9E-453D-9D41-AEE1F9D51F32}" srcOrd="4" destOrd="0" presId="urn:microsoft.com/office/officeart/2005/8/layout/orgChart1"/>
    <dgm:cxn modelId="{2E13A35B-9821-4818-805B-DBD395F91925}" type="presParOf" srcId="{F9F2977A-D453-45F8-92B7-B8A5A6263ECB}" destId="{16CFB294-82D6-42E8-85BB-B20D623E3428}" srcOrd="5" destOrd="0" presId="urn:microsoft.com/office/officeart/2005/8/layout/orgChart1"/>
    <dgm:cxn modelId="{7673F5D8-E16C-4C9C-9860-D689472D4A49}" type="presParOf" srcId="{16CFB294-82D6-42E8-85BB-B20D623E3428}" destId="{6CF44C4D-8865-47DB-8CEE-0B78049D389A}" srcOrd="0" destOrd="0" presId="urn:microsoft.com/office/officeart/2005/8/layout/orgChart1"/>
    <dgm:cxn modelId="{88937F4C-7768-4D77-A59B-1846118D275F}" type="presParOf" srcId="{6CF44C4D-8865-47DB-8CEE-0B78049D389A}" destId="{C39FAA9A-C3C0-40EB-9297-613BFB7399A1}" srcOrd="0" destOrd="0" presId="urn:microsoft.com/office/officeart/2005/8/layout/orgChart1"/>
    <dgm:cxn modelId="{A64A939C-5E3D-4059-9BBD-1984C59C361B}" type="presParOf" srcId="{6CF44C4D-8865-47DB-8CEE-0B78049D389A}" destId="{09CF1F6A-545A-4683-8712-30D33C8056F7}" srcOrd="1" destOrd="0" presId="urn:microsoft.com/office/officeart/2005/8/layout/orgChart1"/>
    <dgm:cxn modelId="{679F17EB-6A26-4B2A-AF11-1896312B692E}" type="presParOf" srcId="{16CFB294-82D6-42E8-85BB-B20D623E3428}" destId="{19E50A83-CAE1-4029-9A3D-55615D5FFDE9}" srcOrd="1" destOrd="0" presId="urn:microsoft.com/office/officeart/2005/8/layout/orgChart1"/>
    <dgm:cxn modelId="{C5BD667A-4247-4E29-B816-EF6B9D2CE7D9}" type="presParOf" srcId="{16CFB294-82D6-42E8-85BB-B20D623E3428}" destId="{16BB259E-7F14-419F-A961-1540447C3BA7}" srcOrd="2" destOrd="0" presId="urn:microsoft.com/office/officeart/2005/8/layout/orgChart1"/>
    <dgm:cxn modelId="{0F0B5FF1-A2CF-480D-9413-8691239227E5}" type="presParOf" srcId="{F9F2977A-D453-45F8-92B7-B8A5A6263ECB}" destId="{4321B25C-10DE-4B48-8594-DB38178363E3}" srcOrd="6" destOrd="0" presId="urn:microsoft.com/office/officeart/2005/8/layout/orgChart1"/>
    <dgm:cxn modelId="{15B6ABA5-8A0D-43A5-852E-4B38A3F65705}" type="presParOf" srcId="{F9F2977A-D453-45F8-92B7-B8A5A6263ECB}" destId="{4A21325A-E7B1-4727-A29C-CEE54B98210E}" srcOrd="7" destOrd="0" presId="urn:microsoft.com/office/officeart/2005/8/layout/orgChart1"/>
    <dgm:cxn modelId="{F105B906-DC23-4888-94A7-A563B7A838F4}" type="presParOf" srcId="{4A21325A-E7B1-4727-A29C-CEE54B98210E}" destId="{7DB33970-D19C-48A1-8412-0F60B4052057}" srcOrd="0" destOrd="0" presId="urn:microsoft.com/office/officeart/2005/8/layout/orgChart1"/>
    <dgm:cxn modelId="{24699A1E-D871-4E42-BCE1-D4A6BB1A3A68}" type="presParOf" srcId="{7DB33970-D19C-48A1-8412-0F60B4052057}" destId="{08726071-1FB3-4B94-9A6E-2D9D81F90D12}" srcOrd="0" destOrd="0" presId="urn:microsoft.com/office/officeart/2005/8/layout/orgChart1"/>
    <dgm:cxn modelId="{8D01B41A-12A4-48F2-BB78-03B2E46659AF}" type="presParOf" srcId="{7DB33970-D19C-48A1-8412-0F60B4052057}" destId="{F79490BD-1650-4105-AC23-414590441951}" srcOrd="1" destOrd="0" presId="urn:microsoft.com/office/officeart/2005/8/layout/orgChart1"/>
    <dgm:cxn modelId="{F81ABA25-0700-4BA2-BF33-91B28FB5507A}" type="presParOf" srcId="{4A21325A-E7B1-4727-A29C-CEE54B98210E}" destId="{D2AEB6FF-933B-4ADF-9282-B3E1DBD4DE15}" srcOrd="1" destOrd="0" presId="urn:microsoft.com/office/officeart/2005/8/layout/orgChart1"/>
    <dgm:cxn modelId="{332AA649-F971-47E8-AD8C-C0CB3752F708}" type="presParOf" srcId="{4A21325A-E7B1-4727-A29C-CEE54B98210E}" destId="{DBAB1669-88B5-466B-96BE-54A3E8042FB6}" srcOrd="2" destOrd="0" presId="urn:microsoft.com/office/officeart/2005/8/layout/orgChart1"/>
    <dgm:cxn modelId="{494A0161-DE43-4EF2-8692-79781DD82977}" type="presParOf" srcId="{56004BA5-0AA7-4F2D-9147-3C06EED2BA0E}" destId="{DAC988FE-8A34-4FA0-8C60-D7C770037024}" srcOrd="2" destOrd="0" presId="urn:microsoft.com/office/officeart/2005/8/layout/orgChart1"/>
    <dgm:cxn modelId="{C69B1AAA-F503-4295-8E09-03E3AABE34D6}" type="presParOf" srcId="{6AD1BB23-3CC8-4B75-881B-57C73C5E4BC6}" destId="{7B424D42-5E38-44A9-ABC2-4873AC7D6541}" srcOrd="2" destOrd="0" presId="urn:microsoft.com/office/officeart/2005/8/layout/orgChart1"/>
    <dgm:cxn modelId="{727C596F-205A-4FC8-A736-5C942A1D38F8}" type="presParOf" srcId="{6AD1BB23-3CC8-4B75-881B-57C73C5E4BC6}" destId="{90B7A0F6-DF08-4AE9-A53D-5C14A10009EE}" srcOrd="3" destOrd="0" presId="urn:microsoft.com/office/officeart/2005/8/layout/orgChart1"/>
    <dgm:cxn modelId="{FA6919DF-FBBD-4FF3-9EC9-C526DFA75C17}" type="presParOf" srcId="{90B7A0F6-DF08-4AE9-A53D-5C14A10009EE}" destId="{CEE31DDD-8BAA-4505-8CF2-2EDA241C30C3}" srcOrd="0" destOrd="0" presId="urn:microsoft.com/office/officeart/2005/8/layout/orgChart1"/>
    <dgm:cxn modelId="{67003B37-DC13-4BC0-A89F-2F6EFF73C9F6}" type="presParOf" srcId="{CEE31DDD-8BAA-4505-8CF2-2EDA241C30C3}" destId="{6BCCBF17-3F08-4566-8700-F1DFFAF10926}" srcOrd="0" destOrd="0" presId="urn:microsoft.com/office/officeart/2005/8/layout/orgChart1"/>
    <dgm:cxn modelId="{7AE79180-A715-43C3-BFE8-A156B84B5B05}" type="presParOf" srcId="{CEE31DDD-8BAA-4505-8CF2-2EDA241C30C3}" destId="{5E27B0B5-4814-4E67-A7B8-8CB89798400F}" srcOrd="1" destOrd="0" presId="urn:microsoft.com/office/officeart/2005/8/layout/orgChart1"/>
    <dgm:cxn modelId="{B9206406-E5CA-463A-81E5-1E7DF573FE36}" type="presParOf" srcId="{90B7A0F6-DF08-4AE9-A53D-5C14A10009EE}" destId="{324A9BDE-9096-420A-851D-D357B88E9095}" srcOrd="1" destOrd="0" presId="urn:microsoft.com/office/officeart/2005/8/layout/orgChart1"/>
    <dgm:cxn modelId="{2F746040-81AB-4B52-AFB2-54A6977BDAAC}" type="presParOf" srcId="{324A9BDE-9096-420A-851D-D357B88E9095}" destId="{7B659B49-2138-44D7-8D12-F40A0D981B7E}" srcOrd="0" destOrd="0" presId="urn:microsoft.com/office/officeart/2005/8/layout/orgChart1"/>
    <dgm:cxn modelId="{D48445AC-F998-4646-B0AF-39EAD711F53D}" type="presParOf" srcId="{324A9BDE-9096-420A-851D-D357B88E9095}" destId="{099FE1FF-26EC-48B8-9433-5F72654D3312}" srcOrd="1" destOrd="0" presId="urn:microsoft.com/office/officeart/2005/8/layout/orgChart1"/>
    <dgm:cxn modelId="{0CEDC04A-7416-47D0-9387-629A0DB5FE48}" type="presParOf" srcId="{099FE1FF-26EC-48B8-9433-5F72654D3312}" destId="{BA9D3ECE-8CBA-4CC6-9F8F-91C4AAD3EFC2}" srcOrd="0" destOrd="0" presId="urn:microsoft.com/office/officeart/2005/8/layout/orgChart1"/>
    <dgm:cxn modelId="{95B7FA2F-4B87-44B6-8769-FF262C8F27A6}" type="presParOf" srcId="{BA9D3ECE-8CBA-4CC6-9F8F-91C4AAD3EFC2}" destId="{8791D211-A42B-48F0-A256-097E9E1C73FA}" srcOrd="0" destOrd="0" presId="urn:microsoft.com/office/officeart/2005/8/layout/orgChart1"/>
    <dgm:cxn modelId="{5E5B711D-0053-4ABE-8277-D93E6FC929DF}" type="presParOf" srcId="{BA9D3ECE-8CBA-4CC6-9F8F-91C4AAD3EFC2}" destId="{A0208BAA-DA86-47FF-B974-A2EA8DDED5FD}" srcOrd="1" destOrd="0" presId="urn:microsoft.com/office/officeart/2005/8/layout/orgChart1"/>
    <dgm:cxn modelId="{EC41215E-BE39-4E7D-BDFF-A044143EDBBE}" type="presParOf" srcId="{099FE1FF-26EC-48B8-9433-5F72654D3312}" destId="{F305618E-3022-45D0-A3D0-A92BFCA48F5D}" srcOrd="1" destOrd="0" presId="urn:microsoft.com/office/officeart/2005/8/layout/orgChart1"/>
    <dgm:cxn modelId="{030C016C-8A59-4386-B311-15CCCFD543D7}" type="presParOf" srcId="{099FE1FF-26EC-48B8-9433-5F72654D3312}" destId="{5A1815F8-D30A-4673-8530-5D4909B5EFAC}" srcOrd="2" destOrd="0" presId="urn:microsoft.com/office/officeart/2005/8/layout/orgChart1"/>
    <dgm:cxn modelId="{754B510C-CC81-45F2-953D-A64A14B8C20C}" type="presParOf" srcId="{324A9BDE-9096-420A-851D-D357B88E9095}" destId="{A089F522-C410-4A0E-ADEE-63EE999D665B}" srcOrd="2" destOrd="0" presId="urn:microsoft.com/office/officeart/2005/8/layout/orgChart1"/>
    <dgm:cxn modelId="{D4A775BE-C15F-4755-93D1-A10F6E2E0941}" type="presParOf" srcId="{324A9BDE-9096-420A-851D-D357B88E9095}" destId="{B3F6AD3B-ADD5-4E9A-8907-0C84A107431A}" srcOrd="3" destOrd="0" presId="urn:microsoft.com/office/officeart/2005/8/layout/orgChart1"/>
    <dgm:cxn modelId="{46430C2A-F016-4FA9-88A1-E1712E2CF716}" type="presParOf" srcId="{B3F6AD3B-ADD5-4E9A-8907-0C84A107431A}" destId="{8DF32C89-27D7-4A25-9B29-48339289BBF3}" srcOrd="0" destOrd="0" presId="urn:microsoft.com/office/officeart/2005/8/layout/orgChart1"/>
    <dgm:cxn modelId="{2A70ABBA-4241-4D32-BE44-CDA41FA2E69E}" type="presParOf" srcId="{8DF32C89-27D7-4A25-9B29-48339289BBF3}" destId="{744F251A-00CE-412C-9D57-95003D4C3E7D}" srcOrd="0" destOrd="0" presId="urn:microsoft.com/office/officeart/2005/8/layout/orgChart1"/>
    <dgm:cxn modelId="{670592C8-4D15-461A-8993-A3FC2D6F1A84}" type="presParOf" srcId="{8DF32C89-27D7-4A25-9B29-48339289BBF3}" destId="{07EABEE5-E4FD-49DA-B089-B22A34CB80AB}" srcOrd="1" destOrd="0" presId="urn:microsoft.com/office/officeart/2005/8/layout/orgChart1"/>
    <dgm:cxn modelId="{6CD8690C-FC8B-4E42-AD71-6EABD63C7D85}" type="presParOf" srcId="{B3F6AD3B-ADD5-4E9A-8907-0C84A107431A}" destId="{E0C9F851-9550-4B62-B746-0556708D0991}" srcOrd="1" destOrd="0" presId="urn:microsoft.com/office/officeart/2005/8/layout/orgChart1"/>
    <dgm:cxn modelId="{E15DF0A3-646E-4F43-8A68-654E151C2725}" type="presParOf" srcId="{B3F6AD3B-ADD5-4E9A-8907-0C84A107431A}" destId="{01494CAE-850E-4AC7-9C51-C9B5CBEF130C}" srcOrd="2" destOrd="0" presId="urn:microsoft.com/office/officeart/2005/8/layout/orgChart1"/>
    <dgm:cxn modelId="{3FD771F9-7014-4BA3-8CB7-F766214E7A37}" type="presParOf" srcId="{324A9BDE-9096-420A-851D-D357B88E9095}" destId="{CC312516-7E51-4C90-AFA9-5F781E6AE50D}" srcOrd="4" destOrd="0" presId="urn:microsoft.com/office/officeart/2005/8/layout/orgChart1"/>
    <dgm:cxn modelId="{8B7E577A-A0D8-4A9B-B590-FDEA4B0062CB}" type="presParOf" srcId="{324A9BDE-9096-420A-851D-D357B88E9095}" destId="{7A6969CF-10ED-422B-94FC-CFC1DF38E318}" srcOrd="5" destOrd="0" presId="urn:microsoft.com/office/officeart/2005/8/layout/orgChart1"/>
    <dgm:cxn modelId="{5B3D7639-D1A7-4C0B-B37A-CEF419672983}" type="presParOf" srcId="{7A6969CF-10ED-422B-94FC-CFC1DF38E318}" destId="{72F8B852-AA4F-4675-849C-78510654004E}" srcOrd="0" destOrd="0" presId="urn:microsoft.com/office/officeart/2005/8/layout/orgChart1"/>
    <dgm:cxn modelId="{22E2B54C-72FE-4947-B762-2D1D00999BE5}" type="presParOf" srcId="{72F8B852-AA4F-4675-849C-78510654004E}" destId="{5EBFA9D5-50FA-4B4C-BE45-76B63E1267A9}" srcOrd="0" destOrd="0" presId="urn:microsoft.com/office/officeart/2005/8/layout/orgChart1"/>
    <dgm:cxn modelId="{ED141ACC-B5DB-4932-80C4-024F6C5CD4FB}" type="presParOf" srcId="{72F8B852-AA4F-4675-849C-78510654004E}" destId="{A38319BD-BA11-4BEA-888D-BC175EBEEC36}" srcOrd="1" destOrd="0" presId="urn:microsoft.com/office/officeart/2005/8/layout/orgChart1"/>
    <dgm:cxn modelId="{6DEC8755-8597-4FC1-BDA8-4D2285DEEBC6}" type="presParOf" srcId="{7A6969CF-10ED-422B-94FC-CFC1DF38E318}" destId="{ED5283A1-FBE6-4F6D-B823-0343E3FCCE2A}" srcOrd="1" destOrd="0" presId="urn:microsoft.com/office/officeart/2005/8/layout/orgChart1"/>
    <dgm:cxn modelId="{FA191068-7806-443F-9E72-30B48BC8CB5D}" type="presParOf" srcId="{7A6969CF-10ED-422B-94FC-CFC1DF38E318}" destId="{98985BDD-B1DF-489A-A266-29A6A3490A58}" srcOrd="2" destOrd="0" presId="urn:microsoft.com/office/officeart/2005/8/layout/orgChart1"/>
    <dgm:cxn modelId="{B02407E2-3707-41F6-A764-2FCC755F8877}" type="presParOf" srcId="{90B7A0F6-DF08-4AE9-A53D-5C14A10009EE}" destId="{B0F3518A-0B26-44AB-B210-67F3258F508F}" srcOrd="2" destOrd="0" presId="urn:microsoft.com/office/officeart/2005/8/layout/orgChart1"/>
    <dgm:cxn modelId="{0424F41B-8631-48FF-8DAB-CE2F35BC93E6}" type="presParOf" srcId="{01470131-6E83-4F87-A709-F9D4DAAF9259}" destId="{5110F46C-43B2-486E-8F77-35FF27BF85C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312516-7E51-4C90-AFA9-5F781E6AE50D}">
      <dsp:nvSpPr>
        <dsp:cNvPr id="0" name=""/>
        <dsp:cNvSpPr/>
      </dsp:nvSpPr>
      <dsp:spPr>
        <a:xfrm>
          <a:off x="4396523" y="1890807"/>
          <a:ext cx="234017" cy="2933014"/>
        </a:xfrm>
        <a:custGeom>
          <a:avLst/>
          <a:gdLst/>
          <a:ahLst/>
          <a:cxnLst/>
          <a:rect l="0" t="0" r="0" b="0"/>
          <a:pathLst>
            <a:path>
              <a:moveTo>
                <a:pt x="0" y="0"/>
              </a:moveTo>
              <a:lnTo>
                <a:pt x="0" y="2933014"/>
              </a:lnTo>
              <a:lnTo>
                <a:pt x="234017" y="29330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89F522-C410-4A0E-ADEE-63EE999D665B}">
      <dsp:nvSpPr>
        <dsp:cNvPr id="0" name=""/>
        <dsp:cNvSpPr/>
      </dsp:nvSpPr>
      <dsp:spPr>
        <a:xfrm>
          <a:off x="4396523" y="1890807"/>
          <a:ext cx="234017" cy="1825333"/>
        </a:xfrm>
        <a:custGeom>
          <a:avLst/>
          <a:gdLst/>
          <a:ahLst/>
          <a:cxnLst/>
          <a:rect l="0" t="0" r="0" b="0"/>
          <a:pathLst>
            <a:path>
              <a:moveTo>
                <a:pt x="0" y="0"/>
              </a:moveTo>
              <a:lnTo>
                <a:pt x="0" y="1825333"/>
              </a:lnTo>
              <a:lnTo>
                <a:pt x="234017" y="182533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659B49-2138-44D7-8D12-F40A0D981B7E}">
      <dsp:nvSpPr>
        <dsp:cNvPr id="0" name=""/>
        <dsp:cNvSpPr/>
      </dsp:nvSpPr>
      <dsp:spPr>
        <a:xfrm>
          <a:off x="4396523" y="1890807"/>
          <a:ext cx="234017" cy="717652"/>
        </a:xfrm>
        <a:custGeom>
          <a:avLst/>
          <a:gdLst/>
          <a:ahLst/>
          <a:cxnLst/>
          <a:rect l="0" t="0" r="0" b="0"/>
          <a:pathLst>
            <a:path>
              <a:moveTo>
                <a:pt x="0" y="0"/>
              </a:moveTo>
              <a:lnTo>
                <a:pt x="0" y="717652"/>
              </a:lnTo>
              <a:lnTo>
                <a:pt x="234017" y="71765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424D42-5E38-44A9-ABC2-4873AC7D6541}">
      <dsp:nvSpPr>
        <dsp:cNvPr id="0" name=""/>
        <dsp:cNvSpPr/>
      </dsp:nvSpPr>
      <dsp:spPr>
        <a:xfrm>
          <a:off x="4076699" y="783126"/>
          <a:ext cx="163811" cy="717652"/>
        </a:xfrm>
        <a:custGeom>
          <a:avLst/>
          <a:gdLst/>
          <a:ahLst/>
          <a:cxnLst/>
          <a:rect l="0" t="0" r="0" b="0"/>
          <a:pathLst>
            <a:path>
              <a:moveTo>
                <a:pt x="0" y="0"/>
              </a:moveTo>
              <a:lnTo>
                <a:pt x="0" y="717652"/>
              </a:lnTo>
              <a:lnTo>
                <a:pt x="163811" y="71765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21B25C-10DE-4B48-8594-DB38178363E3}">
      <dsp:nvSpPr>
        <dsp:cNvPr id="0" name=""/>
        <dsp:cNvSpPr/>
      </dsp:nvSpPr>
      <dsp:spPr>
        <a:xfrm>
          <a:off x="3522859" y="1890807"/>
          <a:ext cx="234017" cy="4040695"/>
        </a:xfrm>
        <a:custGeom>
          <a:avLst/>
          <a:gdLst/>
          <a:ahLst/>
          <a:cxnLst/>
          <a:rect l="0" t="0" r="0" b="0"/>
          <a:pathLst>
            <a:path>
              <a:moveTo>
                <a:pt x="234017" y="0"/>
              </a:moveTo>
              <a:lnTo>
                <a:pt x="234017" y="4040695"/>
              </a:lnTo>
              <a:lnTo>
                <a:pt x="0" y="40406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A2E536-5B9E-453D-9D41-AEE1F9D51F32}">
      <dsp:nvSpPr>
        <dsp:cNvPr id="0" name=""/>
        <dsp:cNvSpPr/>
      </dsp:nvSpPr>
      <dsp:spPr>
        <a:xfrm>
          <a:off x="3522859" y="1890807"/>
          <a:ext cx="234017" cy="2933014"/>
        </a:xfrm>
        <a:custGeom>
          <a:avLst/>
          <a:gdLst/>
          <a:ahLst/>
          <a:cxnLst/>
          <a:rect l="0" t="0" r="0" b="0"/>
          <a:pathLst>
            <a:path>
              <a:moveTo>
                <a:pt x="234017" y="0"/>
              </a:moveTo>
              <a:lnTo>
                <a:pt x="234017" y="2933014"/>
              </a:lnTo>
              <a:lnTo>
                <a:pt x="0" y="29330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3D874A-BFE6-48B3-B36C-80728D2714A3}">
      <dsp:nvSpPr>
        <dsp:cNvPr id="0" name=""/>
        <dsp:cNvSpPr/>
      </dsp:nvSpPr>
      <dsp:spPr>
        <a:xfrm>
          <a:off x="3522859" y="1890807"/>
          <a:ext cx="234017" cy="1825333"/>
        </a:xfrm>
        <a:custGeom>
          <a:avLst/>
          <a:gdLst/>
          <a:ahLst/>
          <a:cxnLst/>
          <a:rect l="0" t="0" r="0" b="0"/>
          <a:pathLst>
            <a:path>
              <a:moveTo>
                <a:pt x="234017" y="0"/>
              </a:moveTo>
              <a:lnTo>
                <a:pt x="234017" y="1825333"/>
              </a:lnTo>
              <a:lnTo>
                <a:pt x="0" y="182533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1785767-A497-44F7-9337-C8E3CEF88285}">
      <dsp:nvSpPr>
        <dsp:cNvPr id="0" name=""/>
        <dsp:cNvSpPr/>
      </dsp:nvSpPr>
      <dsp:spPr>
        <a:xfrm>
          <a:off x="3522859" y="1890807"/>
          <a:ext cx="234017" cy="717652"/>
        </a:xfrm>
        <a:custGeom>
          <a:avLst/>
          <a:gdLst/>
          <a:ahLst/>
          <a:cxnLst/>
          <a:rect l="0" t="0" r="0" b="0"/>
          <a:pathLst>
            <a:path>
              <a:moveTo>
                <a:pt x="234017" y="0"/>
              </a:moveTo>
              <a:lnTo>
                <a:pt x="234017" y="717652"/>
              </a:lnTo>
              <a:lnTo>
                <a:pt x="0" y="71765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EA4669-FDB7-4D28-AFF6-CA4FD439D538}">
      <dsp:nvSpPr>
        <dsp:cNvPr id="0" name=""/>
        <dsp:cNvSpPr/>
      </dsp:nvSpPr>
      <dsp:spPr>
        <a:xfrm>
          <a:off x="3912888" y="783126"/>
          <a:ext cx="163811" cy="717652"/>
        </a:xfrm>
        <a:custGeom>
          <a:avLst/>
          <a:gdLst/>
          <a:ahLst/>
          <a:cxnLst/>
          <a:rect l="0" t="0" r="0" b="0"/>
          <a:pathLst>
            <a:path>
              <a:moveTo>
                <a:pt x="163811" y="0"/>
              </a:moveTo>
              <a:lnTo>
                <a:pt x="163811" y="717652"/>
              </a:lnTo>
              <a:lnTo>
                <a:pt x="0" y="71765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6A27F9-9896-4EC5-A6A7-3519D88FB3F7}">
      <dsp:nvSpPr>
        <dsp:cNvPr id="0" name=""/>
        <dsp:cNvSpPr/>
      </dsp:nvSpPr>
      <dsp:spPr>
        <a:xfrm>
          <a:off x="3296642" y="3068"/>
          <a:ext cx="1560114" cy="7800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93000"/>
            </a:lnSpc>
            <a:spcBef>
              <a:spcPct val="0"/>
            </a:spcBef>
            <a:spcAft>
              <a:spcPct val="0"/>
            </a:spcAft>
            <a:buClrTx/>
            <a:buSzTx/>
            <a:buFontTx/>
            <a:buNone/>
            <a:tabLst/>
          </a:pPr>
          <a:endParaRPr kumimoji="0" lang="ru-RU" altLang="ru-RU" sz="1200" b="1" i="0" u="none" strike="noStrike" kern="1200" cap="none" normalizeH="0" baseline="0" smtClean="0">
            <a:ln>
              <a:noFill/>
            </a:ln>
            <a:solidFill>
              <a:schemeClr val="tx1"/>
            </a:solidFill>
            <a:effectLst/>
            <a:latin typeface="Franklin Gothic Medium" panose="020B0603020102020204" pitchFamily="34" charset="0"/>
          </a:endParaRPr>
        </a:p>
        <a:p>
          <a:pPr marL="0" marR="0" lvl="0" indent="0" algn="ctr" defTabSz="914400" rtl="0" eaLnBrk="1" fontAlgn="base" latinLnBrk="0" hangingPunct="1">
            <a:lnSpc>
              <a:spcPct val="93000"/>
            </a:lnSpc>
            <a:spcBef>
              <a:spcPct val="0"/>
            </a:spcBef>
            <a:spcAft>
              <a:spcPct val="0"/>
            </a:spcAft>
            <a:buClrTx/>
            <a:buSzTx/>
            <a:buFontTx/>
            <a:buNone/>
            <a:tabLst/>
          </a:pPr>
          <a:r>
            <a:rPr kumimoji="0" lang="ru-RU" altLang="ru-RU" sz="1200" b="1" i="0" u="none" strike="noStrike" kern="1200" cap="none" normalizeH="0" baseline="0" smtClean="0">
              <a:ln>
                <a:noFill/>
              </a:ln>
              <a:solidFill>
                <a:schemeClr val="tx1"/>
              </a:solidFill>
              <a:effectLst/>
              <a:latin typeface="Franklin Gothic Medium" panose="020B0603020102020204" pitchFamily="34" charset="0"/>
            </a:rPr>
            <a:t>Информационное обеспечение</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200" b="0" i="0" u="none" strike="noStrike" kern="1200" cap="none" normalizeH="0" baseline="0" smtClean="0">
            <a:ln>
              <a:noFill/>
            </a:ln>
            <a:solidFill>
              <a:schemeClr val="tx1"/>
            </a:solidFill>
            <a:effectLst/>
            <a:latin typeface="Arial" panose="020B0604020202020204" pitchFamily="34" charset="0"/>
          </a:endParaRPr>
        </a:p>
      </dsp:txBody>
      <dsp:txXfrm>
        <a:off x="3296642" y="3068"/>
        <a:ext cx="1560114" cy="780057"/>
      </dsp:txXfrm>
    </dsp:sp>
    <dsp:sp modelId="{4933FEA1-8FC8-4F7C-8516-7A67562B2106}">
      <dsp:nvSpPr>
        <dsp:cNvPr id="0" name=""/>
        <dsp:cNvSpPr/>
      </dsp:nvSpPr>
      <dsp:spPr>
        <a:xfrm>
          <a:off x="2352773" y="1110749"/>
          <a:ext cx="1560114" cy="7800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1" i="0" u="none" strike="noStrike" kern="1200" cap="none" normalizeH="0" baseline="0" smtClean="0">
              <a:ln>
                <a:noFill/>
              </a:ln>
              <a:solidFill>
                <a:schemeClr val="tx1"/>
              </a:solidFill>
              <a:effectLst/>
              <a:latin typeface="Arial" panose="020B0604020202020204" pitchFamily="34" charset="0"/>
            </a:rPr>
            <a:t>Внемашинное </a:t>
          </a:r>
          <a:endParaRPr kumimoji="0" lang="ru-RU" altLang="ru-RU" sz="1200" b="0" i="0" u="none" strike="noStrike" kern="1200" cap="none" normalizeH="0" baseline="0" smtClean="0">
            <a:ln>
              <a:noFill/>
            </a:ln>
            <a:solidFill>
              <a:schemeClr val="tx1"/>
            </a:solidFill>
            <a:effectLst/>
            <a:latin typeface="Arial" panose="020B0604020202020204" pitchFamily="34" charset="0"/>
          </a:endParaRPr>
        </a:p>
      </dsp:txBody>
      <dsp:txXfrm>
        <a:off x="2352773" y="1110749"/>
        <a:ext cx="1560114" cy="780057"/>
      </dsp:txXfrm>
    </dsp:sp>
    <dsp:sp modelId="{6846A0C6-5668-4B4A-B42B-EBF84BD2DE63}">
      <dsp:nvSpPr>
        <dsp:cNvPr id="0" name=""/>
        <dsp:cNvSpPr/>
      </dsp:nvSpPr>
      <dsp:spPr>
        <a:xfrm>
          <a:off x="1962745" y="2218430"/>
          <a:ext cx="1560114" cy="7800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kern="1200" cap="none" normalizeH="0" baseline="0" smtClean="0">
              <a:ln>
                <a:noFill/>
              </a:ln>
              <a:solidFill>
                <a:schemeClr val="tx1"/>
              </a:solidFill>
              <a:effectLst/>
              <a:latin typeface="Arial" panose="020B0604020202020204" pitchFamily="34" charset="0"/>
            </a:rPr>
            <a:t>Система показателей производственно-хозяйственной деятельности</a:t>
          </a:r>
          <a:endParaRPr kumimoji="0" lang="ru-RU" altLang="ru-RU" sz="1200" b="0" i="0" u="none" strike="noStrike" kern="1200" cap="none" normalizeH="0" baseline="0" smtClean="0">
            <a:ln>
              <a:noFill/>
            </a:ln>
            <a:solidFill>
              <a:schemeClr val="tx1"/>
            </a:solidFill>
            <a:effectLst/>
            <a:latin typeface="Arial" panose="020B0604020202020204" pitchFamily="34" charset="0"/>
          </a:endParaRPr>
        </a:p>
      </dsp:txBody>
      <dsp:txXfrm>
        <a:off x="1962745" y="2218430"/>
        <a:ext cx="1560114" cy="780057"/>
      </dsp:txXfrm>
    </dsp:sp>
    <dsp:sp modelId="{8096A2BE-AC97-4A89-8962-2C10332E18EE}">
      <dsp:nvSpPr>
        <dsp:cNvPr id="0" name=""/>
        <dsp:cNvSpPr/>
      </dsp:nvSpPr>
      <dsp:spPr>
        <a:xfrm>
          <a:off x="1962745" y="3326111"/>
          <a:ext cx="1560114" cy="7800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kern="1200" cap="none" normalizeH="0" baseline="0" smtClean="0">
              <a:ln>
                <a:noFill/>
              </a:ln>
              <a:solidFill>
                <a:schemeClr val="tx1"/>
              </a:solidFill>
              <a:effectLst/>
              <a:latin typeface="Arial" panose="020B0604020202020204" pitchFamily="34" charset="0"/>
            </a:rPr>
            <a:t>Система классификации и кодирования информации</a:t>
          </a:r>
          <a:endParaRPr kumimoji="0" lang="ru-RU" altLang="ru-RU" sz="1200" b="0" i="0" u="none" strike="noStrike" kern="1200" cap="none" normalizeH="0" baseline="0" smtClean="0">
            <a:ln>
              <a:noFill/>
            </a:ln>
            <a:solidFill>
              <a:schemeClr val="tx1"/>
            </a:solidFill>
            <a:effectLst/>
            <a:latin typeface="Arial" panose="020B0604020202020204" pitchFamily="34" charset="0"/>
          </a:endParaRPr>
        </a:p>
      </dsp:txBody>
      <dsp:txXfrm>
        <a:off x="1962745" y="3326111"/>
        <a:ext cx="1560114" cy="780057"/>
      </dsp:txXfrm>
    </dsp:sp>
    <dsp:sp modelId="{C39FAA9A-C3C0-40EB-9297-613BFB7399A1}">
      <dsp:nvSpPr>
        <dsp:cNvPr id="0" name=""/>
        <dsp:cNvSpPr/>
      </dsp:nvSpPr>
      <dsp:spPr>
        <a:xfrm>
          <a:off x="1962745" y="4433792"/>
          <a:ext cx="1560114" cy="7800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kern="1200" cap="none" normalizeH="0" baseline="0" smtClean="0">
              <a:ln>
                <a:noFill/>
              </a:ln>
              <a:solidFill>
                <a:schemeClr val="tx1"/>
              </a:solidFill>
              <a:effectLst/>
              <a:latin typeface="Arial" panose="020B0604020202020204" pitchFamily="34" charset="0"/>
            </a:rPr>
            <a:t>Унифицированная система документации</a:t>
          </a:r>
          <a:endParaRPr kumimoji="0" lang="ru-RU" altLang="ru-RU" sz="1200" b="0" i="0" u="none" strike="noStrike" kern="1200" cap="none" normalizeH="0" baseline="0" smtClean="0">
            <a:ln>
              <a:noFill/>
            </a:ln>
            <a:solidFill>
              <a:schemeClr val="tx1"/>
            </a:solidFill>
            <a:effectLst/>
            <a:latin typeface="Arial" panose="020B0604020202020204" pitchFamily="34" charset="0"/>
          </a:endParaRPr>
        </a:p>
      </dsp:txBody>
      <dsp:txXfrm>
        <a:off x="1962745" y="4433792"/>
        <a:ext cx="1560114" cy="780057"/>
      </dsp:txXfrm>
    </dsp:sp>
    <dsp:sp modelId="{08726071-1FB3-4B94-9A6E-2D9D81F90D12}">
      <dsp:nvSpPr>
        <dsp:cNvPr id="0" name=""/>
        <dsp:cNvSpPr/>
      </dsp:nvSpPr>
      <dsp:spPr>
        <a:xfrm>
          <a:off x="1962745" y="5541473"/>
          <a:ext cx="1560114" cy="7800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kern="1200" cap="none" normalizeH="0" baseline="0" smtClean="0">
              <a:ln>
                <a:noFill/>
              </a:ln>
              <a:solidFill>
                <a:schemeClr val="tx1"/>
              </a:solidFill>
              <a:effectLst/>
              <a:latin typeface="Arial" panose="020B0604020202020204" pitchFamily="34" charset="0"/>
            </a:rPr>
            <a:t>Схемы внешних и внутренних  информационных потоков</a:t>
          </a:r>
          <a:endParaRPr kumimoji="0" lang="ru-RU" altLang="ru-RU" sz="1200" b="0" i="0" u="none" strike="noStrike" kern="1200" cap="none" normalizeH="0" baseline="0" smtClean="0">
            <a:ln>
              <a:noFill/>
            </a:ln>
            <a:solidFill>
              <a:schemeClr val="tx1"/>
            </a:solidFill>
            <a:effectLst/>
            <a:latin typeface="Arial" panose="020B0604020202020204" pitchFamily="34" charset="0"/>
          </a:endParaRPr>
        </a:p>
      </dsp:txBody>
      <dsp:txXfrm>
        <a:off x="1962745" y="5541473"/>
        <a:ext cx="1560114" cy="780057"/>
      </dsp:txXfrm>
    </dsp:sp>
    <dsp:sp modelId="{6BCCBF17-3F08-4566-8700-F1DFFAF10926}">
      <dsp:nvSpPr>
        <dsp:cNvPr id="0" name=""/>
        <dsp:cNvSpPr/>
      </dsp:nvSpPr>
      <dsp:spPr>
        <a:xfrm>
          <a:off x="4240511" y="1110749"/>
          <a:ext cx="1560114" cy="7800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1" i="0" u="none" strike="noStrike" kern="1200" cap="none" normalizeH="0" baseline="0" smtClean="0">
              <a:ln>
                <a:noFill/>
              </a:ln>
              <a:solidFill>
                <a:schemeClr val="tx1"/>
              </a:solidFill>
              <a:effectLst/>
              <a:latin typeface="Arial" panose="020B0604020202020204" pitchFamily="34" charset="0"/>
            </a:rPr>
            <a:t>Внутримашинное </a:t>
          </a:r>
          <a:endParaRPr kumimoji="0" lang="ru-RU" altLang="ru-RU" sz="1200" b="0" i="0" u="none" strike="noStrike" kern="1200" cap="none" normalizeH="0" baseline="0" smtClean="0">
            <a:ln>
              <a:noFill/>
            </a:ln>
            <a:solidFill>
              <a:schemeClr val="tx1"/>
            </a:solidFill>
            <a:effectLst/>
            <a:latin typeface="Arial" panose="020B0604020202020204" pitchFamily="34" charset="0"/>
          </a:endParaRPr>
        </a:p>
      </dsp:txBody>
      <dsp:txXfrm>
        <a:off x="4240511" y="1110749"/>
        <a:ext cx="1560114" cy="780057"/>
      </dsp:txXfrm>
    </dsp:sp>
    <dsp:sp modelId="{8791D211-A42B-48F0-A256-097E9E1C73FA}">
      <dsp:nvSpPr>
        <dsp:cNvPr id="0" name=""/>
        <dsp:cNvSpPr/>
      </dsp:nvSpPr>
      <dsp:spPr>
        <a:xfrm>
          <a:off x="4630540" y="2218430"/>
          <a:ext cx="1560114" cy="7800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kern="1200" cap="none" normalizeH="0" baseline="0" smtClean="0">
              <a:ln>
                <a:noFill/>
              </a:ln>
              <a:solidFill>
                <a:schemeClr val="tx1"/>
              </a:solidFill>
              <a:effectLst/>
              <a:latin typeface="Arial" panose="020B0604020202020204" pitchFamily="34" charset="0"/>
            </a:rPr>
            <a:t>Локальные файлы</a:t>
          </a:r>
          <a:endParaRPr kumimoji="0" lang="ru-RU" altLang="ru-RU" sz="1200" b="0" i="0" u="none" strike="noStrike" kern="1200" cap="none" normalizeH="0" baseline="0" smtClean="0">
            <a:ln>
              <a:noFill/>
            </a:ln>
            <a:solidFill>
              <a:schemeClr val="tx1"/>
            </a:solidFill>
            <a:effectLst/>
            <a:latin typeface="Arial" panose="020B0604020202020204" pitchFamily="34" charset="0"/>
          </a:endParaRPr>
        </a:p>
      </dsp:txBody>
      <dsp:txXfrm>
        <a:off x="4630540" y="2218430"/>
        <a:ext cx="1560114" cy="780057"/>
      </dsp:txXfrm>
    </dsp:sp>
    <dsp:sp modelId="{744F251A-00CE-412C-9D57-95003D4C3E7D}">
      <dsp:nvSpPr>
        <dsp:cNvPr id="0" name=""/>
        <dsp:cNvSpPr/>
      </dsp:nvSpPr>
      <dsp:spPr>
        <a:xfrm>
          <a:off x="4630540" y="3326111"/>
          <a:ext cx="1560114" cy="7800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kern="1200" cap="none" normalizeH="0" baseline="0" smtClean="0">
              <a:ln>
                <a:noFill/>
              </a:ln>
              <a:solidFill>
                <a:schemeClr val="tx1"/>
              </a:solidFill>
              <a:effectLst/>
              <a:latin typeface="Arial" panose="020B0604020202020204" pitchFamily="34" charset="0"/>
            </a:rPr>
            <a:t>Базы данных и банки данных</a:t>
          </a:r>
          <a:endParaRPr kumimoji="0" lang="ru-RU" altLang="ru-RU" sz="1200" b="0" i="0" u="none" strike="noStrike" kern="1200" cap="none" normalizeH="0" baseline="0" smtClean="0">
            <a:ln>
              <a:noFill/>
            </a:ln>
            <a:solidFill>
              <a:schemeClr val="tx1"/>
            </a:solidFill>
            <a:effectLst/>
            <a:latin typeface="Arial" panose="020B0604020202020204" pitchFamily="34" charset="0"/>
          </a:endParaRPr>
        </a:p>
      </dsp:txBody>
      <dsp:txXfrm>
        <a:off x="4630540" y="3326111"/>
        <a:ext cx="1560114" cy="780057"/>
      </dsp:txXfrm>
    </dsp:sp>
    <dsp:sp modelId="{5EBFA9D5-50FA-4B4C-BE45-76B63E1267A9}">
      <dsp:nvSpPr>
        <dsp:cNvPr id="0" name=""/>
        <dsp:cNvSpPr/>
      </dsp:nvSpPr>
      <dsp:spPr>
        <a:xfrm>
          <a:off x="4630540" y="4433792"/>
          <a:ext cx="1560114" cy="7800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kern="1200" cap="none" normalizeH="0" baseline="0" smtClean="0">
              <a:ln>
                <a:noFill/>
              </a:ln>
              <a:solidFill>
                <a:schemeClr val="tx1"/>
              </a:solidFill>
              <a:effectLst/>
              <a:latin typeface="Arial" panose="020B0604020202020204" pitchFamily="34" charset="0"/>
            </a:rPr>
            <a:t>Базы знаний </a:t>
          </a:r>
          <a:endParaRPr kumimoji="0" lang="ru-RU" altLang="ru-RU" sz="1200" b="0" i="0" u="none" strike="noStrike" kern="1200" cap="none" normalizeH="0" baseline="0" smtClean="0">
            <a:ln>
              <a:noFill/>
            </a:ln>
            <a:solidFill>
              <a:schemeClr val="tx1"/>
            </a:solidFill>
            <a:effectLst/>
            <a:latin typeface="Arial" panose="020B0604020202020204" pitchFamily="34" charset="0"/>
          </a:endParaRPr>
        </a:p>
      </dsp:txBody>
      <dsp:txXfrm>
        <a:off x="4630540" y="4433792"/>
        <a:ext cx="1560114" cy="78005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55298" name="Group 2"/>
          <p:cNvGrpSpPr>
            <a:grpSpLocks/>
          </p:cNvGrpSpPr>
          <p:nvPr/>
        </p:nvGrpSpPr>
        <p:grpSpPr bwMode="auto">
          <a:xfrm>
            <a:off x="3175" y="4267200"/>
            <a:ext cx="9140825" cy="2590800"/>
            <a:chOff x="2" y="2688"/>
            <a:chExt cx="5758" cy="1632"/>
          </a:xfrm>
        </p:grpSpPr>
        <p:sp>
          <p:nvSpPr>
            <p:cNvPr id="55299" name="Freeform 3"/>
            <p:cNvSpPr>
              <a:spLocks/>
            </p:cNvSpPr>
            <p:nvPr/>
          </p:nvSpPr>
          <p:spPr bwMode="hidden">
            <a:xfrm>
              <a:off x="2" y="2688"/>
              <a:ext cx="5758" cy="1632"/>
            </a:xfrm>
            <a:custGeom>
              <a:avLst/>
              <a:gdLst>
                <a:gd name="T0" fmla="*/ 5740 w 5740"/>
                <a:gd name="T1" fmla="*/ 4316 h 4316"/>
                <a:gd name="T2" fmla="*/ 0 w 5740"/>
                <a:gd name="T3" fmla="*/ 4316 h 4316"/>
                <a:gd name="T4" fmla="*/ 0 w 5740"/>
                <a:gd name="T5" fmla="*/ 0 h 4316"/>
                <a:gd name="T6" fmla="*/ 5740 w 5740"/>
                <a:gd name="T7" fmla="*/ 0 h 4316"/>
                <a:gd name="T8" fmla="*/ 5740 w 5740"/>
                <a:gd name="T9" fmla="*/ 4316 h 4316"/>
                <a:gd name="T10" fmla="*/ 5740 w 5740"/>
                <a:gd name="T11" fmla="*/ 4316 h 4316"/>
              </a:gdLst>
              <a:ahLst/>
              <a:cxnLst>
                <a:cxn ang="0">
                  <a:pos x="T0" y="T1"/>
                </a:cxn>
                <a:cxn ang="0">
                  <a:pos x="T2" y="T3"/>
                </a:cxn>
                <a:cxn ang="0">
                  <a:pos x="T4" y="T5"/>
                </a:cxn>
                <a:cxn ang="0">
                  <a:pos x="T6" y="T7"/>
                </a:cxn>
                <a:cxn ang="0">
                  <a:pos x="T8" y="T9"/>
                </a:cxn>
                <a:cxn ang="0">
                  <a:pos x="T10" y="T11"/>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55300" name="Group 4"/>
            <p:cNvGrpSpPr>
              <a:grpSpLocks/>
            </p:cNvGrpSpPr>
            <p:nvPr userDrawn="1"/>
          </p:nvGrpSpPr>
          <p:grpSpPr bwMode="auto">
            <a:xfrm>
              <a:off x="3528" y="3715"/>
              <a:ext cx="792" cy="521"/>
              <a:chOff x="3527" y="3715"/>
              <a:chExt cx="792" cy="521"/>
            </a:xfrm>
          </p:grpSpPr>
          <p:sp>
            <p:nvSpPr>
              <p:cNvPr id="55301"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02"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03"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04"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05"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06" name="Freeform 10"/>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07" name="Freeform 11"/>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08" name="Freeform 12"/>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09" name="Freeform 13"/>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10" name="Freeform 14"/>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11"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grpSp>
        <p:grpSp>
          <p:nvGrpSpPr>
            <p:cNvPr id="55312" name="Group 16"/>
            <p:cNvGrpSpPr>
              <a:grpSpLocks/>
            </p:cNvGrpSpPr>
            <p:nvPr userDrawn="1"/>
          </p:nvGrpSpPr>
          <p:grpSpPr bwMode="auto">
            <a:xfrm>
              <a:off x="1776" y="3631"/>
              <a:ext cx="1626" cy="683"/>
              <a:chOff x="1776" y="3631"/>
              <a:chExt cx="1626" cy="683"/>
            </a:xfrm>
          </p:grpSpPr>
          <p:sp>
            <p:nvSpPr>
              <p:cNvPr id="55313"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14"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15"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16"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17"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18"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19"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20"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21" name="Freeform 25"/>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22" name="Freeform 26"/>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23" name="Freeform 27"/>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24" name="Freeform 28"/>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25" name="Freeform 29"/>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26" name="Freeform 30"/>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27" name="Freeform 31"/>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28" name="Freeform 32"/>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29" name="Freeform 33"/>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30" name="Freeform 34"/>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nvGrpSpPr>
            <p:cNvPr id="55331" name="Group 35"/>
            <p:cNvGrpSpPr>
              <a:grpSpLocks/>
            </p:cNvGrpSpPr>
            <p:nvPr userDrawn="1"/>
          </p:nvGrpSpPr>
          <p:grpSpPr bwMode="auto">
            <a:xfrm>
              <a:off x="4128" y="3360"/>
              <a:ext cx="1351" cy="821"/>
              <a:chOff x="4128" y="3360"/>
              <a:chExt cx="1351" cy="821"/>
            </a:xfrm>
          </p:grpSpPr>
          <p:sp>
            <p:nvSpPr>
              <p:cNvPr id="55332" name="Freeform 36"/>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33" name="Freeform 37"/>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34" name="Freeform 38"/>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35" name="Freeform 39"/>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36" name="Freeform 40"/>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37" name="Freeform 41"/>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38" name="Freeform 42"/>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39" name="Freeform 43"/>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40" name="Freeform 44"/>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41" name="Freeform 45"/>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42" name="Freeform 46"/>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4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4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4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4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4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4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grpSp>
        <p:grpSp>
          <p:nvGrpSpPr>
            <p:cNvPr id="55349" name="Group 53"/>
            <p:cNvGrpSpPr>
              <a:grpSpLocks/>
            </p:cNvGrpSpPr>
            <p:nvPr userDrawn="1"/>
          </p:nvGrpSpPr>
          <p:grpSpPr bwMode="auto">
            <a:xfrm>
              <a:off x="5280" y="3024"/>
              <a:ext cx="425" cy="258"/>
              <a:chOff x="5280" y="3024"/>
              <a:chExt cx="425" cy="258"/>
            </a:xfrm>
          </p:grpSpPr>
          <p:sp>
            <p:nvSpPr>
              <p:cNvPr id="55350" name="Freeform 54"/>
              <p:cNvSpPr>
                <a:spLocks/>
              </p:cNvSpPr>
              <p:nvPr/>
            </p:nvSpPr>
            <p:spPr bwMode="hidden">
              <a:xfrm>
                <a:off x="5280" y="3186"/>
                <a:ext cx="383" cy="96"/>
              </a:xfrm>
              <a:custGeom>
                <a:avLst/>
                <a:gdLst>
                  <a:gd name="T0" fmla="*/ 209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09 w 382"/>
                  <a:gd name="T19" fmla="*/ 96 h 96"/>
                  <a:gd name="T20" fmla="*/ 263 w 382"/>
                  <a:gd name="T21" fmla="*/ 90 h 96"/>
                  <a:gd name="T22" fmla="*/ 311 w 382"/>
                  <a:gd name="T23" fmla="*/ 84 h 96"/>
                  <a:gd name="T24" fmla="*/ 352 w 382"/>
                  <a:gd name="T25" fmla="*/ 66 h 96"/>
                  <a:gd name="T26" fmla="*/ 382 w 382"/>
                  <a:gd name="T27" fmla="*/ 42 h 96"/>
                  <a:gd name="T28" fmla="*/ 376 w 382"/>
                  <a:gd name="T29" fmla="*/ 42 h 96"/>
                  <a:gd name="T30" fmla="*/ 346 w 382"/>
                  <a:gd name="T31" fmla="*/ 66 h 96"/>
                  <a:gd name="T32" fmla="*/ 305 w 382"/>
                  <a:gd name="T33" fmla="*/ 78 h 96"/>
                  <a:gd name="T34" fmla="*/ 263 w 382"/>
                  <a:gd name="T35" fmla="*/ 90 h 96"/>
                  <a:gd name="T36" fmla="*/ 209 w 382"/>
                  <a:gd name="T37" fmla="*/ 96 h 96"/>
                  <a:gd name="T38" fmla="*/ 209 w 38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51" name="Freeform 55"/>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52" name="Freeform 56"/>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53" name="Freeform 57"/>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54" name="Freeform 58"/>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55" name="Freeform 59"/>
              <p:cNvSpPr>
                <a:spLocks/>
              </p:cNvSpPr>
              <p:nvPr/>
            </p:nvSpPr>
            <p:spPr bwMode="hidden">
              <a:xfrm>
                <a:off x="5489" y="3042"/>
                <a:ext cx="186" cy="210"/>
              </a:xfrm>
              <a:custGeom>
                <a:avLst/>
                <a:gdLst>
                  <a:gd name="T0" fmla="*/ 0 w 185"/>
                  <a:gd name="T1" fmla="*/ 6 h 210"/>
                  <a:gd name="T2" fmla="*/ 66 w 185"/>
                  <a:gd name="T3" fmla="*/ 12 h 210"/>
                  <a:gd name="T4" fmla="*/ 119 w 185"/>
                  <a:gd name="T5" fmla="*/ 36 h 210"/>
                  <a:gd name="T6" fmla="*/ 155 w 185"/>
                  <a:gd name="T7" fmla="*/ 72 h 210"/>
                  <a:gd name="T8" fmla="*/ 161 w 185"/>
                  <a:gd name="T9" fmla="*/ 90 h 210"/>
                  <a:gd name="T10" fmla="*/ 167 w 185"/>
                  <a:gd name="T11" fmla="*/ 114 h 210"/>
                  <a:gd name="T12" fmla="*/ 161 w 185"/>
                  <a:gd name="T13" fmla="*/ 138 h 210"/>
                  <a:gd name="T14" fmla="*/ 149 w 185"/>
                  <a:gd name="T15" fmla="*/ 162 h 210"/>
                  <a:gd name="T16" fmla="*/ 119 w 185"/>
                  <a:gd name="T17" fmla="*/ 180 h 210"/>
                  <a:gd name="T18" fmla="*/ 90 w 185"/>
                  <a:gd name="T19" fmla="*/ 198 h 210"/>
                  <a:gd name="T20" fmla="*/ 96 w 185"/>
                  <a:gd name="T21" fmla="*/ 210 h 210"/>
                  <a:gd name="T22" fmla="*/ 131 w 185"/>
                  <a:gd name="T23" fmla="*/ 192 h 210"/>
                  <a:gd name="T24" fmla="*/ 161 w 185"/>
                  <a:gd name="T25" fmla="*/ 168 h 210"/>
                  <a:gd name="T26" fmla="*/ 179 w 185"/>
                  <a:gd name="T27" fmla="*/ 144 h 210"/>
                  <a:gd name="T28" fmla="*/ 185 w 185"/>
                  <a:gd name="T29" fmla="*/ 114 h 210"/>
                  <a:gd name="T30" fmla="*/ 179 w 185"/>
                  <a:gd name="T31" fmla="*/ 90 h 210"/>
                  <a:gd name="T32" fmla="*/ 173 w 185"/>
                  <a:gd name="T33" fmla="*/ 66 h 210"/>
                  <a:gd name="T34" fmla="*/ 155 w 185"/>
                  <a:gd name="T35" fmla="*/ 48 h 210"/>
                  <a:gd name="T36" fmla="*/ 131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5356" name="Freeform 60"/>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55357" name="Group 61"/>
              <p:cNvGrpSpPr>
                <a:grpSpLocks/>
              </p:cNvGrpSpPr>
              <p:nvPr/>
            </p:nvGrpSpPr>
            <p:grpSpPr bwMode="auto">
              <a:xfrm>
                <a:off x="5381" y="3085"/>
                <a:ext cx="227" cy="132"/>
                <a:chOff x="5381" y="3085"/>
                <a:chExt cx="227" cy="132"/>
              </a:xfrm>
            </p:grpSpPr>
            <p:sp>
              <p:nvSpPr>
                <p:cNvPr id="5535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5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6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536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grpSp>
        </p:grpSp>
      </p:grpSp>
      <p:sp>
        <p:nvSpPr>
          <p:cNvPr id="55362" name="Rectangle 66"/>
          <p:cNvSpPr>
            <a:spLocks noGrp="1" noChangeArrowheads="1"/>
          </p:cNvSpPr>
          <p:nvPr>
            <p:ph type="ctrTitle" sz="quarter"/>
          </p:nvPr>
        </p:nvSpPr>
        <p:spPr>
          <a:xfrm>
            <a:off x="685800" y="1692275"/>
            <a:ext cx="7772400" cy="1736725"/>
          </a:xfrm>
        </p:spPr>
        <p:txBody>
          <a:bodyPr anchor="b"/>
          <a:lstStyle>
            <a:lvl1pPr>
              <a:defRPr sz="5400"/>
            </a:lvl1pPr>
          </a:lstStyle>
          <a:p>
            <a:pPr lvl="0"/>
            <a:r>
              <a:rPr lang="ru-RU" altLang="ru-RU" noProof="0" smtClean="0"/>
              <a:t>Образец заголовка</a:t>
            </a:r>
          </a:p>
        </p:txBody>
      </p:sp>
      <p:sp>
        <p:nvSpPr>
          <p:cNvPr id="55363"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ru-RU" altLang="ru-RU" noProof="0" smtClean="0"/>
              <a:t>Образец подзаголовка</a:t>
            </a:r>
          </a:p>
        </p:txBody>
      </p:sp>
      <p:sp>
        <p:nvSpPr>
          <p:cNvPr id="55364" name="Rectangle 68"/>
          <p:cNvSpPr>
            <a:spLocks noGrp="1" noChangeArrowheads="1"/>
          </p:cNvSpPr>
          <p:nvPr>
            <p:ph type="dt" sz="quarter" idx="2"/>
          </p:nvPr>
        </p:nvSpPr>
        <p:spPr>
          <a:xfrm>
            <a:off x="457200" y="6248400"/>
            <a:ext cx="2133600" cy="457200"/>
          </a:xfrm>
        </p:spPr>
        <p:txBody>
          <a:bodyPr/>
          <a:lstStyle>
            <a:lvl1pPr>
              <a:defRPr/>
            </a:lvl1pPr>
          </a:lstStyle>
          <a:p>
            <a:fld id="{536E0A1E-8F00-443C-98E2-38257A639969}" type="datetimeFigureOut">
              <a:rPr lang="ru-RU" altLang="ru-RU"/>
              <a:pPr/>
              <a:t>02.02.2018</a:t>
            </a:fld>
            <a:endParaRPr lang="ru-RU" altLang="ru-RU"/>
          </a:p>
        </p:txBody>
      </p:sp>
      <p:sp>
        <p:nvSpPr>
          <p:cNvPr id="55365" name="Rectangle 69"/>
          <p:cNvSpPr>
            <a:spLocks noGrp="1" noChangeArrowheads="1"/>
          </p:cNvSpPr>
          <p:nvPr>
            <p:ph type="ftr" sz="quarter" idx="3"/>
          </p:nvPr>
        </p:nvSpPr>
        <p:spPr>
          <a:xfrm>
            <a:off x="3124200" y="6248400"/>
            <a:ext cx="2895600" cy="457200"/>
          </a:xfrm>
        </p:spPr>
        <p:txBody>
          <a:bodyPr/>
          <a:lstStyle>
            <a:lvl1pPr>
              <a:defRPr/>
            </a:lvl1pPr>
          </a:lstStyle>
          <a:p>
            <a:endParaRPr lang="ru-RU" altLang="ru-RU"/>
          </a:p>
        </p:txBody>
      </p:sp>
      <p:sp>
        <p:nvSpPr>
          <p:cNvPr id="55366" name="Rectangle 70"/>
          <p:cNvSpPr>
            <a:spLocks noGrp="1" noChangeArrowheads="1"/>
          </p:cNvSpPr>
          <p:nvPr>
            <p:ph type="sldNum" sz="quarter" idx="4"/>
          </p:nvPr>
        </p:nvSpPr>
        <p:spPr>
          <a:xfrm>
            <a:off x="6553200" y="6248400"/>
            <a:ext cx="2133600" cy="457200"/>
          </a:xfrm>
        </p:spPr>
        <p:txBody>
          <a:bodyPr/>
          <a:lstStyle>
            <a:lvl1pPr>
              <a:defRPr/>
            </a:lvl1pPr>
          </a:lstStyle>
          <a:p>
            <a:fld id="{1EE34FDA-0713-4A0B-9F6C-A110C6FE3B8F}" type="slidenum">
              <a:rPr lang="ru-RU" altLang="ru-RU"/>
              <a:pPr/>
              <a:t>‹#›</a:t>
            </a:fld>
            <a:endParaRPr lang="ru-RU" alt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59824942-3861-4445-BCC2-CF62E9E099AE}" type="datetimeFigureOut">
              <a:rPr lang="ru-RU" altLang="ru-RU"/>
              <a:pPr/>
              <a:t>02.02.2018</a:t>
            </a:fld>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6C6EFEDF-C45A-45D1-8A0B-7DF30763686C}" type="slidenum">
              <a:rPr lang="ru-RU" altLang="ru-RU"/>
              <a:pPr/>
              <a:t>‹#›</a:t>
            </a:fld>
            <a:endParaRPr lang="ru-RU" altLang="ru-RU"/>
          </a:p>
        </p:txBody>
      </p:sp>
    </p:spTree>
    <p:extLst>
      <p:ext uri="{BB962C8B-B14F-4D97-AF65-F5344CB8AC3E}">
        <p14:creationId xmlns:p14="http://schemas.microsoft.com/office/powerpoint/2010/main" val="125003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5E25F083-1FE0-42A3-A741-F0D2CB01D568}" type="datetimeFigureOut">
              <a:rPr lang="ru-RU" altLang="ru-RU"/>
              <a:pPr/>
              <a:t>02.02.2018</a:t>
            </a:fld>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0B5D1BE2-2E2C-489E-9AA4-822803B396FE}" type="slidenum">
              <a:rPr lang="ru-RU" altLang="ru-RU"/>
              <a:pPr/>
              <a:t>‹#›</a:t>
            </a:fld>
            <a:endParaRPr lang="ru-RU" altLang="ru-RU"/>
          </a:p>
        </p:txBody>
      </p:sp>
    </p:spTree>
    <p:extLst>
      <p:ext uri="{BB962C8B-B14F-4D97-AF65-F5344CB8AC3E}">
        <p14:creationId xmlns:p14="http://schemas.microsoft.com/office/powerpoint/2010/main" val="959722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fld id="{E708EB00-C1F4-46B3-B3DF-896451735056}" type="datetimeFigureOut">
              <a:rPr lang="ru-RU" altLang="ru-RU"/>
              <a:pPr/>
              <a:t>02.02.2018</a:t>
            </a:fld>
            <a:endParaRPr lang="ru-RU" altLang="ru-RU"/>
          </a:p>
        </p:txBody>
      </p:sp>
      <p:sp>
        <p:nvSpPr>
          <p:cNvPr id="6" name="Нижний колонтитул 5"/>
          <p:cNvSpPr>
            <a:spLocks noGrp="1"/>
          </p:cNvSpPr>
          <p:nvPr>
            <p:ph type="ftr" sz="quarter" idx="11"/>
          </p:nvPr>
        </p:nvSpPr>
        <p:spPr/>
        <p:txBody>
          <a:bodyPr/>
          <a:lstStyle>
            <a:lvl1pPr>
              <a:defRPr/>
            </a:lvl1pPr>
          </a:lstStyle>
          <a:p>
            <a:endParaRPr lang="ru-RU" altLang="ru-RU"/>
          </a:p>
        </p:txBody>
      </p:sp>
      <p:sp>
        <p:nvSpPr>
          <p:cNvPr id="7" name="Номер слайда 6"/>
          <p:cNvSpPr>
            <a:spLocks noGrp="1"/>
          </p:cNvSpPr>
          <p:nvPr>
            <p:ph type="sldNum" sz="quarter" idx="12"/>
          </p:nvPr>
        </p:nvSpPr>
        <p:spPr/>
        <p:txBody>
          <a:bodyPr/>
          <a:lstStyle>
            <a:lvl1pPr>
              <a:defRPr/>
            </a:lvl1pPr>
          </a:lstStyle>
          <a:p>
            <a:fld id="{672478CC-9935-46A8-A14D-98AD80586C62}" type="slidenum">
              <a:rPr lang="ru-RU" altLang="ru-RU"/>
              <a:pPr/>
              <a:t>‹#›</a:t>
            </a:fld>
            <a:endParaRPr lang="ru-RU" altLang="ru-RU"/>
          </a:p>
        </p:txBody>
      </p:sp>
    </p:spTree>
    <p:extLst>
      <p:ext uri="{BB962C8B-B14F-4D97-AF65-F5344CB8AC3E}">
        <p14:creationId xmlns:p14="http://schemas.microsoft.com/office/powerpoint/2010/main" val="1664949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30238" y="2505075"/>
            <a:ext cx="386873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29150" y="2505075"/>
            <a:ext cx="38877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fld id="{1AEDF820-6315-40A2-AFFD-4FCAC07F1058}" type="datetimeFigureOut">
              <a:rPr lang="ru-RU" altLang="ru-RU"/>
              <a:pPr/>
              <a:t>02.02.2018</a:t>
            </a:fld>
            <a:endParaRPr lang="ru-RU" altLang="ru-RU"/>
          </a:p>
        </p:txBody>
      </p:sp>
      <p:sp>
        <p:nvSpPr>
          <p:cNvPr id="8" name="Нижний колонтитул 7"/>
          <p:cNvSpPr>
            <a:spLocks noGrp="1"/>
          </p:cNvSpPr>
          <p:nvPr>
            <p:ph type="ftr" sz="quarter" idx="11"/>
          </p:nvPr>
        </p:nvSpPr>
        <p:spPr/>
        <p:txBody>
          <a:bodyPr/>
          <a:lstStyle>
            <a:lvl1pPr>
              <a:defRPr/>
            </a:lvl1pPr>
          </a:lstStyle>
          <a:p>
            <a:endParaRPr lang="ru-RU" altLang="ru-RU"/>
          </a:p>
        </p:txBody>
      </p:sp>
      <p:sp>
        <p:nvSpPr>
          <p:cNvPr id="9" name="Номер слайда 8"/>
          <p:cNvSpPr>
            <a:spLocks noGrp="1"/>
          </p:cNvSpPr>
          <p:nvPr>
            <p:ph type="sldNum" sz="quarter" idx="12"/>
          </p:nvPr>
        </p:nvSpPr>
        <p:spPr/>
        <p:txBody>
          <a:bodyPr/>
          <a:lstStyle>
            <a:lvl1pPr>
              <a:defRPr/>
            </a:lvl1pPr>
          </a:lstStyle>
          <a:p>
            <a:fld id="{0EE21495-EDBD-4FA2-824B-9B5E596FC0F5}" type="slidenum">
              <a:rPr lang="ru-RU" altLang="ru-RU"/>
              <a:pPr/>
              <a:t>‹#›</a:t>
            </a:fld>
            <a:endParaRPr lang="ru-RU" altLang="ru-RU"/>
          </a:p>
        </p:txBody>
      </p:sp>
    </p:spTree>
    <p:extLst>
      <p:ext uri="{BB962C8B-B14F-4D97-AF65-F5344CB8AC3E}">
        <p14:creationId xmlns:p14="http://schemas.microsoft.com/office/powerpoint/2010/main" val="3933710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fld id="{7123A434-3D6C-416A-B985-2C4E31BAC8AC}" type="datetimeFigureOut">
              <a:rPr lang="ru-RU" altLang="ru-RU"/>
              <a:pPr/>
              <a:t>02.02.2018</a:t>
            </a:fld>
            <a:endParaRPr lang="ru-RU" altLang="ru-RU"/>
          </a:p>
        </p:txBody>
      </p:sp>
      <p:sp>
        <p:nvSpPr>
          <p:cNvPr id="4" name="Нижний колонтитул 3"/>
          <p:cNvSpPr>
            <a:spLocks noGrp="1"/>
          </p:cNvSpPr>
          <p:nvPr>
            <p:ph type="ftr" sz="quarter" idx="11"/>
          </p:nvPr>
        </p:nvSpPr>
        <p:spPr/>
        <p:txBody>
          <a:bodyPr/>
          <a:lstStyle>
            <a:lvl1pPr>
              <a:defRPr/>
            </a:lvl1pPr>
          </a:lstStyle>
          <a:p>
            <a:endParaRPr lang="ru-RU" altLang="ru-RU"/>
          </a:p>
        </p:txBody>
      </p:sp>
      <p:sp>
        <p:nvSpPr>
          <p:cNvPr id="5" name="Номер слайда 4"/>
          <p:cNvSpPr>
            <a:spLocks noGrp="1"/>
          </p:cNvSpPr>
          <p:nvPr>
            <p:ph type="sldNum" sz="quarter" idx="12"/>
          </p:nvPr>
        </p:nvSpPr>
        <p:spPr/>
        <p:txBody>
          <a:bodyPr/>
          <a:lstStyle>
            <a:lvl1pPr>
              <a:defRPr/>
            </a:lvl1pPr>
          </a:lstStyle>
          <a:p>
            <a:fld id="{A77DD780-6FD1-4B9B-8BF5-B55404B0E454}" type="slidenum">
              <a:rPr lang="ru-RU" altLang="ru-RU"/>
              <a:pPr/>
              <a:t>‹#›</a:t>
            </a:fld>
            <a:endParaRPr lang="ru-RU" altLang="ru-RU"/>
          </a:p>
        </p:txBody>
      </p:sp>
    </p:spTree>
    <p:extLst>
      <p:ext uri="{BB962C8B-B14F-4D97-AF65-F5344CB8AC3E}">
        <p14:creationId xmlns:p14="http://schemas.microsoft.com/office/powerpoint/2010/main" val="48963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fld id="{68DA4682-CF00-403C-B520-7831FE9BF80F}" type="datetimeFigureOut">
              <a:rPr lang="ru-RU" altLang="ru-RU"/>
              <a:pPr/>
              <a:t>02.02.2018</a:t>
            </a:fld>
            <a:endParaRPr lang="ru-RU" altLang="ru-RU"/>
          </a:p>
        </p:txBody>
      </p:sp>
      <p:sp>
        <p:nvSpPr>
          <p:cNvPr id="3" name="Нижний колонтитул 2"/>
          <p:cNvSpPr>
            <a:spLocks noGrp="1"/>
          </p:cNvSpPr>
          <p:nvPr>
            <p:ph type="ftr" sz="quarter" idx="11"/>
          </p:nvPr>
        </p:nvSpPr>
        <p:spPr/>
        <p:txBody>
          <a:bodyPr/>
          <a:lstStyle>
            <a:lvl1pPr>
              <a:defRPr/>
            </a:lvl1pPr>
          </a:lstStyle>
          <a:p>
            <a:endParaRPr lang="ru-RU" altLang="ru-RU"/>
          </a:p>
        </p:txBody>
      </p:sp>
      <p:sp>
        <p:nvSpPr>
          <p:cNvPr id="4" name="Номер слайда 3"/>
          <p:cNvSpPr>
            <a:spLocks noGrp="1"/>
          </p:cNvSpPr>
          <p:nvPr>
            <p:ph type="sldNum" sz="quarter" idx="12"/>
          </p:nvPr>
        </p:nvSpPr>
        <p:spPr/>
        <p:txBody>
          <a:bodyPr/>
          <a:lstStyle>
            <a:lvl1pPr>
              <a:defRPr/>
            </a:lvl1pPr>
          </a:lstStyle>
          <a:p>
            <a:fld id="{80FE12A7-F20A-457C-A713-6752D9440805}" type="slidenum">
              <a:rPr lang="ru-RU" altLang="ru-RU"/>
              <a:pPr/>
              <a:t>‹#›</a:t>
            </a:fld>
            <a:endParaRPr lang="ru-RU" altLang="ru-RU"/>
          </a:p>
        </p:txBody>
      </p:sp>
    </p:spTree>
    <p:extLst>
      <p:ext uri="{BB962C8B-B14F-4D97-AF65-F5344CB8AC3E}">
        <p14:creationId xmlns:p14="http://schemas.microsoft.com/office/powerpoint/2010/main" val="2700599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35F99A7D-E5E2-47CD-9DF9-3271EC7A8F19}" type="datetimeFigureOut">
              <a:rPr lang="ru-RU" altLang="ru-RU"/>
              <a:pPr/>
              <a:t>02.02.2018</a:t>
            </a:fld>
            <a:endParaRPr lang="ru-RU" altLang="ru-RU"/>
          </a:p>
        </p:txBody>
      </p:sp>
      <p:sp>
        <p:nvSpPr>
          <p:cNvPr id="6" name="Нижний колонтитул 5"/>
          <p:cNvSpPr>
            <a:spLocks noGrp="1"/>
          </p:cNvSpPr>
          <p:nvPr>
            <p:ph type="ftr" sz="quarter" idx="11"/>
          </p:nvPr>
        </p:nvSpPr>
        <p:spPr/>
        <p:txBody>
          <a:bodyPr/>
          <a:lstStyle>
            <a:lvl1pPr>
              <a:defRPr/>
            </a:lvl1pPr>
          </a:lstStyle>
          <a:p>
            <a:endParaRPr lang="ru-RU" altLang="ru-RU"/>
          </a:p>
        </p:txBody>
      </p:sp>
      <p:sp>
        <p:nvSpPr>
          <p:cNvPr id="7" name="Номер слайда 6"/>
          <p:cNvSpPr>
            <a:spLocks noGrp="1"/>
          </p:cNvSpPr>
          <p:nvPr>
            <p:ph type="sldNum" sz="quarter" idx="12"/>
          </p:nvPr>
        </p:nvSpPr>
        <p:spPr/>
        <p:txBody>
          <a:bodyPr/>
          <a:lstStyle>
            <a:lvl1pPr>
              <a:defRPr/>
            </a:lvl1pPr>
          </a:lstStyle>
          <a:p>
            <a:fld id="{19B106D1-5B7B-4EAE-9E6E-94694C82FD6E}" type="slidenum">
              <a:rPr lang="ru-RU" altLang="ru-RU"/>
              <a:pPr/>
              <a:t>‹#›</a:t>
            </a:fld>
            <a:endParaRPr lang="ru-RU" altLang="ru-RU"/>
          </a:p>
        </p:txBody>
      </p:sp>
    </p:spTree>
    <p:extLst>
      <p:ext uri="{BB962C8B-B14F-4D97-AF65-F5344CB8AC3E}">
        <p14:creationId xmlns:p14="http://schemas.microsoft.com/office/powerpoint/2010/main" val="1157690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46328358-BCD5-4929-B198-650C39DEB705}" type="datetimeFigureOut">
              <a:rPr lang="ru-RU" altLang="ru-RU"/>
              <a:pPr/>
              <a:t>02.02.2018</a:t>
            </a:fld>
            <a:endParaRPr lang="ru-RU" altLang="ru-RU"/>
          </a:p>
        </p:txBody>
      </p:sp>
      <p:sp>
        <p:nvSpPr>
          <p:cNvPr id="6" name="Нижний колонтитул 5"/>
          <p:cNvSpPr>
            <a:spLocks noGrp="1"/>
          </p:cNvSpPr>
          <p:nvPr>
            <p:ph type="ftr" sz="quarter" idx="11"/>
          </p:nvPr>
        </p:nvSpPr>
        <p:spPr/>
        <p:txBody>
          <a:bodyPr/>
          <a:lstStyle>
            <a:lvl1pPr>
              <a:defRPr/>
            </a:lvl1pPr>
          </a:lstStyle>
          <a:p>
            <a:endParaRPr lang="ru-RU" altLang="ru-RU"/>
          </a:p>
        </p:txBody>
      </p:sp>
      <p:sp>
        <p:nvSpPr>
          <p:cNvPr id="7" name="Номер слайда 6"/>
          <p:cNvSpPr>
            <a:spLocks noGrp="1"/>
          </p:cNvSpPr>
          <p:nvPr>
            <p:ph type="sldNum" sz="quarter" idx="12"/>
          </p:nvPr>
        </p:nvSpPr>
        <p:spPr/>
        <p:txBody>
          <a:bodyPr/>
          <a:lstStyle>
            <a:lvl1pPr>
              <a:defRPr/>
            </a:lvl1pPr>
          </a:lstStyle>
          <a:p>
            <a:fld id="{09123CAC-30BE-4D6C-B304-24026204DCF8}" type="slidenum">
              <a:rPr lang="ru-RU" altLang="ru-RU"/>
              <a:pPr/>
              <a:t>‹#›</a:t>
            </a:fld>
            <a:endParaRPr lang="ru-RU" altLang="ru-RU"/>
          </a:p>
        </p:txBody>
      </p:sp>
    </p:spTree>
    <p:extLst>
      <p:ext uri="{BB962C8B-B14F-4D97-AF65-F5344CB8AC3E}">
        <p14:creationId xmlns:p14="http://schemas.microsoft.com/office/powerpoint/2010/main" val="418356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58EA0B33-C7A3-4852-AC9B-F08DD3D8C700}" type="datetimeFigureOut">
              <a:rPr lang="ru-RU" altLang="ru-RU"/>
              <a:pPr/>
              <a:t>02.02.2018</a:t>
            </a:fld>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78AFC4A7-5297-4FFA-A908-D40CA4C83AB7}" type="slidenum">
              <a:rPr lang="ru-RU" altLang="ru-RU"/>
              <a:pPr/>
              <a:t>‹#›</a:t>
            </a:fld>
            <a:endParaRPr lang="ru-RU" altLang="ru-RU"/>
          </a:p>
        </p:txBody>
      </p:sp>
    </p:spTree>
    <p:extLst>
      <p:ext uri="{BB962C8B-B14F-4D97-AF65-F5344CB8AC3E}">
        <p14:creationId xmlns:p14="http://schemas.microsoft.com/office/powerpoint/2010/main" val="941771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483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483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3BB24198-26DC-4563-B70B-582111CBAF7D}" type="datetimeFigureOut">
              <a:rPr lang="ru-RU" altLang="ru-RU"/>
              <a:pPr/>
              <a:t>02.02.2018</a:t>
            </a:fld>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2D593FDE-BC75-4305-9A8A-3FFE4862B49F}" type="slidenum">
              <a:rPr lang="ru-RU" altLang="ru-RU"/>
              <a:pPr/>
              <a:t>‹#›</a:t>
            </a:fld>
            <a:endParaRPr lang="ru-RU" altLang="ru-RU"/>
          </a:p>
        </p:txBody>
      </p:sp>
    </p:spTree>
    <p:extLst>
      <p:ext uri="{BB962C8B-B14F-4D97-AF65-F5344CB8AC3E}">
        <p14:creationId xmlns:p14="http://schemas.microsoft.com/office/powerpoint/2010/main" val="1591456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Freeform 2"/>
          <p:cNvSpPr>
            <a:spLocks/>
          </p:cNvSpPr>
          <p:nvPr/>
        </p:nvSpPr>
        <p:spPr bwMode="hidden">
          <a:xfrm>
            <a:off x="6627813" y="6429375"/>
            <a:ext cx="285750" cy="209550"/>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54275" name="Group 3"/>
          <p:cNvGrpSpPr>
            <a:grpSpLocks/>
          </p:cNvGrpSpPr>
          <p:nvPr/>
        </p:nvGrpSpPr>
        <p:grpSpPr bwMode="auto">
          <a:xfrm>
            <a:off x="3175" y="4267200"/>
            <a:ext cx="9140825" cy="2590800"/>
            <a:chOff x="2" y="2688"/>
            <a:chExt cx="5758" cy="1632"/>
          </a:xfrm>
        </p:grpSpPr>
        <p:sp>
          <p:nvSpPr>
            <p:cNvPr id="54276" name="Freeform 4"/>
            <p:cNvSpPr>
              <a:spLocks/>
            </p:cNvSpPr>
            <p:nvPr/>
          </p:nvSpPr>
          <p:spPr bwMode="hidden">
            <a:xfrm>
              <a:off x="2" y="2688"/>
              <a:ext cx="5758" cy="1632"/>
            </a:xfrm>
            <a:custGeom>
              <a:avLst/>
              <a:gdLst>
                <a:gd name="T0" fmla="*/ 5740 w 5740"/>
                <a:gd name="T1" fmla="*/ 4316 h 4316"/>
                <a:gd name="T2" fmla="*/ 0 w 5740"/>
                <a:gd name="T3" fmla="*/ 4316 h 4316"/>
                <a:gd name="T4" fmla="*/ 0 w 5740"/>
                <a:gd name="T5" fmla="*/ 0 h 4316"/>
                <a:gd name="T6" fmla="*/ 5740 w 5740"/>
                <a:gd name="T7" fmla="*/ 0 h 4316"/>
                <a:gd name="T8" fmla="*/ 5740 w 5740"/>
                <a:gd name="T9" fmla="*/ 4316 h 4316"/>
                <a:gd name="T10" fmla="*/ 5740 w 5740"/>
                <a:gd name="T11" fmla="*/ 4316 h 4316"/>
              </a:gdLst>
              <a:ahLst/>
              <a:cxnLst>
                <a:cxn ang="0">
                  <a:pos x="T0" y="T1"/>
                </a:cxn>
                <a:cxn ang="0">
                  <a:pos x="T2" y="T3"/>
                </a:cxn>
                <a:cxn ang="0">
                  <a:pos x="T4" y="T5"/>
                </a:cxn>
                <a:cxn ang="0">
                  <a:pos x="T6" y="T7"/>
                </a:cxn>
                <a:cxn ang="0">
                  <a:pos x="T8" y="T9"/>
                </a:cxn>
                <a:cxn ang="0">
                  <a:pos x="T10" y="T11"/>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54277" name="Group 5"/>
            <p:cNvGrpSpPr>
              <a:grpSpLocks/>
            </p:cNvGrpSpPr>
            <p:nvPr userDrawn="1"/>
          </p:nvGrpSpPr>
          <p:grpSpPr bwMode="auto">
            <a:xfrm>
              <a:off x="3528" y="3715"/>
              <a:ext cx="792" cy="521"/>
              <a:chOff x="3527" y="3715"/>
              <a:chExt cx="792" cy="521"/>
            </a:xfrm>
          </p:grpSpPr>
          <p:sp>
            <p:nvSpPr>
              <p:cNvPr id="54278"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279"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280"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281"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282"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283" name="Freeform 11"/>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284" name="Freeform 12"/>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285" name="Freeform 13"/>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286" name="Freeform 14"/>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287" name="Freeform 15"/>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288"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grpSp>
        <p:grpSp>
          <p:nvGrpSpPr>
            <p:cNvPr id="54289" name="Group 17"/>
            <p:cNvGrpSpPr>
              <a:grpSpLocks/>
            </p:cNvGrpSpPr>
            <p:nvPr userDrawn="1"/>
          </p:nvGrpSpPr>
          <p:grpSpPr bwMode="auto">
            <a:xfrm>
              <a:off x="1776" y="3631"/>
              <a:ext cx="1626" cy="683"/>
              <a:chOff x="1776" y="3631"/>
              <a:chExt cx="1626" cy="683"/>
            </a:xfrm>
          </p:grpSpPr>
          <p:sp>
            <p:nvSpPr>
              <p:cNvPr id="54290"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291"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292"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293"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294"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295"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296"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297"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298" name="Freeform 26"/>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299" name="Freeform 27"/>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00" name="Freeform 28"/>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01" name="Freeform 29"/>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02" name="Freeform 30"/>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03" name="Freeform 31"/>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04" name="Freeform 32"/>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05" name="Freeform 33"/>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06" name="Freeform 34"/>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07" name="Freeform 35"/>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nvGrpSpPr>
            <p:cNvPr id="54308" name="Group 36"/>
            <p:cNvGrpSpPr>
              <a:grpSpLocks/>
            </p:cNvGrpSpPr>
            <p:nvPr userDrawn="1"/>
          </p:nvGrpSpPr>
          <p:grpSpPr bwMode="auto">
            <a:xfrm>
              <a:off x="4128" y="3360"/>
              <a:ext cx="1351" cy="821"/>
              <a:chOff x="4128" y="3360"/>
              <a:chExt cx="1351" cy="821"/>
            </a:xfrm>
          </p:grpSpPr>
          <p:sp>
            <p:nvSpPr>
              <p:cNvPr id="54309" name="Freeform 37"/>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10" name="Freeform 38"/>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11" name="Freeform 39"/>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12" name="Freeform 40"/>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13" name="Freeform 41"/>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14" name="Freeform 42"/>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15" name="Freeform 43"/>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16" name="Freeform 44"/>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17" name="Freeform 45"/>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18" name="Freeform 46"/>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19" name="Freeform 47"/>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20"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321"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322"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323"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324"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325"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grpSp>
        <p:grpSp>
          <p:nvGrpSpPr>
            <p:cNvPr id="54326" name="Group 54"/>
            <p:cNvGrpSpPr>
              <a:grpSpLocks/>
            </p:cNvGrpSpPr>
            <p:nvPr userDrawn="1"/>
          </p:nvGrpSpPr>
          <p:grpSpPr bwMode="auto">
            <a:xfrm>
              <a:off x="5280" y="3024"/>
              <a:ext cx="425" cy="258"/>
              <a:chOff x="5280" y="3024"/>
              <a:chExt cx="425" cy="258"/>
            </a:xfrm>
          </p:grpSpPr>
          <p:sp>
            <p:nvSpPr>
              <p:cNvPr id="54327" name="Freeform 55"/>
              <p:cNvSpPr>
                <a:spLocks/>
              </p:cNvSpPr>
              <p:nvPr/>
            </p:nvSpPr>
            <p:spPr bwMode="hidden">
              <a:xfrm>
                <a:off x="5280" y="3186"/>
                <a:ext cx="383" cy="96"/>
              </a:xfrm>
              <a:custGeom>
                <a:avLst/>
                <a:gdLst>
                  <a:gd name="T0" fmla="*/ 209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09 w 382"/>
                  <a:gd name="T19" fmla="*/ 96 h 96"/>
                  <a:gd name="T20" fmla="*/ 263 w 382"/>
                  <a:gd name="T21" fmla="*/ 90 h 96"/>
                  <a:gd name="T22" fmla="*/ 311 w 382"/>
                  <a:gd name="T23" fmla="*/ 84 h 96"/>
                  <a:gd name="T24" fmla="*/ 352 w 382"/>
                  <a:gd name="T25" fmla="*/ 66 h 96"/>
                  <a:gd name="T26" fmla="*/ 382 w 382"/>
                  <a:gd name="T27" fmla="*/ 42 h 96"/>
                  <a:gd name="T28" fmla="*/ 376 w 382"/>
                  <a:gd name="T29" fmla="*/ 42 h 96"/>
                  <a:gd name="T30" fmla="*/ 346 w 382"/>
                  <a:gd name="T31" fmla="*/ 66 h 96"/>
                  <a:gd name="T32" fmla="*/ 305 w 382"/>
                  <a:gd name="T33" fmla="*/ 78 h 96"/>
                  <a:gd name="T34" fmla="*/ 263 w 382"/>
                  <a:gd name="T35" fmla="*/ 90 h 96"/>
                  <a:gd name="T36" fmla="*/ 209 w 382"/>
                  <a:gd name="T37" fmla="*/ 96 h 96"/>
                  <a:gd name="T38" fmla="*/ 209 w 38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28" name="Freeform 56"/>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29" name="Freeform 57"/>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30" name="Freeform 58"/>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31" name="Freeform 59"/>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32" name="Freeform 60"/>
              <p:cNvSpPr>
                <a:spLocks/>
              </p:cNvSpPr>
              <p:nvPr/>
            </p:nvSpPr>
            <p:spPr bwMode="hidden">
              <a:xfrm>
                <a:off x="5489" y="3042"/>
                <a:ext cx="186" cy="210"/>
              </a:xfrm>
              <a:custGeom>
                <a:avLst/>
                <a:gdLst>
                  <a:gd name="T0" fmla="*/ 0 w 185"/>
                  <a:gd name="T1" fmla="*/ 6 h 210"/>
                  <a:gd name="T2" fmla="*/ 66 w 185"/>
                  <a:gd name="T3" fmla="*/ 12 h 210"/>
                  <a:gd name="T4" fmla="*/ 119 w 185"/>
                  <a:gd name="T5" fmla="*/ 36 h 210"/>
                  <a:gd name="T6" fmla="*/ 155 w 185"/>
                  <a:gd name="T7" fmla="*/ 72 h 210"/>
                  <a:gd name="T8" fmla="*/ 161 w 185"/>
                  <a:gd name="T9" fmla="*/ 90 h 210"/>
                  <a:gd name="T10" fmla="*/ 167 w 185"/>
                  <a:gd name="T11" fmla="*/ 114 h 210"/>
                  <a:gd name="T12" fmla="*/ 161 w 185"/>
                  <a:gd name="T13" fmla="*/ 138 h 210"/>
                  <a:gd name="T14" fmla="*/ 149 w 185"/>
                  <a:gd name="T15" fmla="*/ 162 h 210"/>
                  <a:gd name="T16" fmla="*/ 119 w 185"/>
                  <a:gd name="T17" fmla="*/ 180 h 210"/>
                  <a:gd name="T18" fmla="*/ 90 w 185"/>
                  <a:gd name="T19" fmla="*/ 198 h 210"/>
                  <a:gd name="T20" fmla="*/ 96 w 185"/>
                  <a:gd name="T21" fmla="*/ 210 h 210"/>
                  <a:gd name="T22" fmla="*/ 131 w 185"/>
                  <a:gd name="T23" fmla="*/ 192 h 210"/>
                  <a:gd name="T24" fmla="*/ 161 w 185"/>
                  <a:gd name="T25" fmla="*/ 168 h 210"/>
                  <a:gd name="T26" fmla="*/ 179 w 185"/>
                  <a:gd name="T27" fmla="*/ 144 h 210"/>
                  <a:gd name="T28" fmla="*/ 185 w 185"/>
                  <a:gd name="T29" fmla="*/ 114 h 210"/>
                  <a:gd name="T30" fmla="*/ 179 w 185"/>
                  <a:gd name="T31" fmla="*/ 90 h 210"/>
                  <a:gd name="T32" fmla="*/ 173 w 185"/>
                  <a:gd name="T33" fmla="*/ 66 h 210"/>
                  <a:gd name="T34" fmla="*/ 155 w 185"/>
                  <a:gd name="T35" fmla="*/ 48 h 210"/>
                  <a:gd name="T36" fmla="*/ 131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4333" name="Freeform 61"/>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54334" name="Group 62"/>
              <p:cNvGrpSpPr>
                <a:grpSpLocks/>
              </p:cNvGrpSpPr>
              <p:nvPr/>
            </p:nvGrpSpPr>
            <p:grpSpPr bwMode="auto">
              <a:xfrm>
                <a:off x="5381" y="3085"/>
                <a:ext cx="227" cy="132"/>
                <a:chOff x="5381" y="3085"/>
                <a:chExt cx="227" cy="132"/>
              </a:xfrm>
            </p:grpSpPr>
            <p:sp>
              <p:nvSpPr>
                <p:cNvPr id="54335"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336"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337"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54338"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grpSp>
        </p:grpSp>
      </p:grpSp>
      <p:sp>
        <p:nvSpPr>
          <p:cNvPr id="54339" name="Rectangle 67"/>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ru-RU" altLang="ru-RU" smtClean="0"/>
              <a:t>Образец заголовка</a:t>
            </a:r>
          </a:p>
        </p:txBody>
      </p:sp>
      <p:sp>
        <p:nvSpPr>
          <p:cNvPr id="54340" name="Rectangle 68"/>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54341" name="Rectangle 69"/>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defRPr>
            </a:lvl1pPr>
          </a:lstStyle>
          <a:p>
            <a:fld id="{9EA832EB-6A4D-4F1C-A6C9-1EA53A88E5FF}" type="datetimeFigureOut">
              <a:rPr lang="ru-RU" altLang="ru-RU"/>
              <a:pPr/>
              <a:t>02.02.2018</a:t>
            </a:fld>
            <a:endParaRPr lang="ru-RU" altLang="ru-RU"/>
          </a:p>
        </p:txBody>
      </p:sp>
      <p:sp>
        <p:nvSpPr>
          <p:cNvPr id="54342" name="Rectangle 70"/>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defRPr>
            </a:lvl1pPr>
          </a:lstStyle>
          <a:p>
            <a:endParaRPr lang="ru-RU" altLang="ru-RU"/>
          </a:p>
        </p:txBody>
      </p:sp>
      <p:sp>
        <p:nvSpPr>
          <p:cNvPr id="54343" name="Rectangle 71"/>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defRPr>
            </a:lvl1pPr>
          </a:lstStyle>
          <a:p>
            <a:fld id="{8F399EE4-F12A-42EB-8223-0448831B1456}" type="slidenum">
              <a:rPr lang="ru-RU" altLang="ru-RU"/>
              <a:pPr/>
              <a:t>‹#›</a:t>
            </a:fld>
            <a:endParaRPr lang="ru-RU" altLang="ru-RU"/>
          </a:p>
        </p:txBody>
      </p:sp>
    </p:spTree>
  </p:cSld>
  <p:clrMap bg1="dk2" tx1="lt1" bg2="dk1"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iming>
    <p:tnLst>
      <p:par>
        <p:cTn id="1" dur="indefinite" restart="never" nodeType="tmRoot"/>
      </p:par>
    </p:tnLst>
  </p:timing>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fontAlgn="base">
        <a:spcBef>
          <a:spcPct val="20000"/>
        </a:spcBef>
        <a:spcAft>
          <a:spcPct val="0"/>
        </a:spcAft>
        <a:buClr>
          <a:schemeClr val="hlink"/>
        </a:buClr>
        <a:buSzPct val="80000"/>
        <a:buFont typeface="Wingdings" panose="05000000000000000000" pitchFamily="2" charset="2"/>
        <a:buChar char="Ø"/>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50000"/>
        <a:buFont typeface="Wingdings" panose="05000000000000000000" pitchFamily="2" charset="2"/>
        <a:buChar char="l"/>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accent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SzPct val="50000"/>
        <a:buFont typeface="Wingdings" panose="05000000000000000000" pitchFamily="2" charset="2"/>
        <a:buChar char="l"/>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html:file://G:\&#1059;&#1052;&#1050;\&#1080;&#1089;\3.mht!http://www.eusi.ru/lib/titorenko_avtomatisirovannye_informazionnye_tehnologii_v/13.jpg"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ctrTitle" idx="4294967295"/>
          </p:nvPr>
        </p:nvSpPr>
        <p:spPr>
          <a:xfrm>
            <a:off x="381000" y="533400"/>
            <a:ext cx="8077200" cy="6019800"/>
          </a:xfrm>
        </p:spPr>
        <p:txBody>
          <a:bodyPr anchorCtr="0"/>
          <a:lstStyle/>
          <a:p>
            <a:r>
              <a:rPr lang="ru-RU" altLang="ru-RU" sz="3600" b="1" dirty="0" smtClean="0"/>
              <a:t> </a:t>
            </a:r>
            <a:r>
              <a:rPr lang="ru-RU" altLang="ru-RU" sz="3600" b="1" dirty="0"/>
              <a:t>Информационное   обеспечение информационной системы</a:t>
            </a:r>
            <a:r>
              <a:rPr lang="ru-RU" altLang="ru-RU" sz="5400" i="1" dirty="0"/>
              <a:t/>
            </a:r>
            <a:br>
              <a:rPr lang="ru-RU" altLang="ru-RU" sz="5400" i="1" dirty="0"/>
            </a:br>
            <a:r>
              <a:rPr lang="ru-RU" altLang="ru-RU" sz="5400" dirty="0"/>
              <a:t> </a:t>
            </a:r>
            <a:r>
              <a:rPr lang="ru-RU" altLang="ru-RU" sz="5400" b="1" i="1" dirty="0"/>
              <a:t/>
            </a:r>
            <a:br>
              <a:rPr lang="ru-RU" altLang="ru-RU" sz="5400" b="1" i="1" dirty="0"/>
            </a:br>
            <a:r>
              <a:rPr lang="ru-RU" altLang="ru-RU" sz="2800" b="1" dirty="0"/>
              <a:t>План:</a:t>
            </a:r>
            <a:br>
              <a:rPr lang="ru-RU" altLang="ru-RU" sz="2800" b="1" dirty="0"/>
            </a:br>
            <a:r>
              <a:rPr lang="ru-RU" altLang="ru-RU" sz="2800" b="1" dirty="0"/>
              <a:t>1.  </a:t>
            </a:r>
            <a:r>
              <a:rPr lang="ru-RU" altLang="ru-RU" sz="2800" b="1" dirty="0" err="1"/>
              <a:t>Внемашинное</a:t>
            </a:r>
            <a:r>
              <a:rPr lang="ru-RU" altLang="ru-RU" sz="2800" b="1" dirty="0"/>
              <a:t> ИО</a:t>
            </a:r>
            <a:br>
              <a:rPr lang="ru-RU" altLang="ru-RU" sz="2800" b="1" dirty="0"/>
            </a:br>
            <a:r>
              <a:rPr lang="ru-RU" altLang="ru-RU" sz="2800" b="1" dirty="0"/>
              <a:t>2. . Состав и организация </a:t>
            </a:r>
            <a:r>
              <a:rPr lang="ru-RU" altLang="ru-RU" sz="2800" b="1" dirty="0" err="1"/>
              <a:t>внутримашинного</a:t>
            </a:r>
            <a:r>
              <a:rPr lang="ru-RU" altLang="ru-RU" sz="2800" b="1" dirty="0"/>
              <a:t> информационного обеспечения</a:t>
            </a:r>
            <a:r>
              <a:rPr lang="ru-RU" altLang="ru-RU" sz="5400" b="1" dirty="0"/>
              <a:t/>
            </a:r>
            <a:br>
              <a:rPr lang="ru-RU" altLang="ru-RU" sz="5400" b="1" dirty="0"/>
            </a:br>
            <a:endParaRPr lang="ru-RU" altLang="ru-RU" sz="5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idx="4294967295"/>
          </p:nvPr>
        </p:nvSpPr>
        <p:spPr>
          <a:xfrm>
            <a:off x="457200" y="274638"/>
            <a:ext cx="8153400" cy="5592762"/>
          </a:xfrm>
        </p:spPr>
        <p:txBody>
          <a:bodyPr anchorCtr="0"/>
          <a:lstStyle/>
          <a:p>
            <a:r>
              <a:rPr lang="ru-RU" altLang="ru-RU" sz="3600" b="1"/>
              <a:t>Информационное обеспечение</a:t>
            </a:r>
            <a:r>
              <a:rPr lang="ru-RU" altLang="ru-RU" sz="3600"/>
              <a:t> - совокупность единой системы классификации и кодирования информации, унифицированных систем документации, схем информационных потоков, циркулирующих в организации, а также методология построения баз данных. </a:t>
            </a:r>
            <a:br>
              <a:rPr lang="ru-RU" altLang="ru-RU" sz="3600"/>
            </a:br>
            <a:endParaRPr lang="ru-RU" altLang="ru-RU" sz="36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762000" y="304800"/>
          <a:ext cx="81534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Содержимое 2"/>
          <p:cNvSpPr>
            <a:spLocks noGrp="1"/>
          </p:cNvSpPr>
          <p:nvPr>
            <p:ph idx="4294967295"/>
          </p:nvPr>
        </p:nvSpPr>
        <p:spPr>
          <a:xfrm>
            <a:off x="457200" y="838200"/>
            <a:ext cx="8229600" cy="4525963"/>
          </a:xfrm>
        </p:spPr>
        <p:txBody>
          <a:bodyPr/>
          <a:lstStyle/>
          <a:p>
            <a:pPr algn="ctr">
              <a:buFont typeface="Wingdings" panose="05000000000000000000" pitchFamily="2" charset="2"/>
              <a:buNone/>
            </a:pPr>
            <a:r>
              <a:rPr lang="ru-RU" altLang="ru-RU" b="1" i="1"/>
              <a:t>   Система показателей </a:t>
            </a:r>
          </a:p>
          <a:p>
            <a:pPr algn="ctr">
              <a:buFont typeface="Wingdings" panose="05000000000000000000" pitchFamily="2" charset="2"/>
              <a:buNone/>
            </a:pPr>
            <a:r>
              <a:rPr lang="ru-RU" altLang="ru-RU" sz="2800" b="1" i="1"/>
              <a:t>представляет собой упорядоченную со­вокупность взаимосвязанных показателей, характеризующих закономерности производственно-хозяйственной деятельности экономического объекта</a:t>
            </a:r>
            <a:r>
              <a:rPr lang="ru-RU" altLang="ru-RU"/>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457200" y="1219200"/>
            <a:ext cx="8229600" cy="4267200"/>
          </a:xfrm>
        </p:spPr>
        <p:txBody>
          <a:bodyPr anchorCtr="0"/>
          <a:lstStyle/>
          <a:p>
            <a:r>
              <a:rPr lang="ru-RU" altLang="ru-RU" sz="4000" b="1">
                <a:solidFill>
                  <a:schemeClr val="tx1"/>
                </a:solidFill>
              </a:rPr>
              <a:t>Классификатор</a:t>
            </a:r>
            <a:r>
              <a:rPr lang="ru-RU" altLang="ru-RU" sz="4000">
                <a:solidFill>
                  <a:schemeClr val="tx1"/>
                </a:solidFill>
              </a:rPr>
              <a:t> — это систематизированный свод однородных наименований (классификационных признаков) и их кодовых обозначений.</a:t>
            </a:r>
            <a:r>
              <a:rPr lang="ru-RU" altLang="ru-RU" sz="2400" b="1" i="1">
                <a:solidFill>
                  <a:schemeClr val="tx1"/>
                </a:solidFill>
              </a:rPr>
              <a:t/>
            </a:r>
            <a:br>
              <a:rPr lang="ru-RU" altLang="ru-RU" sz="2400" b="1" i="1">
                <a:solidFill>
                  <a:schemeClr val="tx1"/>
                </a:solidFill>
              </a:rPr>
            </a:br>
            <a:endParaRPr lang="ru-RU" altLang="ru-RU" sz="24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ctrTitle" idx="4294967295"/>
          </p:nvPr>
        </p:nvSpPr>
        <p:spPr>
          <a:xfrm>
            <a:off x="685800" y="685800"/>
            <a:ext cx="7772400" cy="4876800"/>
          </a:xfrm>
        </p:spPr>
        <p:txBody>
          <a:bodyPr anchorCtr="0"/>
          <a:lstStyle/>
          <a:p>
            <a:r>
              <a:rPr lang="ru-RU" altLang="ru-RU" sz="3600" b="1">
                <a:solidFill>
                  <a:schemeClr val="tx1"/>
                </a:solidFill>
              </a:rPr>
              <a:t>Код </a:t>
            </a:r>
            <a:r>
              <a:rPr lang="ru-RU" altLang="ru-RU" sz="3600">
                <a:solidFill>
                  <a:schemeClr val="tx1"/>
                </a:solidFill>
              </a:rPr>
              <a:t>- условное обозначение объекта знаком или группой знаков по определенным правилам, установленным системами кодирования.</a:t>
            </a:r>
            <a:r>
              <a:rPr lang="ru-RU" altLang="ru-RU" sz="3600" b="1" i="1">
                <a:solidFill>
                  <a:schemeClr val="tx1"/>
                </a:solidFill>
              </a:rPr>
              <a:t/>
            </a:r>
            <a:br>
              <a:rPr lang="ru-RU" altLang="ru-RU" sz="3600" b="1" i="1">
                <a:solidFill>
                  <a:schemeClr val="tx1"/>
                </a:solidFill>
              </a:rPr>
            </a:br>
            <a:r>
              <a:rPr lang="ru-RU" altLang="ru-RU" sz="3600" b="1" i="1">
                <a:solidFill>
                  <a:schemeClr val="tx1"/>
                </a:solidFill>
              </a:rPr>
              <a:t/>
            </a:r>
            <a:br>
              <a:rPr lang="ru-RU" altLang="ru-RU" sz="3600" b="1" i="1">
                <a:solidFill>
                  <a:schemeClr val="tx1"/>
                </a:solidFill>
              </a:rPr>
            </a:br>
            <a:r>
              <a:rPr lang="ru-RU" altLang="ru-RU" sz="3600">
                <a:solidFill>
                  <a:schemeClr val="tx1"/>
                </a:solidFill>
              </a:rPr>
              <a:t>Коды могут быть цифровыми, буквенными, комбинированными.</a:t>
            </a:r>
            <a:r>
              <a:rPr lang="ru-RU" altLang="ru-RU" sz="3600" b="1" i="1">
                <a:solidFill>
                  <a:schemeClr val="tx1"/>
                </a:solidFill>
              </a:rPr>
              <a:t> </a:t>
            </a:r>
            <a:r>
              <a:rPr lang="ru-RU" altLang="ru-RU" sz="3600"/>
              <a:t/>
            </a:r>
            <a:br>
              <a:rPr lang="ru-RU" altLang="ru-RU" sz="3600"/>
            </a:br>
            <a:endParaRPr lang="ru-RU" altLang="ru-RU" sz="36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ctrTitle" idx="4294967295"/>
          </p:nvPr>
        </p:nvSpPr>
        <p:spPr>
          <a:xfrm>
            <a:off x="990600" y="1066800"/>
            <a:ext cx="7467600" cy="4800600"/>
          </a:xfrm>
        </p:spPr>
        <p:txBody>
          <a:bodyPr anchorCtr="0"/>
          <a:lstStyle/>
          <a:p>
            <a:r>
              <a:rPr lang="ru-RU" altLang="ru-RU" sz="4000" b="1"/>
              <a:t>Основная цель кодирования</a:t>
            </a:r>
            <a:r>
              <a:rPr lang="ru-RU" altLang="ru-RU" sz="4000"/>
              <a:t> состоит в однозначном обозначении объектов, и в обеспечении необходимой достоверности кодируемой информации.</a:t>
            </a:r>
            <a:r>
              <a:rPr lang="ru-RU" altLang="ru-RU" sz="4000" b="1" i="1"/>
              <a:t/>
            </a:r>
            <a:br>
              <a:rPr lang="ru-RU" altLang="ru-RU" sz="4000" b="1" i="1"/>
            </a:br>
            <a:endParaRPr lang="ru-RU" altLang="ru-RU" sz="40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p:txBody>
          <a:bodyPr anchorCtr="0"/>
          <a:lstStyle/>
          <a:p>
            <a:r>
              <a:rPr lang="ru-RU" altLang="ru-RU" sz="4000">
                <a:solidFill>
                  <a:schemeClr val="tx1"/>
                </a:solidFill>
              </a:rPr>
              <a:t>Применяется несколько видов систем кодирования: </a:t>
            </a:r>
            <a:endParaRPr lang="ru-RU" altLang="ru-RU" sz="4000"/>
          </a:p>
        </p:txBody>
      </p:sp>
      <p:sp>
        <p:nvSpPr>
          <p:cNvPr id="10243" name="Содержимое 2"/>
          <p:cNvSpPr>
            <a:spLocks noGrp="1"/>
          </p:cNvSpPr>
          <p:nvPr>
            <p:ph idx="4294967295"/>
          </p:nvPr>
        </p:nvSpPr>
        <p:spPr/>
        <p:txBody>
          <a:bodyPr/>
          <a:lstStyle/>
          <a:p>
            <a:r>
              <a:rPr lang="ru-RU" altLang="ru-RU"/>
              <a:t>порядковая, </a:t>
            </a:r>
          </a:p>
          <a:p>
            <a:r>
              <a:rPr lang="ru-RU" altLang="ru-RU"/>
              <a:t>серийная, </a:t>
            </a:r>
          </a:p>
          <a:p>
            <a:r>
              <a:rPr lang="ru-RU" altLang="ru-RU"/>
              <a:t>позиционная,</a:t>
            </a:r>
          </a:p>
          <a:p>
            <a:r>
              <a:rPr lang="ru-RU" altLang="ru-RU"/>
              <a:t> комбинированная </a:t>
            </a:r>
          </a:p>
          <a:p>
            <a:r>
              <a:rPr lang="ru-RU" altLang="ru-RU"/>
              <a:t> штриховая.</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ctrTitle" idx="4294967295"/>
          </p:nvPr>
        </p:nvSpPr>
        <p:spPr>
          <a:xfrm>
            <a:off x="685800" y="762000"/>
            <a:ext cx="7772400" cy="4953000"/>
          </a:xfrm>
        </p:spPr>
        <p:txBody>
          <a:bodyPr anchorCtr="0"/>
          <a:lstStyle/>
          <a:p>
            <a:r>
              <a:rPr lang="ru-RU" altLang="ru-RU" sz="2400" b="1"/>
              <a:t>При порядковой системе кодирования</a:t>
            </a:r>
            <a:r>
              <a:rPr lang="ru-RU" altLang="ru-RU" sz="2400"/>
              <a:t> все позиции номенклатуры кодируются по младшему признаку, без учета старших признаков. Всем позициям присваиваются порядковые номера без резерва. Коды системы малозначны, просты, но нет возможности подведения итогов по старшим признакам, т.к. при кодировании учитывался лишь младший признак, и отсутствуют резервные позиции. Поэтому порядковая система используется при кодировании устойчивых однопризначных номенклатур.</a:t>
            </a:r>
            <a:br>
              <a:rPr lang="ru-RU" altLang="ru-RU" sz="2400"/>
            </a:br>
            <a:endParaRPr lang="ru-RU" altLang="ru-RU" sz="24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idx="4294967295"/>
          </p:nvPr>
        </p:nvSpPr>
        <p:spPr>
          <a:xfrm>
            <a:off x="457200" y="1143000"/>
            <a:ext cx="8229600" cy="5364163"/>
          </a:xfrm>
        </p:spPr>
        <p:txBody>
          <a:bodyPr anchorCtr="0"/>
          <a:lstStyle/>
          <a:p>
            <a:r>
              <a:rPr lang="ru-RU" altLang="ru-RU" sz="2400" b="1"/>
              <a:t>Серийная система</a:t>
            </a:r>
            <a:r>
              <a:rPr lang="ru-RU" altLang="ru-RU" sz="2400"/>
              <a:t> </a:t>
            </a:r>
            <a:r>
              <a:rPr lang="ru-RU" altLang="ru-RU" sz="2400" b="1"/>
              <a:t>кодирования</a:t>
            </a:r>
            <a:r>
              <a:rPr lang="ru-RU" altLang="ru-RU" sz="2400"/>
              <a:t> предполагает выделение среди объектов отдельных классов, серий. Эта система позволяет закодировать двух- и более призначные номенклатуры. Каждой группе старших признаков присваивается серия номеров. В пределах этой серии каждая позиция младших признаков номенклатуры кодируется порядковым номером. Эта система кодирования предусматривает резервные номера для старших порядков номенклатуры (резерв серии) и позволяет получать сводные итоги по всем группировочным признакам (итог по серии). Используется при небольшом количестве групп (1.1, 1.2, …,2.1, 2.2, …)</a:t>
            </a:r>
            <a:br>
              <a:rPr lang="ru-RU" altLang="ru-RU" sz="2400"/>
            </a:br>
            <a:endParaRPr lang="ru-RU" altLang="ru-RU" sz="24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ctrTitle" idx="4294967295"/>
          </p:nvPr>
        </p:nvSpPr>
        <p:spPr>
          <a:xfrm>
            <a:off x="685800" y="762000"/>
            <a:ext cx="7772400" cy="4953000"/>
          </a:xfrm>
        </p:spPr>
        <p:txBody>
          <a:bodyPr anchorCtr="0"/>
          <a:lstStyle/>
          <a:p>
            <a:r>
              <a:rPr lang="ru-RU" altLang="ru-RU" sz="2400" b="1"/>
              <a:t>Позиционная система кодирования </a:t>
            </a:r>
            <a:r>
              <a:rPr lang="ru-RU" altLang="ru-RU" sz="2400"/>
              <a:t>используется для кодирования сложных номенклатур, объекты которых могут формироваться по различным признакам. Например, Э-3-2: Э – позиция факультета, 3 – позиция курса, 2 – позиция группы. При позиционной системе кодирования четко выделяется каждый признак и ему отводится один или несколько разрядов в зависимости от его значности. Затем каждый признак кодируется отдельно (часто начиная с 1, 01, 001 и т.д.) – в зависимости то значности признака. </a:t>
            </a:r>
            <a:br>
              <a:rPr lang="ru-RU" altLang="ru-RU" sz="2400"/>
            </a:br>
            <a:endParaRPr lang="ru-RU" altLang="ru-RU" sz="24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idx="4294967295"/>
          </p:nvPr>
        </p:nvSpPr>
        <p:spPr>
          <a:xfrm>
            <a:off x="457200" y="274638"/>
            <a:ext cx="8229600" cy="5592762"/>
          </a:xfrm>
        </p:spPr>
        <p:txBody>
          <a:bodyPr anchorCtr="0"/>
          <a:lstStyle/>
          <a:p>
            <a:r>
              <a:rPr lang="ru-RU" altLang="ru-RU" sz="2400" b="1"/>
              <a:t>Комбинированная система кодирования</a:t>
            </a:r>
            <a:r>
              <a:rPr lang="ru-RU" altLang="ru-RU" sz="2400"/>
              <a:t> предусматривает четкое выделение всех признаков номенклатуры. Далее каждый признак может кодироваться по любой системе: порядковой, серийной или позиционной. Комбинированная система более гибкая, используется для кодирования больших и сложных номенклатур и широко применяется при решении экономических задач, т.к. обеспечивает автоматическое получение всех необходимых итогов по нескольким соподчиненным или независимым признакам.</a:t>
            </a:r>
            <a:br>
              <a:rPr lang="ru-RU" altLang="ru-RU" sz="2400"/>
            </a:br>
            <a:endParaRPr lang="ru-RU" altLang="ru-RU" sz="24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ctrTitle" idx="4294967295"/>
          </p:nvPr>
        </p:nvSpPr>
        <p:spPr>
          <a:xfrm>
            <a:off x="685800" y="609600"/>
            <a:ext cx="7772400" cy="5257800"/>
          </a:xfrm>
        </p:spPr>
        <p:txBody>
          <a:bodyPr anchorCtr="0"/>
          <a:lstStyle/>
          <a:p>
            <a:r>
              <a:rPr lang="ru-RU" altLang="ru-RU" sz="3200"/>
              <a:t/>
            </a:r>
            <a:br>
              <a:rPr lang="ru-RU" altLang="ru-RU" sz="3200"/>
            </a:br>
            <a:r>
              <a:rPr lang="ru-RU" altLang="ru-RU" sz="3200" b="1"/>
              <a:t>Штриховое кодирование</a:t>
            </a:r>
            <a:r>
              <a:rPr lang="ru-RU" altLang="ru-RU" sz="3200"/>
              <a:t> является одним из типов автоматической идентификации, использующим метод оптического считывания информации. Оно основывается на принципе двоичной системы счисления: информация запоминается как последовательность 0 и 1. Широким линиям и широким промежуткам присваивается логическое значение — 1, узким — 0.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ctrTitle" idx="4294967295"/>
          </p:nvPr>
        </p:nvSpPr>
        <p:spPr>
          <a:xfrm>
            <a:off x="685800" y="685800"/>
            <a:ext cx="7772400" cy="5181600"/>
          </a:xfrm>
        </p:spPr>
        <p:txBody>
          <a:bodyPr anchorCtr="0"/>
          <a:lstStyle/>
          <a:p>
            <a:r>
              <a:rPr lang="ru-RU" altLang="ru-RU" sz="2400"/>
              <a:t>Существуют следующие виды штриховых кодов:</a:t>
            </a:r>
            <a:br>
              <a:rPr lang="ru-RU" altLang="ru-RU" sz="2400"/>
            </a:br>
            <a:r>
              <a:rPr lang="en-US" altLang="ru-RU" sz="2400"/>
              <a:t>UPC</a:t>
            </a:r>
            <a:r>
              <a:rPr lang="ru-RU" altLang="ru-RU" sz="2400"/>
              <a:t> – универсальный товарный код; разработан в США и применяется в странах Америки;</a:t>
            </a:r>
            <a:br>
              <a:rPr lang="ru-RU" altLang="ru-RU" sz="2400"/>
            </a:br>
            <a:r>
              <a:rPr lang="en-US" altLang="ru-RU" sz="2400"/>
              <a:t>EAN</a:t>
            </a:r>
            <a:r>
              <a:rPr lang="ru-RU" altLang="ru-RU" sz="2400"/>
              <a:t> – товарный код, создан в Европе на базе </a:t>
            </a:r>
            <a:r>
              <a:rPr lang="en-US" altLang="ru-RU" sz="2400"/>
              <a:t>UPC</a:t>
            </a:r>
            <a:r>
              <a:rPr lang="ru-RU" altLang="ru-RU" sz="2400"/>
              <a:t>;</a:t>
            </a:r>
            <a:br>
              <a:rPr lang="ru-RU" altLang="ru-RU" sz="2400"/>
            </a:br>
            <a:r>
              <a:rPr lang="en-US" altLang="ru-RU" sz="2400"/>
              <a:t>UCC</a:t>
            </a:r>
            <a:r>
              <a:rPr lang="ru-RU" altLang="ru-RU" sz="2400"/>
              <a:t>/</a:t>
            </a:r>
            <a:r>
              <a:rPr lang="en-US" altLang="ru-RU" sz="2400"/>
              <a:t>EAN</a:t>
            </a:r>
            <a:r>
              <a:rPr lang="ru-RU" altLang="ru-RU" sz="2400"/>
              <a:t> – единый стандартизированный штриховой код. </a:t>
            </a:r>
            <a:br>
              <a:rPr lang="ru-RU" altLang="ru-RU" sz="2400"/>
            </a:br>
            <a:r>
              <a:rPr lang="ru-RU" altLang="ru-RU" sz="2400"/>
              <a:t/>
            </a:r>
            <a:br>
              <a:rPr lang="ru-RU" altLang="ru-RU" sz="2400"/>
            </a:br>
            <a:r>
              <a:rPr lang="ru-RU" altLang="ru-RU" sz="2400"/>
              <a:t/>
            </a:r>
            <a:br>
              <a:rPr lang="ru-RU" altLang="ru-RU" sz="2400"/>
            </a:br>
            <a:r>
              <a:rPr lang="ru-RU" altLang="ru-RU" sz="2400"/>
              <a:t>В соответствии с видами различают следующие штриховые коды: </a:t>
            </a:r>
            <a:r>
              <a:rPr lang="en-US" altLang="ru-RU" sz="2400"/>
              <a:t>UPC</a:t>
            </a:r>
            <a:r>
              <a:rPr lang="ru-RU" altLang="ru-RU" sz="2400"/>
              <a:t>-12, </a:t>
            </a:r>
            <a:r>
              <a:rPr lang="en-US" altLang="ru-RU" sz="2400"/>
              <a:t>EAN</a:t>
            </a:r>
            <a:r>
              <a:rPr lang="ru-RU" altLang="ru-RU" sz="2400"/>
              <a:t>-13, </a:t>
            </a:r>
            <a:r>
              <a:rPr lang="en-US" altLang="ru-RU" sz="2400"/>
              <a:t>EAN</a:t>
            </a:r>
            <a:r>
              <a:rPr lang="ru-RU" altLang="ru-RU" sz="2400"/>
              <a:t>-14, </a:t>
            </a:r>
            <a:r>
              <a:rPr lang="en-US" altLang="ru-RU" sz="2400"/>
              <a:t>EAN</a:t>
            </a:r>
            <a:r>
              <a:rPr lang="ru-RU" altLang="ru-RU" sz="2400"/>
              <a:t>-8, </a:t>
            </a:r>
            <a:r>
              <a:rPr lang="en-US" altLang="ru-RU" sz="2400"/>
              <a:t>UCC</a:t>
            </a:r>
            <a:r>
              <a:rPr lang="ru-RU" altLang="ru-RU" sz="2400"/>
              <a:t>/</a:t>
            </a:r>
            <a:r>
              <a:rPr lang="en-US" altLang="ru-RU" sz="2400"/>
              <a:t>EAN</a:t>
            </a:r>
            <a:r>
              <a:rPr lang="ru-RU" altLang="ru-RU" sz="2400"/>
              <a:t>-128.</a:t>
            </a:r>
            <a:br>
              <a:rPr lang="ru-RU" altLang="ru-RU" sz="2400"/>
            </a:br>
            <a:r>
              <a:rPr lang="ru-RU" altLang="ru-RU" sz="2400"/>
              <a:t/>
            </a:r>
            <a:br>
              <a:rPr lang="ru-RU" altLang="ru-RU" sz="2400"/>
            </a:br>
            <a:endParaRPr lang="ru-RU" altLang="ru-RU" sz="24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Заголовок 1"/>
          <p:cNvSpPr>
            <a:spLocks noGrp="1"/>
          </p:cNvSpPr>
          <p:nvPr>
            <p:ph type="ctrTitle" idx="4294967295"/>
          </p:nvPr>
        </p:nvSpPr>
        <p:spPr>
          <a:xfrm>
            <a:off x="685800" y="2130425"/>
            <a:ext cx="7772400" cy="1470025"/>
          </a:xfrm>
        </p:spPr>
        <p:txBody>
          <a:bodyPr anchorCtr="0"/>
          <a:lstStyle/>
          <a:p>
            <a:r>
              <a:rPr lang="ru-RU" altLang="ru-RU" sz="5400"/>
              <a:t/>
            </a:r>
            <a:br>
              <a:rPr lang="ru-RU" altLang="ru-RU" sz="5400"/>
            </a:br>
            <a:r>
              <a:rPr lang="ru-RU" altLang="ru-RU" sz="5400"/>
              <a:t/>
            </a:r>
            <a:br>
              <a:rPr lang="ru-RU" altLang="ru-RU" sz="5400"/>
            </a:br>
            <a:r>
              <a:rPr lang="ru-RU" altLang="ru-RU" sz="5400"/>
              <a:t/>
            </a:r>
            <a:br>
              <a:rPr lang="ru-RU" altLang="ru-RU" sz="5400"/>
            </a:br>
            <a:r>
              <a:rPr lang="ru-RU" altLang="ru-RU" sz="5400"/>
              <a:t/>
            </a:r>
            <a:br>
              <a:rPr lang="ru-RU" altLang="ru-RU" sz="5400"/>
            </a:br>
            <a:r>
              <a:rPr lang="ru-RU" altLang="ru-RU" sz="5400"/>
              <a:t/>
            </a:r>
            <a:br>
              <a:rPr lang="ru-RU" altLang="ru-RU" sz="5400"/>
            </a:br>
            <a:r>
              <a:rPr lang="ru-RU" altLang="ru-RU" sz="5400"/>
              <a:t/>
            </a:r>
            <a:br>
              <a:rPr lang="ru-RU" altLang="ru-RU" sz="5400"/>
            </a:br>
            <a:r>
              <a:rPr lang="ru-RU" altLang="ru-RU" sz="3600"/>
              <a:t>Пример товарного кода EAN-13</a:t>
            </a:r>
            <a:br>
              <a:rPr lang="ru-RU" altLang="ru-RU" sz="3600"/>
            </a:br>
            <a:r>
              <a:rPr lang="ru-RU" altLang="ru-RU" sz="3600"/>
              <a:t/>
            </a:r>
            <a:br>
              <a:rPr lang="ru-RU" altLang="ru-RU" sz="3600"/>
            </a:br>
            <a:r>
              <a:rPr lang="ru-RU" altLang="ru-RU" sz="1800"/>
              <a:t/>
            </a:r>
            <a:br>
              <a:rPr lang="ru-RU" altLang="ru-RU" sz="1800"/>
            </a:br>
            <a:r>
              <a:rPr lang="en-US" altLang="ru-RU" sz="2000"/>
              <a:t> EAN</a:t>
            </a:r>
            <a:r>
              <a:rPr lang="ru-RU" altLang="ru-RU" sz="2000"/>
              <a:t>-13 является тринадцатизначным кодом, имеющим следующую структуру: три первые цифры кода обозначают страну-производителя; следующие четыре цифры – код предприятия-производителя; затем пять цифр – код продукта; последняя цифра является контрольной. </a:t>
            </a:r>
            <a:r>
              <a:rPr lang="ru-RU" altLang="ru-RU" sz="1800" b="1"/>
              <a:t/>
            </a:r>
            <a:br>
              <a:rPr lang="ru-RU" altLang="ru-RU" sz="1800" b="1"/>
            </a:br>
            <a:endParaRPr lang="ru-RU" altLang="ru-RU" sz="1800"/>
          </a:p>
        </p:txBody>
      </p:sp>
      <p:sp>
        <p:nvSpPr>
          <p:cNvPr id="1028"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ru-RU" altLang="ru-RU"/>
          </a:p>
        </p:txBody>
      </p:sp>
      <p:graphicFrame>
        <p:nvGraphicFramePr>
          <p:cNvPr id="1026" name="Object 1"/>
          <p:cNvGraphicFramePr>
            <a:graphicFrameLocks noChangeAspect="1"/>
          </p:cNvGraphicFramePr>
          <p:nvPr/>
        </p:nvGraphicFramePr>
        <p:xfrm>
          <a:off x="1447800" y="990600"/>
          <a:ext cx="6126163" cy="2552700"/>
        </p:xfrm>
        <a:graphic>
          <a:graphicData uri="http://schemas.openxmlformats.org/presentationml/2006/ole">
            <mc:AlternateContent xmlns:mc="http://schemas.openxmlformats.org/markup-compatibility/2006">
              <mc:Choice xmlns:v="urn:schemas-microsoft-com:vml" Requires="v">
                <p:oleObj spid="_x0000_s1031" r:id="rId3" imgW="9282540" imgH="4431746" progId="PI3.Image">
                  <p:embed/>
                </p:oleObj>
              </mc:Choice>
              <mc:Fallback>
                <p:oleObj r:id="rId3" imgW="9282540" imgH="4431746" progId="PI3.Image">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990600"/>
                        <a:ext cx="6126163" cy="2552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3" name="Rectangle 9"/>
          <p:cNvSpPr>
            <a:spLocks noChangeArrowheads="1"/>
          </p:cNvSpPr>
          <p:nvPr/>
        </p:nvSpPr>
        <p:spPr bwMode="auto">
          <a:xfrm>
            <a:off x="-4657725" y="-1382713"/>
            <a:ext cx="10196513"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45085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ru-RU" altLang="ru-RU" sz="1200">
                <a:solidFill>
                  <a:srgbClr val="000000"/>
                </a:solidFill>
                <a:cs typeface="Times New Roman" panose="02020603050405020304" pitchFamily="18" charset="0"/>
              </a:rPr>
              <a:t>Пример кода </a:t>
            </a:r>
            <a:r>
              <a:rPr lang="en-US" altLang="ru-RU" sz="1200">
                <a:solidFill>
                  <a:srgbClr val="000000"/>
                </a:solidFill>
                <a:cs typeface="Times New Roman" panose="02020603050405020304" pitchFamily="18" charset="0"/>
              </a:rPr>
              <a:t>EAN</a:t>
            </a:r>
            <a:r>
              <a:rPr lang="ru-RU" altLang="ru-RU" sz="1200">
                <a:solidFill>
                  <a:srgbClr val="000000"/>
                </a:solidFill>
                <a:cs typeface="Times New Roman" panose="02020603050405020304" pitchFamily="18" charset="0"/>
              </a:rPr>
              <a:t>-13 представлен на рисунке, где 460 – код страны, 0023 – код производителя, 10012 – код продукта, 9 – контрольное число. </a:t>
            </a:r>
            <a:endParaRPr lang="ru-RU" altLang="ru-RU" sz="1100"/>
          </a:p>
          <a:p>
            <a:endParaRPr lang="ru-RU" altLang="ru-RU"/>
          </a:p>
        </p:txBody>
      </p:sp>
      <p:sp>
        <p:nvSpPr>
          <p:cNvPr id="57355" name="Rectangle 11"/>
          <p:cNvSpPr>
            <a:spLocks noChangeArrowheads="1"/>
          </p:cNvSpPr>
          <p:nvPr/>
        </p:nvSpPr>
        <p:spPr bwMode="auto">
          <a:xfrm>
            <a:off x="914400" y="2362200"/>
            <a:ext cx="7086600"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5085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ru-RU" altLang="ru-RU" sz="1600">
                <a:cs typeface="Times New Roman" panose="02020603050405020304" pitchFamily="18" charset="0"/>
              </a:rPr>
              <a:t>Пример кода UPC-12 </a:t>
            </a:r>
            <a:endParaRPr lang="ru-RU" altLang="ru-RU" sz="1600"/>
          </a:p>
          <a:p>
            <a:r>
              <a:rPr lang="ru-RU" altLang="ru-RU" sz="1600">
                <a:cs typeface="Times New Roman" panose="02020603050405020304" pitchFamily="18" charset="0"/>
              </a:rPr>
              <a:t>В приведенном примере 3 ― код лекарственных препаратов США, 00025 — код производителя, 00234 — код продукта, 9 — контрольное число. </a:t>
            </a:r>
            <a:endParaRPr lang="ru-RU" altLang="ru-RU" sz="1600"/>
          </a:p>
          <a:p>
            <a:endParaRPr lang="ru-RU" altLang="ru-RU" sz="1600"/>
          </a:p>
        </p:txBody>
      </p:sp>
      <p:sp>
        <p:nvSpPr>
          <p:cNvPr id="57358" name="Rectangle 14"/>
          <p:cNvSpPr>
            <a:spLocks noChangeArrowheads="1"/>
          </p:cNvSpPr>
          <p:nvPr/>
        </p:nvSpPr>
        <p:spPr bwMode="auto">
          <a:xfrm>
            <a:off x="-4657725" y="7418388"/>
            <a:ext cx="184594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45085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a:r>
              <a:rPr lang="ru-RU" altLang="ru-RU" sz="1200">
                <a:cs typeface="Times New Roman" panose="02020603050405020304" pitchFamily="18" charset="0"/>
              </a:rPr>
              <a:t>Пример кода UCC/EAN-128 </a:t>
            </a:r>
            <a:endParaRPr lang="ru-RU" altLang="ru-RU" sz="1100"/>
          </a:p>
          <a:p>
            <a:pPr algn="just"/>
            <a:r>
              <a:rPr lang="ru-RU" altLang="ru-RU" sz="1200">
                <a:cs typeface="Times New Roman" panose="02020603050405020304" pitchFamily="18" charset="0"/>
              </a:rPr>
              <a:t>В приведенном примере: (01) — идентификатор применения кода EAN-14, 14600023100126 — код EAN-14, (3101) - идентификатор применения веса нетто, вес нетто 35,5 кг, (10) — идентификатор применения номера партии, АВС-123 номер партии. Идентификатор применения представляет собой цифровое стандартизованное обозначение наименования реквизита, например (01) ― цифровое стандартизованное обозначение кода EAN-14; (3101) — обозначение веса нетто (в кг) с указанием количества знаков после запятой; (10) — обозначение номера партии. </a:t>
            </a:r>
            <a:endParaRPr lang="ru-RU" altLang="ru-RU"/>
          </a:p>
        </p:txBody>
      </p:sp>
      <p:pic>
        <p:nvPicPr>
          <p:cNvPr id="57359" name="Picture 15" descr="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533400"/>
            <a:ext cx="4114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0" name="Rectangle 16"/>
          <p:cNvSpPr>
            <a:spLocks noChangeArrowheads="1"/>
          </p:cNvSpPr>
          <p:nvPr/>
        </p:nvSpPr>
        <p:spPr bwMode="auto">
          <a:xfrm>
            <a:off x="4800600" y="4038600"/>
            <a:ext cx="4030663"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ru-RU" altLang="ru-RU" sz="1400"/>
              <a:t>EAN-8 является восьмиразрядным кодом; используется для кодирования малогабаритных упаковок. Структура кода следующая: первые три цифры кода обозначают страну-производитель товара, четыре следующие цифры — код продукта, последняя цифра является контрольной. </a:t>
            </a:r>
          </a:p>
        </p:txBody>
      </p:sp>
      <p:pic>
        <p:nvPicPr>
          <p:cNvPr id="57361" name="Picture 17" descr="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038600"/>
            <a:ext cx="3810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3" name="Picture 5" descr="mhtml:file://G:\УМК\ис\3.mht!http://www.eusi.ru/lib/titorenko_avtomatisirovannye_informazionnye_tehnologii_v/13.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90600" y="914400"/>
            <a:ext cx="6553200" cy="914400"/>
          </a:xfrm>
          <a:prstGeom prst="rect">
            <a:avLst/>
          </a:prstGeom>
          <a:noFill/>
          <a:extLst>
            <a:ext uri="{909E8E84-426E-40DD-AFC4-6F175D3DCCD1}">
              <a14:hiddenFill xmlns:a14="http://schemas.microsoft.com/office/drawing/2010/main">
                <a:solidFill>
                  <a:srgbClr val="FFFFFF"/>
                </a:solidFill>
              </a14:hiddenFill>
            </a:ext>
          </a:extLst>
        </p:spPr>
      </p:pic>
      <p:sp>
        <p:nvSpPr>
          <p:cNvPr id="58374" name="Rectangle 6"/>
          <p:cNvSpPr>
            <a:spLocks noChangeArrowheads="1"/>
          </p:cNvSpPr>
          <p:nvPr/>
        </p:nvSpPr>
        <p:spPr bwMode="auto">
          <a:xfrm>
            <a:off x="762000" y="2192338"/>
            <a:ext cx="7239000" cy="3113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5085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a:t>Пример кода UCC/EAN-128 </a:t>
            </a:r>
          </a:p>
          <a:p>
            <a:pPr algn="ctr" eaLnBrk="1" hangingPunct="1"/>
            <a:r>
              <a:rPr lang="ru-RU" altLang="ru-RU"/>
              <a:t>В приведенном примере: (01) — идентификатор применения кода EAN-14, 14600023100126 — код EAN-14, (3101) - идентификатор применения веса нетто, вес нетто 35,5 кг, (10) — идентификатор применения номера партии, АВС-123 номер партии. Идентификатор применения представляет собой цифровое стандартизованное обозначение наименования реквизита, например (01) ― цифровое стандартизованное обозначение кода EAN-14; (3101) — обозначение веса нетто (в кг) с указанием количества знаков после запятой; (10) — обозначение номера партии.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idx="4294967295"/>
          </p:nvPr>
        </p:nvSpPr>
        <p:spPr>
          <a:xfrm>
            <a:off x="457200" y="274638"/>
            <a:ext cx="8229600" cy="5287962"/>
          </a:xfrm>
        </p:spPr>
        <p:txBody>
          <a:bodyPr anchorCtr="0"/>
          <a:lstStyle/>
          <a:p>
            <a:r>
              <a:rPr lang="ru-RU" altLang="ru-RU" sz="3200"/>
              <a:t>Основными техническими средствами нанесения штриховых кодов на носители информации (бумага, самоклеющаяся пленка, металл, керамика, текстильное полотно, пластмасса, резина и др.) являются оборудование для изготовления мастер-фильмов (шаблонов штриховых кодов) и компактные печатающие устройства различного принципа действия.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idx="4294967295"/>
          </p:nvPr>
        </p:nvSpPr>
        <p:spPr>
          <a:xfrm>
            <a:off x="457200" y="274638"/>
            <a:ext cx="8229600" cy="4830762"/>
          </a:xfrm>
        </p:spPr>
        <p:txBody>
          <a:bodyPr anchorCtr="0"/>
          <a:lstStyle/>
          <a:p>
            <a:r>
              <a:rPr lang="ru-RU" altLang="ru-RU" sz="3600"/>
              <a:t>Для считывания штрихового кода с носителей информации используются сканирующие устройства различного типа: контактные карандаши и сканеры; лазерные сканеры и мобильные терминалы, считывающие информацию на расстоянии.</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ctrTitle" idx="4294967295"/>
          </p:nvPr>
        </p:nvSpPr>
        <p:spPr>
          <a:xfrm>
            <a:off x="533400" y="685800"/>
            <a:ext cx="7924800" cy="5334000"/>
          </a:xfrm>
        </p:spPr>
        <p:txBody>
          <a:bodyPr anchorCtr="0"/>
          <a:lstStyle/>
          <a:p>
            <a:r>
              <a:rPr lang="ru-RU" altLang="ru-RU" sz="3600"/>
              <a:t>Для систематизации экономической информации применяются различные классификаторы. </a:t>
            </a:r>
            <a:br>
              <a:rPr lang="ru-RU" altLang="ru-RU" sz="3600"/>
            </a:br>
            <a:r>
              <a:rPr lang="ru-RU" altLang="ru-RU" sz="3600"/>
              <a:t/>
            </a:r>
            <a:br>
              <a:rPr lang="ru-RU" altLang="ru-RU" sz="3600"/>
            </a:br>
            <a:r>
              <a:rPr lang="ru-RU" altLang="ru-RU" sz="3600" b="1"/>
              <a:t>Классификатор </a:t>
            </a:r>
            <a:r>
              <a:rPr lang="ru-RU" altLang="ru-RU" sz="3600"/>
              <a:t>– это систематизированный свод однородных наименований (классификационных признаков) и их кодовых обозначений.</a:t>
            </a:r>
            <a:r>
              <a:rPr lang="ru-RU" altLang="ru-RU" sz="2000"/>
              <a:t/>
            </a:r>
            <a:br>
              <a:rPr lang="ru-RU" altLang="ru-RU" sz="2000"/>
            </a:br>
            <a:r>
              <a:rPr lang="ru-RU" altLang="ru-RU" sz="2000"/>
              <a:t/>
            </a:r>
            <a:br>
              <a:rPr lang="ru-RU" altLang="ru-RU" sz="2000"/>
            </a:br>
            <a:r>
              <a:rPr lang="ru-RU" altLang="ru-RU" sz="2000"/>
              <a:t/>
            </a:r>
            <a:br>
              <a:rPr lang="ru-RU" altLang="ru-RU" sz="2000"/>
            </a:br>
            <a:r>
              <a:rPr lang="ru-RU" altLang="ru-RU" sz="5400"/>
              <a:t/>
            </a:r>
            <a:br>
              <a:rPr lang="ru-RU" altLang="ru-RU" sz="5400"/>
            </a:br>
            <a:endParaRPr lang="ru-RU" altLang="ru-RU" sz="54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idx="4294967295"/>
          </p:nvPr>
        </p:nvSpPr>
        <p:spPr>
          <a:xfrm>
            <a:off x="457200" y="274638"/>
            <a:ext cx="8229600" cy="5211762"/>
          </a:xfrm>
        </p:spPr>
        <p:txBody>
          <a:bodyPr anchorCtr="0"/>
          <a:lstStyle/>
          <a:p>
            <a:r>
              <a:rPr lang="ru-RU" altLang="ru-RU" sz="2400"/>
              <a:t> Классификаторы образуют в Единую систему классификации и кодирования (ЕСКК), созданную по постановлению правительства в 1970-х годах. ЕСКК состоит из следующих групп классификаторов:</a:t>
            </a:r>
            <a:br>
              <a:rPr lang="ru-RU" altLang="ru-RU" sz="2400"/>
            </a:br>
            <a:r>
              <a:rPr lang="ru-RU" altLang="ru-RU" sz="2400"/>
              <a:t>общегосударственные классификаторы (ОК), являющиеся едиными для всей страны.</a:t>
            </a:r>
            <a:br>
              <a:rPr lang="ru-RU" altLang="ru-RU" sz="2400"/>
            </a:br>
            <a:r>
              <a:rPr lang="ru-RU" altLang="ru-RU" sz="2400"/>
              <a:t>отраслевые, единые для какой-то отрасли деятельности.</a:t>
            </a:r>
            <a:br>
              <a:rPr lang="ru-RU" altLang="ru-RU" sz="2400"/>
            </a:br>
            <a:r>
              <a:rPr lang="ru-RU" altLang="ru-RU" sz="2400"/>
              <a:t>региональные, единые для данной территории.</a:t>
            </a:r>
            <a:br>
              <a:rPr lang="ru-RU" altLang="ru-RU" sz="2400"/>
            </a:br>
            <a:r>
              <a:rPr lang="ru-RU" altLang="ru-RU" sz="2400"/>
              <a:t>локальные, составляемые на номенклатуры, характерные для данного предприятия, организации, фирмы.</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457200" y="274638"/>
            <a:ext cx="8229600" cy="5592762"/>
          </a:xfrm>
        </p:spPr>
        <p:txBody>
          <a:bodyPr anchorCtr="0"/>
          <a:lstStyle/>
          <a:p>
            <a:r>
              <a:rPr lang="ru-RU" altLang="ru-RU" sz="2400" b="1">
                <a:solidFill>
                  <a:schemeClr val="tx1"/>
                </a:solidFill>
              </a:rPr>
              <a:t>Существует около 40 классификаторов общефедерального значения, которые условно делятся на 4 группы:</a:t>
            </a:r>
            <a:br>
              <a:rPr lang="ru-RU" altLang="ru-RU" sz="2400" b="1">
                <a:solidFill>
                  <a:schemeClr val="tx1"/>
                </a:solidFill>
              </a:rPr>
            </a:br>
            <a:r>
              <a:rPr lang="ru-RU" altLang="ru-RU" sz="2000">
                <a:solidFill>
                  <a:schemeClr val="tx1"/>
                </a:solidFill>
              </a:rPr>
              <a:t>Классификаторы трудовых и природных ресурсов, например ОК профессий рабочих, должностей служащих и тарифных разрядов (ОКПДТР).</a:t>
            </a:r>
            <a:br>
              <a:rPr lang="ru-RU" altLang="ru-RU" sz="2000">
                <a:solidFill>
                  <a:schemeClr val="tx1"/>
                </a:solidFill>
              </a:rPr>
            </a:br>
            <a:r>
              <a:rPr lang="ru-RU" altLang="ru-RU" sz="2000">
                <a:solidFill>
                  <a:schemeClr val="tx1"/>
                </a:solidFill>
              </a:rPr>
              <a:t>Классификаторы информации о структуре экономики (СООГУ) и административно-территориальном делении страны (СОАТО).</a:t>
            </a:r>
            <a:br>
              <a:rPr lang="ru-RU" altLang="ru-RU" sz="2000">
                <a:solidFill>
                  <a:schemeClr val="tx1"/>
                </a:solidFill>
              </a:rPr>
            </a:br>
            <a:r>
              <a:rPr lang="ru-RU" altLang="ru-RU" sz="2000">
                <a:solidFill>
                  <a:schemeClr val="tx1"/>
                </a:solidFill>
              </a:rPr>
              <a:t>Классификаторы информации о продукции и услугах (ОК промышленной и сельскохозяйственной продукции — ОКП, ОК строительной продукции).</a:t>
            </a:r>
            <a:br>
              <a:rPr lang="ru-RU" altLang="ru-RU" sz="2000">
                <a:solidFill>
                  <a:schemeClr val="tx1"/>
                </a:solidFill>
              </a:rPr>
            </a:br>
            <a:r>
              <a:rPr lang="ru-RU" altLang="ru-RU" sz="2000">
                <a:solidFill>
                  <a:schemeClr val="tx1"/>
                </a:solidFill>
              </a:rPr>
              <a:t>Классификаторы технико-экономических показателей (ОКТЭП), управленческой документации (ОКУД), единиц измерения (ОКЕИ) и др.</a:t>
            </a:r>
            <a:br>
              <a:rPr lang="ru-RU" altLang="ru-RU" sz="2000">
                <a:solidFill>
                  <a:schemeClr val="tx1"/>
                </a:solidFill>
              </a:rPr>
            </a:br>
            <a:endParaRPr lang="ru-RU" altLang="ru-RU" sz="20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body" idx="1"/>
          </p:nvPr>
        </p:nvSpPr>
        <p:spPr>
          <a:xfrm>
            <a:off x="457200" y="914400"/>
            <a:ext cx="8229600" cy="5211763"/>
          </a:xfrm>
        </p:spPr>
        <p:txBody>
          <a:bodyPr/>
          <a:lstStyle/>
          <a:p>
            <a:pPr algn="ctr">
              <a:buFont typeface="Wingdings" panose="05000000000000000000" pitchFamily="2" charset="2"/>
              <a:buNone/>
            </a:pPr>
            <a:r>
              <a:rPr lang="ru-RU" altLang="ru-RU" b="1"/>
              <a:t>  Система документации</a:t>
            </a:r>
            <a:r>
              <a:rPr lang="ru-RU" altLang="ru-RU" i="1"/>
              <a:t> </a:t>
            </a:r>
            <a:r>
              <a:rPr lang="ru-RU" altLang="ru-RU"/>
              <a:t>является основой информационного обеспечения любого уровня и представляет собой совокупность документов, циркулирующих на объекте. В ее составе выделяются системы первичной и результатной (выходной) документации.</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81000" y="274638"/>
            <a:ext cx="8305800" cy="5211762"/>
          </a:xfrm>
        </p:spPr>
        <p:txBody>
          <a:bodyPr/>
          <a:lstStyle/>
          <a:p>
            <a:r>
              <a:rPr lang="ru-RU" altLang="ru-RU"/>
              <a:t>Постановлением Госстандарта РФ были определены требования к Унифицированной системе документации </a:t>
            </a:r>
            <a:r>
              <a:rPr lang="ru-RU" altLang="ru-RU" b="1"/>
              <a:t>(УСД)</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381000" y="274638"/>
            <a:ext cx="8305800" cy="5897562"/>
          </a:xfrm>
        </p:spPr>
        <p:txBody>
          <a:bodyPr/>
          <a:lstStyle/>
          <a:p>
            <a:r>
              <a:rPr lang="ru-RU" altLang="ru-RU" sz="3600" b="1"/>
              <a:t>В соответствии с государственным стандартом УСД</a:t>
            </a:r>
            <a:r>
              <a:rPr lang="ru-RU" altLang="ru-RU" sz="3600"/>
              <a:t> представ­ляет собой рационально организованный комплекс взаимосвязан­ных документов, отвечающих единым правилам и требованиям и содержащих информацию, необходимую для оптимизации управ­ления в различных сферах человеческой деятельности</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ru-RU" altLang="ru-RU"/>
              <a:t>В состав УСД входит</a:t>
            </a:r>
          </a:p>
        </p:txBody>
      </p:sp>
      <p:sp>
        <p:nvSpPr>
          <p:cNvPr id="49155" name="Rectangle 3"/>
          <p:cNvSpPr>
            <a:spLocks noGrp="1" noChangeArrowheads="1"/>
          </p:cNvSpPr>
          <p:nvPr>
            <p:ph type="body" idx="1"/>
          </p:nvPr>
        </p:nvSpPr>
        <p:spPr/>
        <p:txBody>
          <a:bodyPr/>
          <a:lstStyle/>
          <a:p>
            <a:r>
              <a:rPr lang="ru-RU" altLang="ru-RU"/>
              <a:t>учетная, </a:t>
            </a:r>
          </a:p>
          <a:p>
            <a:r>
              <a:rPr lang="ru-RU" altLang="ru-RU"/>
              <a:t>отчетно-статистическая,</a:t>
            </a:r>
          </a:p>
          <a:p>
            <a:r>
              <a:rPr lang="ru-RU" altLang="ru-RU"/>
              <a:t> финансовая, </a:t>
            </a:r>
          </a:p>
          <a:p>
            <a:r>
              <a:rPr lang="ru-RU" altLang="ru-RU"/>
              <a:t>банковская, </a:t>
            </a:r>
          </a:p>
          <a:p>
            <a:r>
              <a:rPr lang="ru-RU" altLang="ru-RU"/>
              <a:t>расчетно-платежная и другая документация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ru-RU" altLang="ru-RU" sz="4000"/>
              <a:t>Применение УСД обеспечивает:</a:t>
            </a:r>
            <a:br>
              <a:rPr lang="ru-RU" altLang="ru-RU" sz="4000"/>
            </a:br>
            <a:endParaRPr lang="ru-RU" altLang="ru-RU" sz="4000"/>
          </a:p>
        </p:txBody>
      </p:sp>
      <p:sp>
        <p:nvSpPr>
          <p:cNvPr id="50179" name="Rectangle 3"/>
          <p:cNvSpPr>
            <a:spLocks noGrp="1" noChangeArrowheads="1"/>
          </p:cNvSpPr>
          <p:nvPr>
            <p:ph type="body" idx="1"/>
          </p:nvPr>
        </p:nvSpPr>
        <p:spPr/>
        <p:txBody>
          <a:bodyPr/>
          <a:lstStyle/>
          <a:p>
            <a:pPr>
              <a:lnSpc>
                <a:spcPct val="90000"/>
              </a:lnSpc>
            </a:pPr>
            <a:r>
              <a:rPr lang="ru-RU" altLang="ru-RU" sz="2800"/>
              <a:t>сокращение количества форм документов одинакового назначения;</a:t>
            </a:r>
          </a:p>
          <a:p>
            <a:pPr>
              <a:lnSpc>
                <a:spcPct val="90000"/>
              </a:lnSpc>
            </a:pPr>
            <a:r>
              <a:rPr lang="ru-RU" altLang="ru-RU" sz="2800"/>
              <a:t>использование минимального количества данных, вводимых для решения функциональных задач;</a:t>
            </a:r>
          </a:p>
          <a:p>
            <a:pPr>
              <a:lnSpc>
                <a:spcPct val="90000"/>
              </a:lnSpc>
            </a:pPr>
            <a:r>
              <a:rPr lang="ru-RU" altLang="ru-RU" sz="2800"/>
              <a:t>употребление единой терминологии;</a:t>
            </a:r>
          </a:p>
          <a:p>
            <a:pPr>
              <a:lnSpc>
                <a:spcPct val="90000"/>
              </a:lnSpc>
            </a:pPr>
            <a:r>
              <a:rPr lang="ru-RU" altLang="ru-RU" sz="2800"/>
              <a:t>использование единых форм документов на различных уровнях управления;</a:t>
            </a:r>
          </a:p>
          <a:p>
            <a:pPr>
              <a:lnSpc>
                <a:spcPct val="90000"/>
              </a:lnSpc>
            </a:pPr>
            <a:r>
              <a:rPr lang="ru-RU" altLang="ru-RU" sz="2800"/>
              <a:t>стандартизацию и единообразие оформления документов.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81000" y="274638"/>
            <a:ext cx="8305800" cy="5973762"/>
          </a:xfrm>
        </p:spPr>
        <p:txBody>
          <a:bodyPr/>
          <a:lstStyle/>
          <a:p>
            <a:r>
              <a:rPr lang="ru-RU" altLang="ru-RU" sz="3200"/>
              <a:t>Под </a:t>
            </a:r>
            <a:r>
              <a:rPr lang="ru-RU" altLang="ru-RU" sz="3200" b="1" i="1"/>
              <a:t>информационным потоком </a:t>
            </a:r>
            <a:r>
              <a:rPr lang="ru-RU" altLang="ru-RU" sz="3200"/>
              <a:t>понимается направленное движение информации от источника ее возникновения к ее потребителю в виде отдельных первичных документов, массивов первичных документов или файлов на машинных носителях.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p:txBody>
          <a:bodyPr anchorCtr="0"/>
          <a:lstStyle/>
          <a:p>
            <a:r>
              <a:rPr lang="ru-RU" altLang="ru-RU"/>
              <a:t> </a:t>
            </a:r>
            <a:r>
              <a:rPr lang="ru-RU" altLang="ru-RU" sz="2800" b="1"/>
              <a:t>В состав внутримашинного ИО входят файлы:</a:t>
            </a:r>
            <a:r>
              <a:rPr lang="ru-RU" altLang="ru-RU" sz="2800" b="1">
                <a:solidFill>
                  <a:schemeClr val="tx1"/>
                </a:solidFill>
              </a:rPr>
              <a:t/>
            </a:r>
            <a:br>
              <a:rPr lang="ru-RU" altLang="ru-RU" sz="2800" b="1">
                <a:solidFill>
                  <a:schemeClr val="tx1"/>
                </a:solidFill>
              </a:rPr>
            </a:br>
            <a:endParaRPr lang="ru-RU" altLang="ru-RU" sz="2800" b="1">
              <a:solidFill>
                <a:schemeClr val="tx1"/>
              </a:solidFill>
            </a:endParaRPr>
          </a:p>
        </p:txBody>
      </p:sp>
      <p:sp>
        <p:nvSpPr>
          <p:cNvPr id="25603" name="Содержимое 2"/>
          <p:cNvSpPr>
            <a:spLocks noGrp="1"/>
          </p:cNvSpPr>
          <p:nvPr>
            <p:ph idx="4294967295"/>
          </p:nvPr>
        </p:nvSpPr>
        <p:spPr>
          <a:xfrm>
            <a:off x="457200" y="1524000"/>
            <a:ext cx="8229600" cy="4525963"/>
          </a:xfrm>
        </p:spPr>
        <p:txBody>
          <a:bodyPr/>
          <a:lstStyle/>
          <a:p>
            <a:r>
              <a:rPr lang="ru-RU" altLang="ru-RU"/>
              <a:t>с текущими данными о состоянии управляемых объектов;</a:t>
            </a:r>
          </a:p>
          <a:p>
            <a:r>
              <a:rPr lang="ru-RU" altLang="ru-RU"/>
              <a:t>нормативно-справочной информации;</a:t>
            </a:r>
          </a:p>
          <a:p>
            <a:r>
              <a:rPr lang="ru-RU" altLang="ru-RU"/>
              <a:t>с данными, поступающими из внешней среды;</a:t>
            </a:r>
          </a:p>
          <a:p>
            <a:r>
              <a:rPr lang="ru-RU" altLang="ru-RU"/>
              <a:t>с накапливаемыми данными за определенный промежуток времени и др.</a:t>
            </a:r>
          </a:p>
          <a:p>
            <a:endParaRPr lang="ru-RU" altLang="ru-RU"/>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274638"/>
            <a:ext cx="8229600" cy="2011362"/>
          </a:xfrm>
        </p:spPr>
        <p:txBody>
          <a:bodyPr/>
          <a:lstStyle/>
          <a:p>
            <a:r>
              <a:rPr lang="ru-RU" altLang="ru-RU" sz="3200" b="1"/>
              <a:t>В зависимости от уровня развития ИО системы внутримашинная информационная база может быть организована в виде:</a:t>
            </a:r>
          </a:p>
        </p:txBody>
      </p:sp>
      <p:sp>
        <p:nvSpPr>
          <p:cNvPr id="52227" name="Rectangle 3"/>
          <p:cNvSpPr>
            <a:spLocks noGrp="1" noChangeArrowheads="1"/>
          </p:cNvSpPr>
          <p:nvPr>
            <p:ph type="body" idx="1"/>
          </p:nvPr>
        </p:nvSpPr>
        <p:spPr>
          <a:xfrm>
            <a:off x="457200" y="2667000"/>
            <a:ext cx="8229600" cy="3459163"/>
          </a:xfrm>
        </p:spPr>
        <p:txBody>
          <a:bodyPr/>
          <a:lstStyle/>
          <a:p>
            <a:pPr>
              <a:lnSpc>
                <a:spcPct val="90000"/>
              </a:lnSpc>
            </a:pPr>
            <a:r>
              <a:rPr lang="ru-RU" altLang="ru-RU" sz="2400"/>
              <a:t>локальных файлов, ориентированных на конкретную зада­чу или комплекс функциональных задач;</a:t>
            </a:r>
          </a:p>
          <a:p>
            <a:pPr>
              <a:lnSpc>
                <a:spcPct val="90000"/>
              </a:lnSpc>
            </a:pPr>
            <a:r>
              <a:rPr lang="ru-RU" altLang="ru-RU" sz="2400"/>
              <a:t>баз и банков данных, осуществляющих интегрированное хранение, накопление, поиск, корректировку и выдачу информации для всей информационной системы экономического объекта;</a:t>
            </a:r>
          </a:p>
          <a:p>
            <a:pPr>
              <a:lnSpc>
                <a:spcPct val="90000"/>
              </a:lnSpc>
            </a:pPr>
            <a:r>
              <a:rPr lang="ru-RU" altLang="ru-RU" sz="2400"/>
              <a:t>баз знаний, которые, помимо данных о предметной области, содержат еще и правила их использования для принятия управленческих решений.</a:t>
            </a:r>
          </a:p>
        </p:txBody>
      </p:sp>
    </p:spTree>
  </p:cSld>
  <p:clrMapOvr>
    <a:masterClrMapping/>
  </p:clrMapOvr>
</p:sld>
</file>

<file path=ppt/theme/theme1.xml><?xml version="1.0" encoding="utf-8"?>
<a:theme xmlns:a="http://schemas.openxmlformats.org/drawingml/2006/main" name="Круги">
  <a:themeElements>
    <a:clrScheme name="Круги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Круги">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Круги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Круги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Круги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Круги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Круги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Круги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Круги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Круги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Круги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Ripple</Template>
  <TotalTime>156</TotalTime>
  <Words>1128</Words>
  <Application>Microsoft Office PowerPoint</Application>
  <PresentationFormat>Экран (4:3)</PresentationFormat>
  <Paragraphs>69</Paragraphs>
  <Slides>30</Slides>
  <Notes>0</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30</vt:i4>
      </vt:variant>
    </vt:vector>
  </HeadingPairs>
  <TitlesOfParts>
    <vt:vector size="37" baseType="lpstr">
      <vt:lpstr>Arial</vt:lpstr>
      <vt:lpstr>Wingdings</vt:lpstr>
      <vt:lpstr>Calibri</vt:lpstr>
      <vt:lpstr>Franklin Gothic Medium</vt:lpstr>
      <vt:lpstr>Times New Roman</vt:lpstr>
      <vt:lpstr>Круги</vt:lpstr>
      <vt:lpstr>PI3.Image</vt:lpstr>
      <vt:lpstr> Информационное   обеспечение информационной системы   План: 1.  Внемашинное ИО 2. . Состав и организация внутримашинного информационного обеспечения </vt:lpstr>
      <vt:lpstr>Информационное обеспечение - совокупность единой системы классификации и кодирования информации, унифицированных систем документации, схем информационных потоков, циркулирующих в организации, а также методология построения баз данных.  </vt:lpstr>
      <vt:lpstr>Презентация PowerPoint</vt:lpstr>
      <vt:lpstr>Презентация PowerPoint</vt:lpstr>
      <vt:lpstr>Классификатор — это систематизированный свод однородных наименований (классификационных признаков) и их кодовых обозначений. </vt:lpstr>
      <vt:lpstr>Код - условное обозначение объекта знаком или группой знаков по определенным правилам, установленным системами кодирования.  Коды могут быть цифровыми, буквенными, комбинированными.  </vt:lpstr>
      <vt:lpstr>Основная цель кодирования состоит в однозначном обозначении объектов, и в обеспечении необходимой достоверности кодируемой информации. </vt:lpstr>
      <vt:lpstr>Применяется несколько видов систем кодирования: </vt:lpstr>
      <vt:lpstr>При порядковой системе кодирования все позиции номенклатуры кодируются по младшему признаку, без учета старших признаков. Всем позициям присваиваются порядковые номера без резерва. Коды системы малозначны, просты, но нет возможности подведения итогов по старшим признакам, т.к. при кодировании учитывался лишь младший признак, и отсутствуют резервные позиции. Поэтому порядковая система используется при кодировании устойчивых однопризначных номенклатур. </vt:lpstr>
      <vt:lpstr>Серийная система кодирования предполагает выделение среди объектов отдельных классов, серий. Эта система позволяет закодировать двух- и более призначные номенклатуры. Каждой группе старших признаков присваивается серия номеров. В пределах этой серии каждая позиция младших признаков номенклатуры кодируется порядковым номером. Эта система кодирования предусматривает резервные номера для старших порядков номенклатуры (резерв серии) и позволяет получать сводные итоги по всем группировочным признакам (итог по серии). Используется при небольшом количестве групп (1.1, 1.2, …,2.1, 2.2, …) </vt:lpstr>
      <vt:lpstr>Позиционная система кодирования используется для кодирования сложных номенклатур, объекты которых могут формироваться по различным признакам. Например, Э-3-2: Э – позиция факультета, 3 – позиция курса, 2 – позиция группы. При позиционной системе кодирования четко выделяется каждый признак и ему отводится один или несколько разрядов в зависимости от его значности. Затем каждый признак кодируется отдельно (часто начиная с 1, 01, 001 и т.д.) – в зависимости то значности признака.  </vt:lpstr>
      <vt:lpstr>Комбинированная система кодирования предусматривает четкое выделение всех признаков номенклатуры. Далее каждый признак может кодироваться по любой системе: порядковой, серийной или позиционной. Комбинированная система более гибкая, используется для кодирования больших и сложных номенклатур и широко применяется при решении экономических задач, т.к. обеспечивает автоматическое получение всех необходимых итогов по нескольким соподчиненным или независимым признакам. </vt:lpstr>
      <vt:lpstr> Штриховое кодирование является одним из типов автоматической идентификации, использующим метод оптического считывания информации. Оно основывается на принципе двоичной системы счисления: информация запоминается как последовательность 0 и 1. Широким линиям и широким промежуткам присваивается логическое значение — 1, узким — 0. </vt:lpstr>
      <vt:lpstr>Существуют следующие виды штриховых кодов: UPC – универсальный товарный код; разработан в США и применяется в странах Америки; EAN – товарный код, создан в Европе на базе UPC; UCC/EAN – единый стандартизированный штриховой код.    В соответствии с видами различают следующие штриховые коды: UPC-12, EAN-13, EAN-14, EAN-8, UCC/EAN-128.  </vt:lpstr>
      <vt:lpstr>      Пример товарного кода EAN-13    EAN-13 является тринадцатизначным кодом, имеющим следующую структуру: три первые цифры кода обозначают страну-производителя; следующие четыре цифры – код предприятия-производителя; затем пять цифр – код продукта; последняя цифра является контрольной.  </vt:lpstr>
      <vt:lpstr>Презентация PowerPoint</vt:lpstr>
      <vt:lpstr>Презентация PowerPoint</vt:lpstr>
      <vt:lpstr>Основными техническими средствами нанесения штриховых кодов на носители информации (бумага, самоклеющаяся пленка, металл, керамика, текстильное полотно, пластмасса, резина и др.) являются оборудование для изготовления мастер-фильмов (шаблонов штриховых кодов) и компактные печатающие устройства различного принципа действия. </vt:lpstr>
      <vt:lpstr>Для считывания штрихового кода с носителей информации используются сканирующие устройства различного типа: контактные карандаши и сканеры; лазерные сканеры и мобильные терминалы, считывающие информацию на расстоянии.</vt:lpstr>
      <vt:lpstr>Для систематизации экономической информации применяются различные классификаторы.   Классификатор – это систематизированный свод однородных наименований (классификационных признаков) и их кодовых обозначений.    </vt:lpstr>
      <vt:lpstr> Классификаторы образуют в Единую систему классификации и кодирования (ЕСКК), созданную по постановлению правительства в 1970-х годах. ЕСКК состоит из следующих групп классификаторов: общегосударственные классификаторы (ОК), являющиеся едиными для всей страны. отраслевые, единые для какой-то отрасли деятельности. региональные, единые для данной территории. локальные, составляемые на номенклатуры, характерные для данного предприятия, организации, фирмы.</vt:lpstr>
      <vt:lpstr>Существует около 40 классификаторов общефедерального значения, которые условно делятся на 4 группы: Классификаторы трудовых и природных ресурсов, например ОК профессий рабочих, должностей служащих и тарифных разрядов (ОКПДТР). Классификаторы информации о структуре экономики (СООГУ) и административно-территориальном делении страны (СОАТО). Классификаторы информации о продукции и услугах (ОК промышленной и сельскохозяйственной продукции — ОКП, ОК строительной продукции). Классификаторы технико-экономических показателей (ОКТЭП), управленческой документации (ОКУД), единиц измерения (ОКЕИ) и др. </vt:lpstr>
      <vt:lpstr>Презентация PowerPoint</vt:lpstr>
      <vt:lpstr>Постановлением Госстандарта РФ были определены требования к Унифицированной системе документации (УСД)</vt:lpstr>
      <vt:lpstr>В соответствии с государственным стандартом УСД представ­ляет собой рационально организованный комплекс взаимосвязан­ных документов, отвечающих единым правилам и требованиям и содержащих информацию, необходимую для оптимизации управ­ления в различных сферах человеческой деятельности</vt:lpstr>
      <vt:lpstr>В состав УСД входит</vt:lpstr>
      <vt:lpstr>Применение УСД обеспечивает: </vt:lpstr>
      <vt:lpstr>Под информационным потоком понимается направленное движение информации от источника ее возникновения к ее потребителю в виде отдельных первичных документов, массивов первичных документов или файлов на машинных носителях.</vt:lpstr>
      <vt:lpstr> В состав внутримашинного ИО входят файлы: </vt:lpstr>
      <vt:lpstr>В зависимости от уровня развития ИО системы внутримашинная информационная база может быть организована в виде: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Анис Галимянов</dc:creator>
  <cp:lastModifiedBy>Анис Галимянов</cp:lastModifiedBy>
  <cp:revision>9</cp:revision>
  <cp:lastPrinted>1601-01-01T00:00:00Z</cp:lastPrinted>
  <dcterms:created xsi:type="dcterms:W3CDTF">1601-01-01T00:00:00Z</dcterms:created>
  <dcterms:modified xsi:type="dcterms:W3CDTF">2018-02-02T07:28:53Z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