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03" autoAdjust="0"/>
    <p:restoredTop sz="94660"/>
  </p:normalViewPr>
  <p:slideViewPr>
    <p:cSldViewPr snapToGrid="0">
      <p:cViewPr>
        <p:scale>
          <a:sx n="75" d="100"/>
          <a:sy n="75" d="100"/>
        </p:scale>
        <p:origin x="1800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796AF0-B336-40D3-9285-C899D8C7AE86}" type="doc">
      <dgm:prSet loTypeId="urn:microsoft.com/office/officeart/2008/layout/RadialCluster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5AFB977-5E2F-4F0E-BF34-7590CB329BC4}">
      <dgm:prSet phldrT="[Текст]"/>
      <dgm:spPr/>
      <dgm:t>
        <a:bodyPr/>
        <a:lstStyle/>
        <a:p>
          <a:r>
            <a:rPr lang="ru-RU" dirty="0" smtClean="0"/>
            <a:t>Объекты </a:t>
          </a:r>
          <a:r>
            <a:rPr lang="en-US" dirty="0" smtClean="0"/>
            <a:t>Access</a:t>
          </a:r>
          <a:endParaRPr lang="ru-RU" dirty="0"/>
        </a:p>
      </dgm:t>
    </dgm:pt>
    <dgm:pt modelId="{BACA44D4-DA99-40F1-8192-A0A18081F3A2}" type="parTrans" cxnId="{EE9B7350-378B-4B0E-90D5-90047B599273}">
      <dgm:prSet/>
      <dgm:spPr/>
      <dgm:t>
        <a:bodyPr/>
        <a:lstStyle/>
        <a:p>
          <a:endParaRPr lang="ru-RU"/>
        </a:p>
      </dgm:t>
    </dgm:pt>
    <dgm:pt modelId="{46A8984F-3CBA-433D-83F6-CB8CCDD727B7}" type="sibTrans" cxnId="{EE9B7350-378B-4B0E-90D5-90047B599273}">
      <dgm:prSet/>
      <dgm:spPr/>
      <dgm:t>
        <a:bodyPr/>
        <a:lstStyle/>
        <a:p>
          <a:endParaRPr lang="ru-RU"/>
        </a:p>
      </dgm:t>
    </dgm:pt>
    <dgm:pt modelId="{FF33C908-E9EC-4C7F-A728-2185E4AFE333}">
      <dgm:prSet phldrT="[Текст]"/>
      <dgm:spPr/>
      <dgm:t>
        <a:bodyPr/>
        <a:lstStyle/>
        <a:p>
          <a:r>
            <a:rPr lang="ru-RU" dirty="0" smtClean="0"/>
            <a:t>Таблицы</a:t>
          </a:r>
          <a:endParaRPr lang="ru-RU" dirty="0"/>
        </a:p>
      </dgm:t>
    </dgm:pt>
    <dgm:pt modelId="{2AF5CC4F-A617-4A01-8B3C-5F3308AEA5CF}" type="parTrans" cxnId="{0C1DAE2F-03D4-4C25-8907-2627463B5BB5}">
      <dgm:prSet/>
      <dgm:spPr/>
      <dgm:t>
        <a:bodyPr/>
        <a:lstStyle/>
        <a:p>
          <a:endParaRPr lang="ru-RU"/>
        </a:p>
      </dgm:t>
    </dgm:pt>
    <dgm:pt modelId="{1778FAD2-9273-457A-B673-3D261A397046}" type="sibTrans" cxnId="{0C1DAE2F-03D4-4C25-8907-2627463B5BB5}">
      <dgm:prSet/>
      <dgm:spPr/>
      <dgm:t>
        <a:bodyPr/>
        <a:lstStyle/>
        <a:p>
          <a:endParaRPr lang="ru-RU"/>
        </a:p>
      </dgm:t>
    </dgm:pt>
    <dgm:pt modelId="{8D464C62-0E8B-49D7-8024-A4CD9D062124}">
      <dgm:prSet phldrT="[Текст]"/>
      <dgm:spPr/>
      <dgm:t>
        <a:bodyPr/>
        <a:lstStyle/>
        <a:p>
          <a:r>
            <a:rPr lang="ru-RU" dirty="0" smtClean="0"/>
            <a:t>Формы</a:t>
          </a:r>
          <a:endParaRPr lang="ru-RU" dirty="0"/>
        </a:p>
      </dgm:t>
    </dgm:pt>
    <dgm:pt modelId="{E7B3139F-D0E8-43B7-9AD6-7A4C92DF8F07}" type="parTrans" cxnId="{C7F74D62-610C-42B8-840C-01985C9740E8}">
      <dgm:prSet/>
      <dgm:spPr/>
      <dgm:t>
        <a:bodyPr/>
        <a:lstStyle/>
        <a:p>
          <a:endParaRPr lang="ru-RU"/>
        </a:p>
      </dgm:t>
    </dgm:pt>
    <dgm:pt modelId="{649C54E9-FC7D-4818-B0BE-3A5CC625E7A2}" type="sibTrans" cxnId="{C7F74D62-610C-42B8-840C-01985C9740E8}">
      <dgm:prSet/>
      <dgm:spPr/>
      <dgm:t>
        <a:bodyPr/>
        <a:lstStyle/>
        <a:p>
          <a:endParaRPr lang="ru-RU"/>
        </a:p>
      </dgm:t>
    </dgm:pt>
    <dgm:pt modelId="{444EC22D-C4C5-4906-BEFC-AE3EABC6510E}">
      <dgm:prSet phldrT="[Текст]"/>
      <dgm:spPr/>
      <dgm:t>
        <a:bodyPr/>
        <a:lstStyle/>
        <a:p>
          <a:r>
            <a:rPr lang="ru-RU" dirty="0" smtClean="0"/>
            <a:t>Запросы</a:t>
          </a:r>
          <a:endParaRPr lang="ru-RU" dirty="0"/>
        </a:p>
      </dgm:t>
    </dgm:pt>
    <dgm:pt modelId="{7424F03F-20FB-4920-BCD9-330A2D531418}" type="parTrans" cxnId="{1283D62C-17A0-46A0-96DF-83D1A45BAF39}">
      <dgm:prSet/>
      <dgm:spPr/>
      <dgm:t>
        <a:bodyPr/>
        <a:lstStyle/>
        <a:p>
          <a:endParaRPr lang="ru-RU"/>
        </a:p>
      </dgm:t>
    </dgm:pt>
    <dgm:pt modelId="{7570FF94-AFE7-42C8-B7BC-8A2640B0B68E}" type="sibTrans" cxnId="{1283D62C-17A0-46A0-96DF-83D1A45BAF39}">
      <dgm:prSet/>
      <dgm:spPr/>
      <dgm:t>
        <a:bodyPr/>
        <a:lstStyle/>
        <a:p>
          <a:endParaRPr lang="ru-RU"/>
        </a:p>
      </dgm:t>
    </dgm:pt>
    <dgm:pt modelId="{C09A3108-4CFD-4DC8-9136-693E7D541741}">
      <dgm:prSet/>
      <dgm:spPr/>
      <dgm:t>
        <a:bodyPr/>
        <a:lstStyle/>
        <a:p>
          <a:r>
            <a:rPr lang="ru-RU" dirty="0" smtClean="0"/>
            <a:t>Отчеты</a:t>
          </a:r>
          <a:endParaRPr lang="ru-RU" dirty="0"/>
        </a:p>
      </dgm:t>
    </dgm:pt>
    <dgm:pt modelId="{CDA5ECC3-E9BB-4762-B1F7-89B6B462A18E}" type="parTrans" cxnId="{024D5949-0DC7-4ACD-9C47-57C0ED7B6B33}">
      <dgm:prSet/>
      <dgm:spPr/>
      <dgm:t>
        <a:bodyPr/>
        <a:lstStyle/>
        <a:p>
          <a:endParaRPr lang="ru-RU"/>
        </a:p>
      </dgm:t>
    </dgm:pt>
    <dgm:pt modelId="{4A3012CF-F98B-4796-9FFD-03A766FDD8A4}" type="sibTrans" cxnId="{024D5949-0DC7-4ACD-9C47-57C0ED7B6B33}">
      <dgm:prSet/>
      <dgm:spPr/>
      <dgm:t>
        <a:bodyPr/>
        <a:lstStyle/>
        <a:p>
          <a:endParaRPr lang="ru-RU"/>
        </a:p>
      </dgm:t>
    </dgm:pt>
    <dgm:pt modelId="{43E14D66-5C40-4F79-81EE-1A976B34A736}">
      <dgm:prSet/>
      <dgm:spPr/>
      <dgm:t>
        <a:bodyPr/>
        <a:lstStyle/>
        <a:p>
          <a:r>
            <a:rPr lang="ru-RU" dirty="0" smtClean="0"/>
            <a:t>Макросы</a:t>
          </a:r>
          <a:endParaRPr lang="ru-RU" dirty="0"/>
        </a:p>
      </dgm:t>
    </dgm:pt>
    <dgm:pt modelId="{AE835C0B-72FB-42D6-8FEA-AF9BAE8E18B1}" type="parTrans" cxnId="{8DD7BAB5-91D0-4F0D-B520-87AF2590818C}">
      <dgm:prSet/>
      <dgm:spPr/>
      <dgm:t>
        <a:bodyPr/>
        <a:lstStyle/>
        <a:p>
          <a:endParaRPr lang="ru-RU"/>
        </a:p>
      </dgm:t>
    </dgm:pt>
    <dgm:pt modelId="{2E40C36E-97B6-40CD-BA7C-FDF892BAEAC8}" type="sibTrans" cxnId="{8DD7BAB5-91D0-4F0D-B520-87AF2590818C}">
      <dgm:prSet/>
      <dgm:spPr/>
      <dgm:t>
        <a:bodyPr/>
        <a:lstStyle/>
        <a:p>
          <a:endParaRPr lang="ru-RU"/>
        </a:p>
      </dgm:t>
    </dgm:pt>
    <dgm:pt modelId="{CC647806-E5D4-4E7F-9FF4-C10769AE1631}" type="pres">
      <dgm:prSet presAssocID="{AD796AF0-B336-40D3-9285-C899D8C7AE8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9CF4891-118B-4642-A259-F2775F07C5F3}" type="pres">
      <dgm:prSet presAssocID="{25AFB977-5E2F-4F0E-BF34-7590CB329BC4}" presName="singleCycle" presStyleCnt="0"/>
      <dgm:spPr/>
    </dgm:pt>
    <dgm:pt modelId="{947B1FD7-E37F-4D41-85D6-F95C659841E8}" type="pres">
      <dgm:prSet presAssocID="{25AFB977-5E2F-4F0E-BF34-7590CB329BC4}" presName="singleCenter" presStyleLbl="node1" presStyleIdx="0" presStyleCnt="6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CDF9DFF7-AC39-4CE3-B949-8B18251D90C0}" type="pres">
      <dgm:prSet presAssocID="{2AF5CC4F-A617-4A01-8B3C-5F3308AEA5CF}" presName="Name56" presStyleLbl="parChTrans1D2" presStyleIdx="0" presStyleCnt="5"/>
      <dgm:spPr/>
      <dgm:t>
        <a:bodyPr/>
        <a:lstStyle/>
        <a:p>
          <a:endParaRPr lang="ru-RU"/>
        </a:p>
      </dgm:t>
    </dgm:pt>
    <dgm:pt modelId="{D59755B9-207B-4679-AE30-69375D8C77FE}" type="pres">
      <dgm:prSet presAssocID="{FF33C908-E9EC-4C7F-A728-2185E4AFE333}" presName="text0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DA888B-9ABA-4949-A106-9DF6E335354C}" type="pres">
      <dgm:prSet presAssocID="{E7B3139F-D0E8-43B7-9AD6-7A4C92DF8F07}" presName="Name56" presStyleLbl="parChTrans1D2" presStyleIdx="1" presStyleCnt="5"/>
      <dgm:spPr/>
      <dgm:t>
        <a:bodyPr/>
        <a:lstStyle/>
        <a:p>
          <a:endParaRPr lang="ru-RU"/>
        </a:p>
      </dgm:t>
    </dgm:pt>
    <dgm:pt modelId="{AED802DD-99E4-4163-9DED-A455878BB9B3}" type="pres">
      <dgm:prSet presAssocID="{8D464C62-0E8B-49D7-8024-A4CD9D062124}" presName="text0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B4248E-BEF4-442D-9395-2E32C9F3CDCF}" type="pres">
      <dgm:prSet presAssocID="{7424F03F-20FB-4920-BCD9-330A2D531418}" presName="Name56" presStyleLbl="parChTrans1D2" presStyleIdx="2" presStyleCnt="5"/>
      <dgm:spPr/>
      <dgm:t>
        <a:bodyPr/>
        <a:lstStyle/>
        <a:p>
          <a:endParaRPr lang="ru-RU"/>
        </a:p>
      </dgm:t>
    </dgm:pt>
    <dgm:pt modelId="{4D969CEF-BDDC-45BD-8C51-43EB79776524}" type="pres">
      <dgm:prSet presAssocID="{444EC22D-C4C5-4906-BEFC-AE3EABC6510E}" presName="text0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588E9-A25A-45DC-80D4-83517B30DAA1}" type="pres">
      <dgm:prSet presAssocID="{CDA5ECC3-E9BB-4762-B1F7-89B6B462A18E}" presName="Name56" presStyleLbl="parChTrans1D2" presStyleIdx="3" presStyleCnt="5"/>
      <dgm:spPr/>
      <dgm:t>
        <a:bodyPr/>
        <a:lstStyle/>
        <a:p>
          <a:endParaRPr lang="ru-RU"/>
        </a:p>
      </dgm:t>
    </dgm:pt>
    <dgm:pt modelId="{39B5886D-89E4-4BB9-A569-56E834F5DC49}" type="pres">
      <dgm:prSet presAssocID="{C09A3108-4CFD-4DC8-9136-693E7D541741}" presName="text0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E9A40-7FD9-47C1-8063-94E24556A57A}" type="pres">
      <dgm:prSet presAssocID="{AE835C0B-72FB-42D6-8FEA-AF9BAE8E18B1}" presName="Name56" presStyleLbl="parChTrans1D2" presStyleIdx="4" presStyleCnt="5"/>
      <dgm:spPr/>
      <dgm:t>
        <a:bodyPr/>
        <a:lstStyle/>
        <a:p>
          <a:endParaRPr lang="ru-RU"/>
        </a:p>
      </dgm:t>
    </dgm:pt>
    <dgm:pt modelId="{AD0C6D50-140B-4DA4-869A-32286296B1DC}" type="pres">
      <dgm:prSet presAssocID="{43E14D66-5C40-4F79-81EE-1A976B34A736}" presName="text0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AA0331-0B55-4A1C-A064-85D328108850}" type="presOf" srcId="{CDA5ECC3-E9BB-4762-B1F7-89B6B462A18E}" destId="{B37588E9-A25A-45DC-80D4-83517B30DAA1}" srcOrd="0" destOrd="0" presId="urn:microsoft.com/office/officeart/2008/layout/RadialCluster"/>
    <dgm:cxn modelId="{62867612-751E-43E6-A8E8-979D2BA66295}" type="presOf" srcId="{AD796AF0-B336-40D3-9285-C899D8C7AE86}" destId="{CC647806-E5D4-4E7F-9FF4-C10769AE1631}" srcOrd="0" destOrd="0" presId="urn:microsoft.com/office/officeart/2008/layout/RadialCluster"/>
    <dgm:cxn modelId="{8DD7BAB5-91D0-4F0D-B520-87AF2590818C}" srcId="{25AFB977-5E2F-4F0E-BF34-7590CB329BC4}" destId="{43E14D66-5C40-4F79-81EE-1A976B34A736}" srcOrd="4" destOrd="0" parTransId="{AE835C0B-72FB-42D6-8FEA-AF9BAE8E18B1}" sibTransId="{2E40C36E-97B6-40CD-BA7C-FDF892BAEAC8}"/>
    <dgm:cxn modelId="{024D5949-0DC7-4ACD-9C47-57C0ED7B6B33}" srcId="{25AFB977-5E2F-4F0E-BF34-7590CB329BC4}" destId="{C09A3108-4CFD-4DC8-9136-693E7D541741}" srcOrd="3" destOrd="0" parTransId="{CDA5ECC3-E9BB-4762-B1F7-89B6B462A18E}" sibTransId="{4A3012CF-F98B-4796-9FFD-03A766FDD8A4}"/>
    <dgm:cxn modelId="{0C1DAE2F-03D4-4C25-8907-2627463B5BB5}" srcId="{25AFB977-5E2F-4F0E-BF34-7590CB329BC4}" destId="{FF33C908-E9EC-4C7F-A728-2185E4AFE333}" srcOrd="0" destOrd="0" parTransId="{2AF5CC4F-A617-4A01-8B3C-5F3308AEA5CF}" sibTransId="{1778FAD2-9273-457A-B673-3D261A397046}"/>
    <dgm:cxn modelId="{EEACC120-DD31-4C40-86B3-8FF275F8C004}" type="presOf" srcId="{2AF5CC4F-A617-4A01-8B3C-5F3308AEA5CF}" destId="{CDF9DFF7-AC39-4CE3-B949-8B18251D90C0}" srcOrd="0" destOrd="0" presId="urn:microsoft.com/office/officeart/2008/layout/RadialCluster"/>
    <dgm:cxn modelId="{7E9095EF-F874-4969-9429-75A1C450BCF9}" type="presOf" srcId="{E7B3139F-D0E8-43B7-9AD6-7A4C92DF8F07}" destId="{53DA888B-9ABA-4949-A106-9DF6E335354C}" srcOrd="0" destOrd="0" presId="urn:microsoft.com/office/officeart/2008/layout/RadialCluster"/>
    <dgm:cxn modelId="{68C1EC7F-FD7B-4AA3-8369-7295FB1021FC}" type="presOf" srcId="{444EC22D-C4C5-4906-BEFC-AE3EABC6510E}" destId="{4D969CEF-BDDC-45BD-8C51-43EB79776524}" srcOrd="0" destOrd="0" presId="urn:microsoft.com/office/officeart/2008/layout/RadialCluster"/>
    <dgm:cxn modelId="{DDCEF453-425C-46D7-ABE4-B9F02775F8E0}" type="presOf" srcId="{FF33C908-E9EC-4C7F-A728-2185E4AFE333}" destId="{D59755B9-207B-4679-AE30-69375D8C77FE}" srcOrd="0" destOrd="0" presId="urn:microsoft.com/office/officeart/2008/layout/RadialCluster"/>
    <dgm:cxn modelId="{C7F74D62-610C-42B8-840C-01985C9740E8}" srcId="{25AFB977-5E2F-4F0E-BF34-7590CB329BC4}" destId="{8D464C62-0E8B-49D7-8024-A4CD9D062124}" srcOrd="1" destOrd="0" parTransId="{E7B3139F-D0E8-43B7-9AD6-7A4C92DF8F07}" sibTransId="{649C54E9-FC7D-4818-B0BE-3A5CC625E7A2}"/>
    <dgm:cxn modelId="{EE9B7350-378B-4B0E-90D5-90047B599273}" srcId="{AD796AF0-B336-40D3-9285-C899D8C7AE86}" destId="{25AFB977-5E2F-4F0E-BF34-7590CB329BC4}" srcOrd="0" destOrd="0" parTransId="{BACA44D4-DA99-40F1-8192-A0A18081F3A2}" sibTransId="{46A8984F-3CBA-433D-83F6-CB8CCDD727B7}"/>
    <dgm:cxn modelId="{8256E8F8-CB07-4E9A-A0BF-48D6B4E8D4D1}" type="presOf" srcId="{8D464C62-0E8B-49D7-8024-A4CD9D062124}" destId="{AED802DD-99E4-4163-9DED-A455878BB9B3}" srcOrd="0" destOrd="0" presId="urn:microsoft.com/office/officeart/2008/layout/RadialCluster"/>
    <dgm:cxn modelId="{F5E3D3B0-F840-4AB4-803D-850FA6EC6708}" type="presOf" srcId="{C09A3108-4CFD-4DC8-9136-693E7D541741}" destId="{39B5886D-89E4-4BB9-A569-56E834F5DC49}" srcOrd="0" destOrd="0" presId="urn:microsoft.com/office/officeart/2008/layout/RadialCluster"/>
    <dgm:cxn modelId="{5F0D4AF6-4ECA-4987-A109-BE293AC92621}" type="presOf" srcId="{43E14D66-5C40-4F79-81EE-1A976B34A736}" destId="{AD0C6D50-140B-4DA4-869A-32286296B1DC}" srcOrd="0" destOrd="0" presId="urn:microsoft.com/office/officeart/2008/layout/RadialCluster"/>
    <dgm:cxn modelId="{A7029DD9-79B2-4628-96C6-021A2DFB6B05}" type="presOf" srcId="{7424F03F-20FB-4920-BCD9-330A2D531418}" destId="{88B4248E-BEF4-442D-9395-2E32C9F3CDCF}" srcOrd="0" destOrd="0" presId="urn:microsoft.com/office/officeart/2008/layout/RadialCluster"/>
    <dgm:cxn modelId="{C5A0CD33-5451-4B08-81C9-DE432C21D2EC}" type="presOf" srcId="{AE835C0B-72FB-42D6-8FEA-AF9BAE8E18B1}" destId="{8E5E9A40-7FD9-47C1-8063-94E24556A57A}" srcOrd="0" destOrd="0" presId="urn:microsoft.com/office/officeart/2008/layout/RadialCluster"/>
    <dgm:cxn modelId="{1283D62C-17A0-46A0-96DF-83D1A45BAF39}" srcId="{25AFB977-5E2F-4F0E-BF34-7590CB329BC4}" destId="{444EC22D-C4C5-4906-BEFC-AE3EABC6510E}" srcOrd="2" destOrd="0" parTransId="{7424F03F-20FB-4920-BCD9-330A2D531418}" sibTransId="{7570FF94-AFE7-42C8-B7BC-8A2640B0B68E}"/>
    <dgm:cxn modelId="{49E2678D-CA96-4DD1-93F4-269D39ECA70C}" type="presOf" srcId="{25AFB977-5E2F-4F0E-BF34-7590CB329BC4}" destId="{947B1FD7-E37F-4D41-85D6-F95C659841E8}" srcOrd="0" destOrd="0" presId="urn:microsoft.com/office/officeart/2008/layout/RadialCluster"/>
    <dgm:cxn modelId="{FB8CA69A-0B82-450B-A1E7-2AB0992C9F66}" type="presParOf" srcId="{CC647806-E5D4-4E7F-9FF4-C10769AE1631}" destId="{59CF4891-118B-4642-A259-F2775F07C5F3}" srcOrd="0" destOrd="0" presId="urn:microsoft.com/office/officeart/2008/layout/RadialCluster"/>
    <dgm:cxn modelId="{A499C61E-BC1A-4730-B6EB-03FDC7407A09}" type="presParOf" srcId="{59CF4891-118B-4642-A259-F2775F07C5F3}" destId="{947B1FD7-E37F-4D41-85D6-F95C659841E8}" srcOrd="0" destOrd="0" presId="urn:microsoft.com/office/officeart/2008/layout/RadialCluster"/>
    <dgm:cxn modelId="{A17E91C6-B6E2-4587-A797-1348515C2A86}" type="presParOf" srcId="{59CF4891-118B-4642-A259-F2775F07C5F3}" destId="{CDF9DFF7-AC39-4CE3-B949-8B18251D90C0}" srcOrd="1" destOrd="0" presId="urn:microsoft.com/office/officeart/2008/layout/RadialCluster"/>
    <dgm:cxn modelId="{22B5DD2D-FE5D-4AB8-B8FC-AA3D738ECEFF}" type="presParOf" srcId="{59CF4891-118B-4642-A259-F2775F07C5F3}" destId="{D59755B9-207B-4679-AE30-69375D8C77FE}" srcOrd="2" destOrd="0" presId="urn:microsoft.com/office/officeart/2008/layout/RadialCluster"/>
    <dgm:cxn modelId="{978488FD-BDAD-456D-8545-4FD85780BDF1}" type="presParOf" srcId="{59CF4891-118B-4642-A259-F2775F07C5F3}" destId="{53DA888B-9ABA-4949-A106-9DF6E335354C}" srcOrd="3" destOrd="0" presId="urn:microsoft.com/office/officeart/2008/layout/RadialCluster"/>
    <dgm:cxn modelId="{F19FDEB1-99F5-4572-AAFA-CD78B5A9CF80}" type="presParOf" srcId="{59CF4891-118B-4642-A259-F2775F07C5F3}" destId="{AED802DD-99E4-4163-9DED-A455878BB9B3}" srcOrd="4" destOrd="0" presId="urn:microsoft.com/office/officeart/2008/layout/RadialCluster"/>
    <dgm:cxn modelId="{39D0A46B-8AE5-4362-8B90-FA78A35C8ACC}" type="presParOf" srcId="{59CF4891-118B-4642-A259-F2775F07C5F3}" destId="{88B4248E-BEF4-442D-9395-2E32C9F3CDCF}" srcOrd="5" destOrd="0" presId="urn:microsoft.com/office/officeart/2008/layout/RadialCluster"/>
    <dgm:cxn modelId="{1A125949-1F32-431A-8CD0-EAE2DBC33A75}" type="presParOf" srcId="{59CF4891-118B-4642-A259-F2775F07C5F3}" destId="{4D969CEF-BDDC-45BD-8C51-43EB79776524}" srcOrd="6" destOrd="0" presId="urn:microsoft.com/office/officeart/2008/layout/RadialCluster"/>
    <dgm:cxn modelId="{AFC2598F-3BC6-4168-B831-A1891F8DECB8}" type="presParOf" srcId="{59CF4891-118B-4642-A259-F2775F07C5F3}" destId="{B37588E9-A25A-45DC-80D4-83517B30DAA1}" srcOrd="7" destOrd="0" presId="urn:microsoft.com/office/officeart/2008/layout/RadialCluster"/>
    <dgm:cxn modelId="{2F3AE156-90A3-4F4C-8FB7-AAEC3585D567}" type="presParOf" srcId="{59CF4891-118B-4642-A259-F2775F07C5F3}" destId="{39B5886D-89E4-4BB9-A569-56E834F5DC49}" srcOrd="8" destOrd="0" presId="urn:microsoft.com/office/officeart/2008/layout/RadialCluster"/>
    <dgm:cxn modelId="{3318DA41-0DDB-4FB3-A1B5-3DD01EB605BD}" type="presParOf" srcId="{59CF4891-118B-4642-A259-F2775F07C5F3}" destId="{8E5E9A40-7FD9-47C1-8063-94E24556A57A}" srcOrd="9" destOrd="0" presId="urn:microsoft.com/office/officeart/2008/layout/RadialCluster"/>
    <dgm:cxn modelId="{A5372295-D0D4-4753-A229-A55FA9AA2089}" type="presParOf" srcId="{59CF4891-118B-4642-A259-F2775F07C5F3}" destId="{AD0C6D50-140B-4DA4-869A-32286296B1DC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3965" y="1682148"/>
            <a:ext cx="9701690" cy="2262781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СУБД</a:t>
            </a:r>
            <a:r>
              <a:rPr lang="ru-RU" dirty="0" smtClean="0"/>
              <a:t>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6000" i="1" dirty="0" smtClean="0"/>
              <a:t>MICROSOFT</a:t>
            </a:r>
            <a:r>
              <a:rPr lang="en-US" sz="6000" i="1" dirty="0"/>
              <a:t> </a:t>
            </a:r>
            <a:r>
              <a:rPr lang="en-US" sz="6000" i="1" dirty="0" smtClean="0"/>
              <a:t>ACCESS</a:t>
            </a:r>
            <a:endParaRPr lang="ru-RU" sz="6000" i="1" dirty="0"/>
          </a:p>
        </p:txBody>
      </p:sp>
    </p:spTree>
    <p:extLst>
      <p:ext uri="{BB962C8B-B14F-4D97-AF65-F5344CB8AC3E}">
        <p14:creationId xmlns:p14="http://schemas.microsoft.com/office/powerpoint/2010/main" val="425696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СУБД </a:t>
            </a:r>
            <a:r>
              <a:rPr lang="en-US" dirty="0" smtClean="0"/>
              <a:t>ACCESS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Представляет из себя программное средство, при помощи которого можно создать многотабличную реляционную модель базы данных</a:t>
            </a:r>
          </a:p>
        </p:txBody>
      </p:sp>
    </p:spTree>
    <p:extLst>
      <p:ext uri="{BB962C8B-B14F-4D97-AF65-F5344CB8AC3E}">
        <p14:creationId xmlns:p14="http://schemas.microsoft.com/office/powerpoint/2010/main" val="317775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0805" y="2504535"/>
            <a:ext cx="8915400" cy="3777622"/>
          </a:xfrm>
        </p:spPr>
        <p:txBody>
          <a:bodyPr>
            <a:normAutofit/>
          </a:bodyPr>
          <a:lstStyle/>
          <a:p>
            <a:r>
              <a:rPr lang="ru-RU" sz="2400" b="1" dirty="0"/>
              <a:t>База данных</a:t>
            </a:r>
            <a:r>
              <a:rPr lang="ru-RU" sz="2400" dirty="0"/>
              <a:t> — это некоторый набор данных, организованный по определенным правилам и имеющий определенную структуру.</a:t>
            </a:r>
          </a:p>
        </p:txBody>
      </p:sp>
    </p:spTree>
    <p:extLst>
      <p:ext uri="{BB962C8B-B14F-4D97-AF65-F5344CB8AC3E}">
        <p14:creationId xmlns:p14="http://schemas.microsoft.com/office/powerpoint/2010/main" val="330256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162335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717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Таблицы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Создаются </a:t>
            </a:r>
            <a:r>
              <a:rPr lang="ru-RU" sz="2400" dirty="0"/>
              <a:t>для хранения данных об одном информационном объекте модели данных предметной области. Каждое поле содержит одну характеристику объекта предметной области. В записи собраны сведения об 1 экземпляре этого объекта</a:t>
            </a:r>
          </a:p>
        </p:txBody>
      </p:sp>
    </p:spTree>
    <p:extLst>
      <p:ext uri="{BB962C8B-B14F-4D97-AF65-F5344CB8AC3E}">
        <p14:creationId xmlns:p14="http://schemas.microsoft.com/office/powerpoint/2010/main" val="142413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zama\AppData\Local\Temp\SNAGHTML706be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217" y="544486"/>
            <a:ext cx="9665712" cy="623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71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23" y="681487"/>
            <a:ext cx="11965373" cy="572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4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65" y="94890"/>
            <a:ext cx="10543843" cy="666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7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2018-02-24_13-26-1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529" y="292496"/>
            <a:ext cx="11775116" cy="639198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35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42" y="314620"/>
            <a:ext cx="11672143" cy="65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2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18-02-24_13-48-2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9107"/>
            <a:ext cx="12192000" cy="665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10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725" y="176849"/>
            <a:ext cx="8911687" cy="1280890"/>
          </a:xfrm>
        </p:spPr>
        <p:txBody>
          <a:bodyPr/>
          <a:lstStyle/>
          <a:p>
            <a:r>
              <a:rPr lang="ru-RU" dirty="0" smtClean="0"/>
              <a:t>Связи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800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zama\AppData\Local\Temp\SNAGHTMLa9d9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588" y="99390"/>
            <a:ext cx="8853011" cy="629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87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43" y="599473"/>
            <a:ext cx="11859289" cy="625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6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78" y="316521"/>
            <a:ext cx="11805333" cy="637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2" y="141598"/>
            <a:ext cx="11787970" cy="618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54" y="526773"/>
            <a:ext cx="11515557" cy="620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5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Отчеты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Отчёты в </a:t>
            </a:r>
            <a:r>
              <a:rPr lang="ru-RU" sz="2000" dirty="0" err="1"/>
              <a:t>Microsoft</a:t>
            </a:r>
            <a:r>
              <a:rPr lang="ru-RU" sz="2000" dirty="0"/>
              <a:t> </a:t>
            </a:r>
            <a:r>
              <a:rPr lang="ru-RU" sz="2000" dirty="0" err="1"/>
              <a:t>Access</a:t>
            </a:r>
            <a:r>
              <a:rPr lang="ru-RU" sz="2000" dirty="0"/>
              <a:t> служат для вывода на экран либо печати информации из базы данных. Любой отчёт можно создать на </a:t>
            </a:r>
            <a:r>
              <a:rPr lang="ru-RU" sz="2000" u="sng" dirty="0"/>
              <a:t>основе таблицы</a:t>
            </a:r>
            <a:r>
              <a:rPr lang="ru-RU" sz="2000" dirty="0"/>
              <a:t> или на основе запроса.</a:t>
            </a:r>
          </a:p>
        </p:txBody>
      </p:sp>
    </p:spTree>
    <p:extLst>
      <p:ext uri="{BB962C8B-B14F-4D97-AF65-F5344CB8AC3E}">
        <p14:creationId xmlns:p14="http://schemas.microsoft.com/office/powerpoint/2010/main" val="3267055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125" y="427046"/>
            <a:ext cx="10481344" cy="537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46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8C76~1.IMA\AppData\Local\Temp\SNAGHTML145a8f8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355" y="144379"/>
            <a:ext cx="8040465" cy="677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329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Формой в </a:t>
            </a:r>
            <a:r>
              <a:rPr lang="ru-RU" sz="2000" dirty="0" err="1"/>
              <a:t>Microsoft</a:t>
            </a:r>
            <a:r>
              <a:rPr lang="ru-RU" sz="2000" dirty="0"/>
              <a:t> </a:t>
            </a:r>
            <a:r>
              <a:rPr lang="ru-RU" sz="2000" dirty="0" err="1"/>
              <a:t>Access</a:t>
            </a:r>
            <a:r>
              <a:rPr lang="ru-RU" sz="2000" dirty="0"/>
              <a:t> называют объект базы данных, который позволяет добавлять, редактировать или </a:t>
            </a:r>
            <a:r>
              <a:rPr lang="ru-RU" sz="2000" u="sng" dirty="0"/>
              <a:t>отображать данные</a:t>
            </a:r>
            <a:r>
              <a:rPr lang="ru-RU" sz="2000" dirty="0"/>
              <a:t>, хранящиеся в базе данных.</a:t>
            </a:r>
          </a:p>
        </p:txBody>
      </p:sp>
    </p:spTree>
    <p:extLst>
      <p:ext uri="{BB962C8B-B14F-4D97-AF65-F5344CB8AC3E}">
        <p14:creationId xmlns:p14="http://schemas.microsoft.com/office/powerpoint/2010/main" val="2955907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49" y="254641"/>
            <a:ext cx="11520954" cy="638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195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36" y="0"/>
            <a:ext cx="10987913" cy="650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89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860" y="1114392"/>
            <a:ext cx="9764221" cy="529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3435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296</TotalTime>
  <Words>82</Words>
  <Application>Microsoft Office PowerPoint</Application>
  <PresentationFormat>Широкоэкранный</PresentationFormat>
  <Paragraphs>17</Paragraphs>
  <Slides>24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Wingdings 3</vt:lpstr>
      <vt:lpstr>Легкий дым</vt:lpstr>
      <vt:lpstr>СУБД   MICROSOFT ACCESS</vt:lpstr>
      <vt:lpstr>СУБД ACCESS</vt:lpstr>
      <vt:lpstr>Презентация PowerPoint</vt:lpstr>
      <vt:lpstr>Презентация PowerPoint</vt:lpstr>
      <vt:lpstr>Таблицы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Связи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Отчеты</vt:lpstr>
      <vt:lpstr>Презентация PowerPoint</vt:lpstr>
      <vt:lpstr>Презентация PowerPoint</vt:lpstr>
      <vt:lpstr>Формы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СУБД  MICROSOFT ACCESS</dc:title>
  <dc:creator>Азамат Имамов</dc:creator>
  <cp:lastModifiedBy>Азамат Имамов</cp:lastModifiedBy>
  <cp:revision>20</cp:revision>
  <dcterms:created xsi:type="dcterms:W3CDTF">2018-02-24T09:22:31Z</dcterms:created>
  <dcterms:modified xsi:type="dcterms:W3CDTF">2018-03-06T07:19:23Z</dcterms:modified>
</cp:coreProperties>
</file>