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6" y="1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00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03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75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8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6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2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2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4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02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080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1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42604-972B-48D3-8D71-590F492104AC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14517-C539-4832-AC0A-EAE3ECD6C8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855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АЛГЕБРА ВЫСКАЗЫВАНИЙ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49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850"/>
            <a:ext cx="10515600" cy="5472113"/>
          </a:xfrm>
        </p:spPr>
        <p:txBody>
          <a:bodyPr>
            <a:normAutofit/>
          </a:bodyPr>
          <a:lstStyle/>
          <a:p>
            <a:r>
              <a:rPr lang="ru-RU" sz="3600" dirty="0"/>
              <a:t>Высказывание - повествовательное предложение, о котором можно сказать, истинно оно или ложно. Значение «истинно» и «ложно» обычно обозначаются </a:t>
            </a:r>
            <a:r>
              <a:rPr lang="ru-RU" sz="3600" dirty="0" smtClean="0"/>
              <a:t>1 </a:t>
            </a:r>
            <a:r>
              <a:rPr lang="ru-RU" sz="3600" dirty="0"/>
              <a:t>или 0, или И </a:t>
            </a:r>
            <a:r>
              <a:rPr lang="ru-RU" sz="3600" dirty="0" err="1"/>
              <a:t>и</a:t>
            </a:r>
            <a:r>
              <a:rPr lang="ru-RU" sz="3600" dirty="0"/>
              <a:t> Л, или </a:t>
            </a:r>
            <a:r>
              <a:rPr lang="en-US" sz="3600" dirty="0"/>
              <a:t>T </a:t>
            </a:r>
            <a:r>
              <a:rPr lang="ru-RU" sz="3600" dirty="0"/>
              <a:t>и </a:t>
            </a:r>
            <a:r>
              <a:rPr lang="en-US" sz="3600" dirty="0"/>
              <a:t>F. </a:t>
            </a:r>
            <a:r>
              <a:rPr lang="ru-RU" sz="3600" dirty="0"/>
              <a:t>Высказывания будем обозначать любыми буквами, возможно с индексами. Из простейших (элементарных или атомарных) высказываний с помощью логических операций строятся сложные высказывания (формулы алгебры высказываний)</a:t>
            </a:r>
          </a:p>
        </p:txBody>
      </p:sp>
    </p:spTree>
    <p:extLst>
      <p:ext uri="{BB962C8B-B14F-4D97-AF65-F5344CB8AC3E}">
        <p14:creationId xmlns:p14="http://schemas.microsoft.com/office/powerpoint/2010/main" val="400984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125"/>
          </a:xfrm>
        </p:spPr>
        <p:txBody>
          <a:bodyPr>
            <a:normAutofit fontScale="90000"/>
          </a:bodyPr>
          <a:lstStyle/>
          <a:p>
            <a:r>
              <a:rPr lang="ru-RU" dirty="0"/>
              <a:t>Операции логики высказываний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560" y="1562100"/>
            <a:ext cx="10671240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6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340" y="1017345"/>
            <a:ext cx="10657459" cy="414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8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151" y="1377552"/>
            <a:ext cx="10567649" cy="359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8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1645" y="1314450"/>
            <a:ext cx="1047883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0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Основные равносильности алгебры высказываний: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4450" y="894092"/>
            <a:ext cx="9296400" cy="508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6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0750" y="675236"/>
            <a:ext cx="7949206" cy="54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3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750" y="1258965"/>
            <a:ext cx="8975154" cy="422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5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>
            <a:normAutofit/>
          </a:bodyPr>
          <a:lstStyle/>
          <a:p>
            <a:r>
              <a:rPr lang="ru-RU" sz="5400" dirty="0"/>
              <a:t>Сложное высказывание, истинное при любых значениях входящих в него элементарных высказываний, называется тавтологией. Отрицание тавтологией есть противоречие.</a:t>
            </a:r>
          </a:p>
        </p:txBody>
      </p:sp>
    </p:spTree>
    <p:extLst>
      <p:ext uri="{BB962C8B-B14F-4D97-AF65-F5344CB8AC3E}">
        <p14:creationId xmlns:p14="http://schemas.microsoft.com/office/powerpoint/2010/main" val="712265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125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ФОРМЫ ПРЕДСТАВЛЕНИЕ ВЫСКАЗЫВАНИИ</a:t>
            </a:r>
            <a:r>
              <a:rPr lang="ru-RU" dirty="0"/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3199" y="1752600"/>
            <a:ext cx="102929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99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4025"/>
          </a:xfrm>
        </p:spPr>
        <p:txBody>
          <a:bodyPr>
            <a:normAutofit fontScale="90000"/>
          </a:bodyPr>
          <a:lstStyle/>
          <a:p>
            <a:r>
              <a:rPr lang="ru-RU" dirty="0"/>
              <a:t>П р и м е р ы 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909" y="1257300"/>
            <a:ext cx="10419891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87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799" y="1676400"/>
            <a:ext cx="11450722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34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119" y="1866900"/>
            <a:ext cx="10913573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72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9150"/>
            <a:ext cx="10515600" cy="5357813"/>
          </a:xfrm>
        </p:spPr>
        <p:txBody>
          <a:bodyPr>
            <a:normAutofit/>
          </a:bodyPr>
          <a:lstStyle/>
          <a:p>
            <a:r>
              <a:rPr lang="ru-RU" sz="4000" dirty="0"/>
              <a:t>Совершенной дизъюнктивной нормальной формой (СДНФ) </a:t>
            </a:r>
            <a:r>
              <a:rPr lang="ru-RU" sz="4000" dirty="0" smtClean="0"/>
              <a:t>называется такая </a:t>
            </a:r>
            <a:r>
              <a:rPr lang="ru-RU" sz="4000" dirty="0"/>
              <a:t>ДНФ, в которой каждая элементарная конъюнкция (называемая </a:t>
            </a:r>
            <a:r>
              <a:rPr lang="ru-RU" sz="4000" dirty="0" smtClean="0"/>
              <a:t>также </a:t>
            </a:r>
            <a:r>
              <a:rPr lang="ru-RU" sz="4000" dirty="0" err="1" smtClean="0"/>
              <a:t>конституентой</a:t>
            </a:r>
            <a:r>
              <a:rPr lang="ru-RU" sz="4000" dirty="0" smtClean="0"/>
              <a:t> </a:t>
            </a:r>
            <a:r>
              <a:rPr lang="ru-RU" sz="4000" dirty="0"/>
              <a:t>единицы) содержит все элементарные высказывания либо их </a:t>
            </a:r>
            <a:r>
              <a:rPr lang="ru-RU" sz="4000" dirty="0" smtClean="0"/>
              <a:t>отрицания </a:t>
            </a:r>
            <a:r>
              <a:rPr lang="ru-RU" sz="4000" dirty="0"/>
              <a:t>по одному разу. </a:t>
            </a:r>
            <a:r>
              <a:rPr lang="ru-RU" sz="4000" dirty="0" err="1"/>
              <a:t>Конституенты</a:t>
            </a:r>
            <a:r>
              <a:rPr lang="ru-RU" sz="4000" dirty="0"/>
              <a:t> единицы в СНДФ не повторяются.</a:t>
            </a:r>
          </a:p>
        </p:txBody>
      </p:sp>
    </p:spTree>
    <p:extLst>
      <p:ext uri="{BB962C8B-B14F-4D97-AF65-F5344CB8AC3E}">
        <p14:creationId xmlns:p14="http://schemas.microsoft.com/office/powerpoint/2010/main" val="835258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850"/>
            <a:ext cx="10515600" cy="5472113"/>
          </a:xfrm>
        </p:spPr>
        <p:txBody>
          <a:bodyPr>
            <a:normAutofit/>
          </a:bodyPr>
          <a:lstStyle/>
          <a:p>
            <a:r>
              <a:rPr lang="ru-RU" sz="3200" dirty="0"/>
              <a:t>Совершенной конъюнктивной нормальной формой (СКНФ) </a:t>
            </a:r>
            <a:r>
              <a:rPr lang="ru-RU" sz="3200" dirty="0" smtClean="0"/>
              <a:t>называется такая </a:t>
            </a:r>
            <a:r>
              <a:rPr lang="ru-RU" sz="3200" dirty="0"/>
              <a:t>КНФ, в которой каждая элементарная дизъюнкция (называемая </a:t>
            </a:r>
            <a:r>
              <a:rPr lang="ru-RU" sz="3200" dirty="0" smtClean="0"/>
              <a:t>также </a:t>
            </a:r>
            <a:r>
              <a:rPr lang="ru-RU" sz="3200" dirty="0" err="1"/>
              <a:t>конституентой</a:t>
            </a:r>
            <a:r>
              <a:rPr lang="ru-RU" sz="3200" dirty="0"/>
              <a:t> нуля) содержит все элементарные высказывания либо их </a:t>
            </a:r>
            <a:r>
              <a:rPr lang="ru-RU" sz="3200" dirty="0" smtClean="0"/>
              <a:t>отрицания </a:t>
            </a:r>
            <a:r>
              <a:rPr lang="ru-RU" sz="3200" dirty="0"/>
              <a:t>по одному разу. </a:t>
            </a:r>
            <a:r>
              <a:rPr lang="ru-RU" sz="3200" dirty="0" err="1"/>
              <a:t>Конституенты</a:t>
            </a:r>
            <a:r>
              <a:rPr lang="ru-RU" sz="3200" dirty="0"/>
              <a:t> нуля в СКНФ не повторяются.</a:t>
            </a:r>
          </a:p>
          <a:p>
            <a:r>
              <a:rPr lang="ru-RU" sz="3200" dirty="0"/>
              <a:t>Каждое высказывание, кроме тавтологии и противоречия, имеет </a:t>
            </a:r>
            <a:r>
              <a:rPr lang="ru-RU" sz="3200" dirty="0" smtClean="0"/>
              <a:t>единственную </a:t>
            </a:r>
            <a:r>
              <a:rPr lang="ru-RU" sz="3200" dirty="0"/>
              <a:t>СДНФ и единственную СКНФ.</a:t>
            </a:r>
          </a:p>
          <a:p>
            <a:r>
              <a:rPr lang="ru-RU" sz="3200" dirty="0"/>
              <a:t>Тавтология не имеет СКНФ, а противоречие – СДНФ.</a:t>
            </a:r>
          </a:p>
        </p:txBody>
      </p:sp>
    </p:spTree>
    <p:extLst>
      <p:ext uri="{BB962C8B-B14F-4D97-AF65-F5344CB8AC3E}">
        <p14:creationId xmlns:p14="http://schemas.microsoft.com/office/powerpoint/2010/main" val="1330523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2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651" y="931617"/>
            <a:ext cx="9408762" cy="533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93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929" y="2362200"/>
            <a:ext cx="10558784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9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851" y="1051414"/>
            <a:ext cx="10594038" cy="346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76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35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4945" y="2514600"/>
            <a:ext cx="10660924" cy="140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68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0331" y="1949636"/>
            <a:ext cx="10422969" cy="204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82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5350"/>
            <a:ext cx="10515600" cy="5281613"/>
          </a:xfrm>
        </p:spPr>
        <p:txBody>
          <a:bodyPr>
            <a:normAutofit/>
          </a:bodyPr>
          <a:lstStyle/>
          <a:p>
            <a:r>
              <a:rPr lang="ru-RU" sz="4000" dirty="0"/>
              <a:t>При переходе СДНФ к СКНФ в начале необходимо получить отрицание исходного высказывания за счет выписывания через дизъюнкцию недостающих (до полного перечня) </a:t>
            </a:r>
            <a:r>
              <a:rPr lang="ru-RU" sz="4000" dirty="0" err="1"/>
              <a:t>конституент</a:t>
            </a:r>
            <a:r>
              <a:rPr lang="ru-RU" sz="4000" dirty="0"/>
              <a:t> единицы, а затем взять отрицание этого высказывания и выполнить преобразования по закону Де </a:t>
            </a:r>
            <a:r>
              <a:rPr lang="ru-RU" sz="4000" dirty="0" smtClean="0"/>
              <a:t>Моргана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219024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773" y="1905000"/>
            <a:ext cx="10199749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50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>
            <a:noAutofit/>
          </a:bodyPr>
          <a:lstStyle/>
          <a:p>
            <a:r>
              <a:rPr lang="ru-RU" sz="4400" dirty="0"/>
              <a:t>При переходе от СКНФ к СДНФ в начале необходимо получить отрицание исходного высказывания за счет выписывания через конъюнкцию недостающих (до полного нуля) </a:t>
            </a:r>
            <a:r>
              <a:rPr lang="ru-RU" sz="4400" dirty="0" err="1"/>
              <a:t>конституент</a:t>
            </a:r>
            <a:r>
              <a:rPr lang="ru-RU" sz="4400" dirty="0"/>
              <a:t> нуля, а затем взять отрицание этого высказывания и выполнить преобразования по закону Де </a:t>
            </a:r>
            <a:r>
              <a:rPr lang="ru-RU" sz="4400" dirty="0" smtClean="0"/>
              <a:t>Моргана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165626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0840" y="1638300"/>
            <a:ext cx="10092221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678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297</Words>
  <Application>Microsoft Office PowerPoint</Application>
  <PresentationFormat>Широкоэкранный</PresentationFormat>
  <Paragraphs>14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АЛГЕБРА ВЫСКАЗЫВАНИЙ</vt:lpstr>
      <vt:lpstr>Презентация PowerPoint</vt:lpstr>
      <vt:lpstr>Операции логики высказываний </vt:lpstr>
      <vt:lpstr>Презентация PowerPoint</vt:lpstr>
      <vt:lpstr>Презентация PowerPoint</vt:lpstr>
      <vt:lpstr>Презентация PowerPoint</vt:lpstr>
      <vt:lpstr>Основные равносильности алгебры высказываний:</vt:lpstr>
      <vt:lpstr>Презентация PowerPoint</vt:lpstr>
      <vt:lpstr>Презентация PowerPoint</vt:lpstr>
      <vt:lpstr>Презентация PowerPoint</vt:lpstr>
      <vt:lpstr>ФОРМЫ ПРЕДСТАВЛЕНИЕ ВЫСКАЗЫВАНИИ.</vt:lpstr>
      <vt:lpstr>П р и м е р ы :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 ВЫСКАЗЫВАНИЙ</dc:title>
  <dc:creator>Анис Галимянов</dc:creator>
  <cp:lastModifiedBy>Анис Галимянов</cp:lastModifiedBy>
  <cp:revision>6</cp:revision>
  <dcterms:created xsi:type="dcterms:W3CDTF">2016-03-28T04:39:49Z</dcterms:created>
  <dcterms:modified xsi:type="dcterms:W3CDTF">2016-03-28T17:42:02Z</dcterms:modified>
</cp:coreProperties>
</file>